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1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63" r:id="rId17"/>
    <p:sldId id="271" r:id="rId18"/>
    <p:sldId id="272" r:id="rId19"/>
    <p:sldId id="273" r:id="rId20"/>
    <p:sldId id="274" r:id="rId21"/>
    <p:sldId id="26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436000"/>
            <a:ext cx="12191995" cy="83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1600" y="1058400"/>
            <a:ext cx="10886400" cy="4057200"/>
          </a:xfrm>
        </p:spPr>
        <p:txBody>
          <a:bodyPr lIns="36000" anchor="ctr" anchorCtr="0">
            <a:noAutofit/>
          </a:bodyPr>
          <a:lstStyle>
            <a:lvl1pPr algn="ctr">
              <a:defRPr sz="7200" cap="all" baseline="0">
                <a:latin typeface="Meet Me In Brooklyn" panose="02000506000000020004" pitchFamily="2" charset="0"/>
              </a:defRPr>
            </a:lvl1pPr>
          </a:lstStyle>
          <a:p>
            <a:r>
              <a:rPr lang="en-GB" noProof="0" dirty="0"/>
              <a:t>Add title </a:t>
            </a:r>
            <a:br>
              <a:rPr lang="en-GB" noProof="0" dirty="0"/>
            </a:br>
            <a:r>
              <a:rPr lang="en-GB" noProof="0" dirty="0"/>
              <a:t>in red or black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00" y="5706000"/>
            <a:ext cx="5115600" cy="334800"/>
          </a:xfrm>
        </p:spPr>
        <p:txBody>
          <a:bodyPr lIns="36000" tIns="0" anchor="ctr" anchorCtr="0">
            <a:no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Presentation Month DD, YYYY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F107-14EF-40F1-A49B-14077F8D9C1B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68A9-AECF-4E35-A977-42EBF56F333C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C6ADAF-DDBE-43A2-8C02-A7D9A9578B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29" y="5591104"/>
            <a:ext cx="1542497" cy="55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9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lIns="36000" tIns="0">
            <a:noAutofit/>
          </a:bodyPr>
          <a:lstStyle>
            <a:lvl1pPr>
              <a:defRPr/>
            </a:lvl1pPr>
          </a:lstStyle>
          <a:p>
            <a:pPr lvl="0"/>
            <a:r>
              <a:rPr lang="en-GB" noProof="0"/>
              <a:t>Click to add text/bullet list and click the appropriate icon below if you want to add a chart, photo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F107-14EF-40F1-A49B-14077F8D9C1B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45B1170-D592-4757-9702-1B1A196A10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026" y="6109200"/>
            <a:ext cx="1542497" cy="55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5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1600" y="1152000"/>
            <a:ext cx="10886400" cy="3456000"/>
          </a:xfrm>
        </p:spPr>
        <p:txBody>
          <a:bodyPr anchor="ctr" anchorCtr="0"/>
          <a:lstStyle>
            <a:lvl1pPr algn="ctr">
              <a:defRPr sz="6000" cap="all" baseline="0">
                <a:latin typeface="Meet Me In Brooklyn" panose="02000506000000020004" pitchFamily="2" charset="0"/>
              </a:defRPr>
            </a:lvl1pPr>
          </a:lstStyle>
          <a:p>
            <a:r>
              <a:rPr lang="en-GB" noProof="0" dirty="0"/>
              <a:t>Add a Chapter title</a:t>
            </a:r>
            <a:br>
              <a:rPr lang="en-GB" noProof="0" dirty="0"/>
            </a:br>
            <a:r>
              <a:rPr lang="en-GB" noProof="0" dirty="0"/>
              <a:t>in red or black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1600" y="4719600"/>
            <a:ext cx="10886400" cy="604800"/>
          </a:xfrm>
        </p:spPr>
        <p:txBody>
          <a:bodyPr lIns="36000" tIns="0" anchor="ctr" anchorCtr="0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Subtitle if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F107-14EF-40F1-A49B-14077F8D9C1B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DAA723A8-8DED-4116-B721-596762138B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436000"/>
            <a:ext cx="12191995" cy="83820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3C08067-4041-4B99-987C-F5366C9452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29" y="5591104"/>
            <a:ext cx="1542497" cy="55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5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1600" y="651600"/>
            <a:ext cx="10886400" cy="4446000"/>
          </a:xfrm>
        </p:spPr>
        <p:txBody>
          <a:bodyPr anchor="ctr" anchorCtr="0"/>
          <a:lstStyle>
            <a:lvl1pPr algn="ctr">
              <a:defRPr sz="7200" cap="all" baseline="0">
                <a:latin typeface="Futura Bk BT" panose="020B0502020204020303" pitchFamily="34" charset="0"/>
              </a:defRPr>
            </a:lvl1pPr>
          </a:lstStyle>
          <a:p>
            <a:r>
              <a:rPr lang="en-GB" noProof="0" dirty="0"/>
              <a:t>Add a closing text</a:t>
            </a:r>
            <a:br>
              <a:rPr lang="en-GB" noProof="0" dirty="0"/>
            </a:b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F107-14EF-40F1-A49B-14077F8D9C1B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B66FAD8-8184-4AEB-BB01-6CA71B71BB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436000"/>
            <a:ext cx="12191995" cy="8382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C01C248-FED4-4669-A1EA-0B6E4DDB3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29" y="5591104"/>
            <a:ext cx="1542497" cy="55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1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9777600" cy="507600"/>
          </a:xfrm>
          <a:prstGeom prst="rect">
            <a:avLst/>
          </a:prstGeom>
        </p:spPr>
        <p:txBody>
          <a:bodyPr vert="horz" lIns="36000" tIns="45720" rIns="91440" bIns="45720" rtlCol="0" anchor="ctr">
            <a:noAutofit/>
          </a:bodyPr>
          <a:lstStyle/>
          <a:p>
            <a:r>
              <a:rPr lang="en-GB" noProof="0"/>
              <a:t>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00" y="1648800"/>
            <a:ext cx="9777600" cy="380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600" y="6282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F94F107-14EF-40F1-A49B-14077F8D9C1B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0000" y="6282000"/>
            <a:ext cx="35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2767" y="6282000"/>
            <a:ext cx="80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B468A9-AECF-4E35-A977-42EBF56F333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814" y="5950800"/>
            <a:ext cx="2367970" cy="8388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07600" y="5868000"/>
            <a:ext cx="1120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47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4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14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14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ee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800" y="730596"/>
            <a:ext cx="10886400" cy="4057200"/>
          </a:xfrm>
        </p:spPr>
        <p:txBody>
          <a:bodyPr/>
          <a:lstStyle/>
          <a:p>
            <a:r>
              <a:rPr lang="en-GB" dirty="0">
                <a:latin typeface="Futura Bk BT" panose="020B0502020204020303" pitchFamily="34" charset="0"/>
              </a:rPr>
              <a:t>FAEEN 2019</a:t>
            </a:r>
            <a:br>
              <a:rPr lang="en-GB" dirty="0">
                <a:latin typeface="Futura Bk BT" panose="020B0502020204020303" pitchFamily="34" charset="0"/>
              </a:rPr>
            </a:br>
            <a:br>
              <a:rPr lang="en-GB" sz="4400" dirty="0">
                <a:latin typeface="Futura Bk BT" panose="020B0502020204020303" pitchFamily="34" charset="0"/>
              </a:rPr>
            </a:br>
            <a:r>
              <a:rPr lang="en-GB" sz="5400" cap="none" dirty="0">
                <a:latin typeface="Futura Bk BT" panose="020B0502020204020303" pitchFamily="34" charset="0"/>
              </a:rPr>
              <a:t>First Aid Education</a:t>
            </a:r>
            <a:br>
              <a:rPr lang="en-GB" sz="5400" cap="none" dirty="0">
                <a:latin typeface="Futura Bk BT" panose="020B0502020204020303" pitchFamily="34" charset="0"/>
              </a:rPr>
            </a:br>
            <a:r>
              <a:rPr lang="en-GB" sz="5400" cap="none" dirty="0">
                <a:latin typeface="Futura Bk BT" panose="020B0502020204020303" pitchFamily="34" charset="0"/>
              </a:rPr>
              <a:t>- a tool for empowerment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7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What did I learn? What are the key takeaways?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53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How can we use this? What do we need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52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General reflections - 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37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Bk BT" panose="020B0502020204020303" pitchFamily="34" charset="0"/>
              </a:rPr>
              <a:t>evaluation</a:t>
            </a:r>
            <a:br>
              <a:rPr lang="en-GB" dirty="0">
                <a:latin typeface="Futura Bk BT" panose="020B0502020204020303" pitchFamily="34" charset="0"/>
              </a:rPr>
            </a:br>
            <a:br>
              <a:rPr lang="en-GB" dirty="0">
                <a:latin typeface="Futura Bk BT" panose="020B0502020204020303" pitchFamily="34" charset="0"/>
              </a:rPr>
            </a:br>
            <a:r>
              <a:rPr lang="en-GB" dirty="0">
                <a:latin typeface="Futura Bk BT" panose="020B0502020204020303" pitchFamily="34" charset="0"/>
              </a:rPr>
              <a:t>day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96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What did I experience?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3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What did I learn? What are the key takeaways?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011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How can we use this? What do we need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64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General reflections - Day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684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6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FAEEN – First Aid Education European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self-established network formed of RC/RC national societies part of the IFRC Europe zone</a:t>
            </a:r>
          </a:p>
          <a:p>
            <a:r>
              <a:rPr lang="en-US" dirty="0"/>
              <a:t>created in 1991</a:t>
            </a:r>
          </a:p>
          <a:p>
            <a:r>
              <a:rPr lang="en-US" dirty="0"/>
              <a:t>enhancing the implementation of quality first aid education</a:t>
            </a:r>
          </a:p>
          <a:p>
            <a:r>
              <a:rPr lang="en-US" dirty="0"/>
              <a:t>exchange of experience and information</a:t>
            </a:r>
          </a:p>
          <a:p>
            <a:r>
              <a:rPr lang="en-US" dirty="0"/>
              <a:t>meets annually </a:t>
            </a:r>
          </a:p>
          <a:p>
            <a:r>
              <a:rPr lang="en-US" dirty="0"/>
              <a:t>FAEEN 2019 in Sollentuna/Stockholm hosted by the Swedish Red Cross</a:t>
            </a:r>
          </a:p>
          <a:p>
            <a:r>
              <a:rPr lang="en-US" dirty="0">
                <a:hlinkClick r:id="rId2"/>
              </a:rPr>
              <a:t>www.faeen.org</a:t>
            </a:r>
            <a:endParaRPr lang="en-US" dirty="0"/>
          </a:p>
          <a:p>
            <a:r>
              <a:rPr lang="en-US" dirty="0"/>
              <a:t>#faeen2019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26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Bk BT" panose="020B0502020204020303" pitchFamily="34" charset="0"/>
              </a:rPr>
              <a:t>Empowerment</a:t>
            </a:r>
            <a:br>
              <a:rPr lang="en-GB" dirty="0">
                <a:latin typeface="Futura Bk BT" panose="020B0502020204020303" pitchFamily="34" charset="0"/>
              </a:rPr>
            </a:br>
            <a:br>
              <a:rPr lang="en-GB" dirty="0">
                <a:latin typeface="Futura Bk BT" panose="020B0502020204020303" pitchFamily="34" charset="0"/>
              </a:rPr>
            </a:br>
            <a:r>
              <a:rPr lang="en-GB" dirty="0">
                <a:latin typeface="Futura Bk BT" panose="020B0502020204020303" pitchFamily="34" charset="0"/>
              </a:rPr>
              <a:t>day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1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What did I experience?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63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What did I learn? What are the key takeaways?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8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How can we use this? What do we need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61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General reflections -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8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Bk BT" panose="020B0502020204020303" pitchFamily="34" charset="0"/>
              </a:rPr>
              <a:t>methodology</a:t>
            </a:r>
            <a:br>
              <a:rPr lang="en-GB" dirty="0">
                <a:latin typeface="Futura Bk BT" panose="020B0502020204020303" pitchFamily="34" charset="0"/>
              </a:rPr>
            </a:br>
            <a:br>
              <a:rPr lang="en-GB" dirty="0">
                <a:latin typeface="Futura Bk BT" panose="020B0502020204020303" pitchFamily="34" charset="0"/>
              </a:rPr>
            </a:br>
            <a:r>
              <a:rPr lang="en-GB" dirty="0">
                <a:latin typeface="Futura Bk BT" panose="020B0502020204020303" pitchFamily="34" charset="0"/>
              </a:rPr>
              <a:t>day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6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00" y="748800"/>
            <a:ext cx="11096830" cy="507600"/>
          </a:xfrm>
        </p:spPr>
        <p:txBody>
          <a:bodyPr/>
          <a:lstStyle/>
          <a:p>
            <a:r>
              <a:rPr lang="en-GB" dirty="0"/>
              <a:t>What did I experience?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352479"/>
      </p:ext>
    </p:extLst>
  </p:cSld>
  <p:clrMapOvr>
    <a:masterClrMapping/>
  </p:clrMapOvr>
</p:sld>
</file>

<file path=ppt/theme/theme1.xml><?xml version="1.0" encoding="utf-8"?>
<a:theme xmlns:a="http://schemas.openxmlformats.org/drawingml/2006/main" name="Röda Korset_eng ">
  <a:themeElements>
    <a:clrScheme name="RödaKorset_pp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20025"/>
      </a:accent1>
      <a:accent2>
        <a:srgbClr val="878787"/>
      </a:accent2>
      <a:accent3>
        <a:srgbClr val="FBD1D1"/>
      </a:accent3>
      <a:accent4>
        <a:srgbClr val="EE7884"/>
      </a:accent4>
      <a:accent5>
        <a:srgbClr val="E4E4E4"/>
      </a:accent5>
      <a:accent6>
        <a:srgbClr val="000000"/>
      </a:accent6>
      <a:hlink>
        <a:srgbClr val="0563C1"/>
      </a:hlink>
      <a:folHlink>
        <a:srgbClr val="954F72"/>
      </a:folHlink>
    </a:clrScheme>
    <a:fontScheme name="RödaKors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öda Korset Eng_rev.potx" id="{28344D3F-7855-47C3-B041-C5DFD53C1A1E}" vid="{98EE4297-4DDA-4CD0-92B5-9D4FA62BA8D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30CE764B4D040AD0961E22BB47DB1" ma:contentTypeVersion="11" ma:contentTypeDescription="Create a new document." ma:contentTypeScope="" ma:versionID="b5caf0de938ddaee8bd3768c6182ae2b">
  <xsd:schema xmlns:xsd="http://www.w3.org/2001/XMLSchema" xmlns:xs="http://www.w3.org/2001/XMLSchema" xmlns:p="http://schemas.microsoft.com/office/2006/metadata/properties" xmlns:ns3="dea570f2-8f99-4df5-88af-bf59c1a22e07" xmlns:ns4="69ab7e44-585c-4945-864e-9e2860be0da1" targetNamespace="http://schemas.microsoft.com/office/2006/metadata/properties" ma:root="true" ma:fieldsID="a71540fb1bdc6795ac6f5054aa9d2cf1" ns3:_="" ns4:_="">
    <xsd:import namespace="dea570f2-8f99-4df5-88af-bf59c1a22e07"/>
    <xsd:import namespace="69ab7e44-585c-4945-864e-9e2860be0d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a570f2-8f99-4df5-88af-bf59c1a22e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b7e44-585c-4945-864e-9e2860be0da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098EF3-5591-45D8-B7A8-5BB82C5373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BEDBCA-81F0-4383-97FD-D836DEECADE0}">
  <ds:schemaRefs>
    <ds:schemaRef ds:uri="69ab7e44-585c-4945-864e-9e2860be0da1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dea570f2-8f99-4df5-88af-bf59c1a22e0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AA30B8-C655-4882-8B56-4057FDF958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a570f2-8f99-4df5-88af-bf59c1a22e07"/>
    <ds:schemaRef ds:uri="69ab7e44-585c-4945-864e-9e2860be0d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Röda Korset Eng</Template>
  <TotalTime>36</TotalTime>
  <Words>190</Words>
  <Application>Microsoft Office PowerPoint</Application>
  <PresentationFormat>Bredbild</PresentationFormat>
  <Paragraphs>49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Futura Bk BT</vt:lpstr>
      <vt:lpstr>Meet Me In Brooklyn</vt:lpstr>
      <vt:lpstr>Röda Korset_eng </vt:lpstr>
      <vt:lpstr>FAEEN 2019  First Aid Education - a tool for empowerment</vt:lpstr>
      <vt:lpstr>FAEEN – First Aid Education European Network</vt:lpstr>
      <vt:lpstr>Empowerment  day 1</vt:lpstr>
      <vt:lpstr>What did I experience?</vt:lpstr>
      <vt:lpstr>What did I learn? What are the key takeaways?</vt:lpstr>
      <vt:lpstr>How can we use this? What do we need to do?</vt:lpstr>
      <vt:lpstr>General reflections - Day 1</vt:lpstr>
      <vt:lpstr>methodology  day 2</vt:lpstr>
      <vt:lpstr>What did I experience?</vt:lpstr>
      <vt:lpstr>What did I learn? What are the key takeaways?</vt:lpstr>
      <vt:lpstr>How can we use this? What do we need to do?</vt:lpstr>
      <vt:lpstr>General reflections - Day 2</vt:lpstr>
      <vt:lpstr>evaluation  day 3</vt:lpstr>
      <vt:lpstr>What did I experience?</vt:lpstr>
      <vt:lpstr>What did I learn? What are the key takeaways?</vt:lpstr>
      <vt:lpstr>How can we use this? What do we need to do?</vt:lpstr>
      <vt:lpstr>General reflections - Day 3</vt:lpstr>
      <vt:lpstr>PowerPoint-presentation</vt:lpstr>
    </vt:vector>
  </TitlesOfParts>
  <Company>Swedish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FAEEN 2019  First Aid Education - a tool for empowerment</dc:title>
  <dc:creator>Fredrik Palmqvist</dc:creator>
  <dc:description>Version 1 april 2017</dc:description>
  <cp:lastModifiedBy>Fredrik Palmqvist</cp:lastModifiedBy>
  <cp:revision>5</cp:revision>
  <dcterms:created xsi:type="dcterms:W3CDTF">2019-09-11T08:39:06Z</dcterms:created>
  <dcterms:modified xsi:type="dcterms:W3CDTF">2019-09-11T10:04:39Z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0x010100F0030CE764B4D040AD0961E22BB47DB1</vt:lpwstr>
  </property>
</Properties>
</file>