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26" autoAdjust="0"/>
    <p:restoredTop sz="94660"/>
  </p:normalViewPr>
  <p:slideViewPr>
    <p:cSldViewPr snapToGrid="0">
      <p:cViewPr varScale="1">
        <p:scale>
          <a:sx n="64" d="100"/>
          <a:sy n="64" d="100"/>
        </p:scale>
        <p:origin x="9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ABE645-0E28-4B04-94A8-CF0D5034EF1B}" type="doc">
      <dgm:prSet loTypeId="urn:microsoft.com/office/officeart/2005/8/layout/venn3" loCatId="relationship" qsTypeId="urn:microsoft.com/office/officeart/2005/8/quickstyle/simple1" qsCatId="simple" csTypeId="urn:microsoft.com/office/officeart/2005/8/colors/colorful4" csCatId="colorful" phldr="1"/>
      <dgm:spPr/>
    </dgm:pt>
    <dgm:pt modelId="{CDA6B02C-5138-48DE-91FD-01E87F3D3FDC}">
      <dgm:prSet phldrT="[Text]"/>
      <dgm:spPr/>
      <dgm:t>
        <a:bodyPr/>
        <a:lstStyle/>
        <a:p>
          <a:r>
            <a:rPr lang="en-GB" dirty="0"/>
            <a:t>Discovery</a:t>
          </a:r>
        </a:p>
      </dgm:t>
    </dgm:pt>
    <dgm:pt modelId="{7037644D-CF50-4FD1-B958-5E247432CDC5}" type="parTrans" cxnId="{67D3C4BE-32DF-4416-BF2C-7426D271D0B3}">
      <dgm:prSet/>
      <dgm:spPr/>
      <dgm:t>
        <a:bodyPr/>
        <a:lstStyle/>
        <a:p>
          <a:endParaRPr lang="en-GB"/>
        </a:p>
      </dgm:t>
    </dgm:pt>
    <dgm:pt modelId="{B89C9DDC-85F4-4E5C-B693-DE0F4A64C644}" type="sibTrans" cxnId="{67D3C4BE-32DF-4416-BF2C-7426D271D0B3}">
      <dgm:prSet/>
      <dgm:spPr/>
      <dgm:t>
        <a:bodyPr/>
        <a:lstStyle/>
        <a:p>
          <a:endParaRPr lang="en-GB"/>
        </a:p>
      </dgm:t>
    </dgm:pt>
    <dgm:pt modelId="{3B1866E6-6890-4E4F-8533-44DEFEF1FFD7}">
      <dgm:prSet phldrT="[Text]"/>
      <dgm:spPr/>
      <dgm:t>
        <a:bodyPr/>
        <a:lstStyle/>
        <a:p>
          <a:r>
            <a:rPr lang="en-GB" dirty="0"/>
            <a:t>Alpha (Proof of Concept)</a:t>
          </a:r>
        </a:p>
      </dgm:t>
    </dgm:pt>
    <dgm:pt modelId="{44DBF989-4BC8-416A-A757-BEEE60FEEC3E}" type="parTrans" cxnId="{B832161F-54E2-4D20-85B4-D4F7486B9A29}">
      <dgm:prSet/>
      <dgm:spPr/>
      <dgm:t>
        <a:bodyPr/>
        <a:lstStyle/>
        <a:p>
          <a:endParaRPr lang="en-GB"/>
        </a:p>
      </dgm:t>
    </dgm:pt>
    <dgm:pt modelId="{FC1442B1-408B-4D1E-8698-AACA7F2451CF}" type="sibTrans" cxnId="{B832161F-54E2-4D20-85B4-D4F7486B9A29}">
      <dgm:prSet/>
      <dgm:spPr/>
      <dgm:t>
        <a:bodyPr/>
        <a:lstStyle/>
        <a:p>
          <a:endParaRPr lang="en-GB"/>
        </a:p>
      </dgm:t>
    </dgm:pt>
    <dgm:pt modelId="{2D39A854-5CF5-468B-9209-104EC14058A9}">
      <dgm:prSet phldrT="[Text]"/>
      <dgm:spPr/>
      <dgm:t>
        <a:bodyPr/>
        <a:lstStyle/>
        <a:p>
          <a:r>
            <a:rPr lang="en-GB" dirty="0"/>
            <a:t>Beta (Development)</a:t>
          </a:r>
        </a:p>
      </dgm:t>
    </dgm:pt>
    <dgm:pt modelId="{4F1842B9-280B-4A98-8AC9-E471802312FE}" type="parTrans" cxnId="{2E41BDAE-56BE-4DEC-B47C-5221FD11507D}">
      <dgm:prSet/>
      <dgm:spPr/>
      <dgm:t>
        <a:bodyPr/>
        <a:lstStyle/>
        <a:p>
          <a:endParaRPr lang="en-GB"/>
        </a:p>
      </dgm:t>
    </dgm:pt>
    <dgm:pt modelId="{B988E468-C6AF-480F-B2F6-3D8210B9AD1D}" type="sibTrans" cxnId="{2E41BDAE-56BE-4DEC-B47C-5221FD11507D}">
      <dgm:prSet/>
      <dgm:spPr/>
      <dgm:t>
        <a:bodyPr/>
        <a:lstStyle/>
        <a:p>
          <a:endParaRPr lang="en-GB"/>
        </a:p>
      </dgm:t>
    </dgm:pt>
    <dgm:pt modelId="{35382217-120E-42D5-8664-B80E6494E561}">
      <dgm:prSet phldrT="[Text]"/>
      <dgm:spPr/>
      <dgm:t>
        <a:bodyPr/>
        <a:lstStyle/>
        <a:p>
          <a:r>
            <a:rPr lang="en-GB" dirty="0"/>
            <a:t>Live (Nov 2020)</a:t>
          </a:r>
        </a:p>
      </dgm:t>
    </dgm:pt>
    <dgm:pt modelId="{F50DFFBD-8AA7-4A69-81FC-A60AFDD39381}" type="parTrans" cxnId="{A7B94DB7-0F0E-4A76-8A72-9D25E3EAAB01}">
      <dgm:prSet/>
      <dgm:spPr/>
      <dgm:t>
        <a:bodyPr/>
        <a:lstStyle/>
        <a:p>
          <a:endParaRPr lang="en-GB"/>
        </a:p>
      </dgm:t>
    </dgm:pt>
    <dgm:pt modelId="{CAFFE1F7-37B3-48FD-8602-287C5A9DAA2F}" type="sibTrans" cxnId="{A7B94DB7-0F0E-4A76-8A72-9D25E3EAAB01}">
      <dgm:prSet/>
      <dgm:spPr/>
      <dgm:t>
        <a:bodyPr/>
        <a:lstStyle/>
        <a:p>
          <a:endParaRPr lang="en-GB"/>
        </a:p>
      </dgm:t>
    </dgm:pt>
    <dgm:pt modelId="{00C19AD4-E3FD-4493-A0EC-713E5DAA806F}" type="pres">
      <dgm:prSet presAssocID="{E8ABE645-0E28-4B04-94A8-CF0D5034EF1B}" presName="Name0" presStyleCnt="0">
        <dgm:presLayoutVars>
          <dgm:dir/>
          <dgm:resizeHandles val="exact"/>
        </dgm:presLayoutVars>
      </dgm:prSet>
      <dgm:spPr/>
    </dgm:pt>
    <dgm:pt modelId="{5B56AE22-3918-4B88-BC7E-F7C0E8E29D74}" type="pres">
      <dgm:prSet presAssocID="{CDA6B02C-5138-48DE-91FD-01E87F3D3FDC}" presName="Name5" presStyleLbl="vennNode1" presStyleIdx="0" presStyleCnt="4">
        <dgm:presLayoutVars>
          <dgm:bulletEnabled val="1"/>
        </dgm:presLayoutVars>
      </dgm:prSet>
      <dgm:spPr/>
    </dgm:pt>
    <dgm:pt modelId="{992ABCA7-8C01-4C06-B4BA-CBF53CA9A61A}" type="pres">
      <dgm:prSet presAssocID="{B89C9DDC-85F4-4E5C-B693-DE0F4A64C644}" presName="space" presStyleCnt="0"/>
      <dgm:spPr/>
    </dgm:pt>
    <dgm:pt modelId="{BEA8DD6D-8DD3-4FCA-9DC3-3F63365F1610}" type="pres">
      <dgm:prSet presAssocID="{3B1866E6-6890-4E4F-8533-44DEFEF1FFD7}" presName="Name5" presStyleLbl="vennNode1" presStyleIdx="1" presStyleCnt="4">
        <dgm:presLayoutVars>
          <dgm:bulletEnabled val="1"/>
        </dgm:presLayoutVars>
      </dgm:prSet>
      <dgm:spPr/>
    </dgm:pt>
    <dgm:pt modelId="{9AE62106-A4E6-4168-AF52-BFEEF09B9E6F}" type="pres">
      <dgm:prSet presAssocID="{FC1442B1-408B-4D1E-8698-AACA7F2451CF}" presName="space" presStyleCnt="0"/>
      <dgm:spPr/>
    </dgm:pt>
    <dgm:pt modelId="{B24DEEF2-39B1-4223-A13A-5DB1B7243E53}" type="pres">
      <dgm:prSet presAssocID="{2D39A854-5CF5-468B-9209-104EC14058A9}" presName="Name5" presStyleLbl="vennNode1" presStyleIdx="2" presStyleCnt="4">
        <dgm:presLayoutVars>
          <dgm:bulletEnabled val="1"/>
        </dgm:presLayoutVars>
      </dgm:prSet>
      <dgm:spPr/>
    </dgm:pt>
    <dgm:pt modelId="{4E9A31FA-07A4-4EE5-9917-0439C8EDE736}" type="pres">
      <dgm:prSet presAssocID="{B988E468-C6AF-480F-B2F6-3D8210B9AD1D}" presName="space" presStyleCnt="0"/>
      <dgm:spPr/>
    </dgm:pt>
    <dgm:pt modelId="{7D5499A2-B23D-4D89-8971-581799F37B08}" type="pres">
      <dgm:prSet presAssocID="{35382217-120E-42D5-8664-B80E6494E561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B832161F-54E2-4D20-85B4-D4F7486B9A29}" srcId="{E8ABE645-0E28-4B04-94A8-CF0D5034EF1B}" destId="{3B1866E6-6890-4E4F-8533-44DEFEF1FFD7}" srcOrd="1" destOrd="0" parTransId="{44DBF989-4BC8-416A-A757-BEEE60FEEC3E}" sibTransId="{FC1442B1-408B-4D1E-8698-AACA7F2451CF}"/>
    <dgm:cxn modelId="{B981C533-ACBB-4BEA-BC88-5A21E6ACA6C7}" type="presOf" srcId="{3B1866E6-6890-4E4F-8533-44DEFEF1FFD7}" destId="{BEA8DD6D-8DD3-4FCA-9DC3-3F63365F1610}" srcOrd="0" destOrd="0" presId="urn:microsoft.com/office/officeart/2005/8/layout/venn3"/>
    <dgm:cxn modelId="{B72961A2-05EB-405D-B074-1AD5E56F7F71}" type="presOf" srcId="{35382217-120E-42D5-8664-B80E6494E561}" destId="{7D5499A2-B23D-4D89-8971-581799F37B08}" srcOrd="0" destOrd="0" presId="urn:microsoft.com/office/officeart/2005/8/layout/venn3"/>
    <dgm:cxn modelId="{2E41BDAE-56BE-4DEC-B47C-5221FD11507D}" srcId="{E8ABE645-0E28-4B04-94A8-CF0D5034EF1B}" destId="{2D39A854-5CF5-468B-9209-104EC14058A9}" srcOrd="2" destOrd="0" parTransId="{4F1842B9-280B-4A98-8AC9-E471802312FE}" sibTransId="{B988E468-C6AF-480F-B2F6-3D8210B9AD1D}"/>
    <dgm:cxn modelId="{A7B94DB7-0F0E-4A76-8A72-9D25E3EAAB01}" srcId="{E8ABE645-0E28-4B04-94A8-CF0D5034EF1B}" destId="{35382217-120E-42D5-8664-B80E6494E561}" srcOrd="3" destOrd="0" parTransId="{F50DFFBD-8AA7-4A69-81FC-A60AFDD39381}" sibTransId="{CAFFE1F7-37B3-48FD-8602-287C5A9DAA2F}"/>
    <dgm:cxn modelId="{67D3C4BE-32DF-4416-BF2C-7426D271D0B3}" srcId="{E8ABE645-0E28-4B04-94A8-CF0D5034EF1B}" destId="{CDA6B02C-5138-48DE-91FD-01E87F3D3FDC}" srcOrd="0" destOrd="0" parTransId="{7037644D-CF50-4FD1-B958-5E247432CDC5}" sibTransId="{B89C9DDC-85F4-4E5C-B693-DE0F4A64C644}"/>
    <dgm:cxn modelId="{E5E78ADD-3111-4D0E-B532-1D323F429A7F}" type="presOf" srcId="{2D39A854-5CF5-468B-9209-104EC14058A9}" destId="{B24DEEF2-39B1-4223-A13A-5DB1B7243E53}" srcOrd="0" destOrd="0" presId="urn:microsoft.com/office/officeart/2005/8/layout/venn3"/>
    <dgm:cxn modelId="{D46F56E4-021E-4056-9625-19BFCF5E0D39}" type="presOf" srcId="{E8ABE645-0E28-4B04-94A8-CF0D5034EF1B}" destId="{00C19AD4-E3FD-4493-A0EC-713E5DAA806F}" srcOrd="0" destOrd="0" presId="urn:microsoft.com/office/officeart/2005/8/layout/venn3"/>
    <dgm:cxn modelId="{5C8EB7FC-B0D4-429D-9497-0C275D330D4E}" type="presOf" srcId="{CDA6B02C-5138-48DE-91FD-01E87F3D3FDC}" destId="{5B56AE22-3918-4B88-BC7E-F7C0E8E29D74}" srcOrd="0" destOrd="0" presId="urn:microsoft.com/office/officeart/2005/8/layout/venn3"/>
    <dgm:cxn modelId="{9486FEC8-8336-4C64-8176-75D12ACE17F8}" type="presParOf" srcId="{00C19AD4-E3FD-4493-A0EC-713E5DAA806F}" destId="{5B56AE22-3918-4B88-BC7E-F7C0E8E29D74}" srcOrd="0" destOrd="0" presId="urn:microsoft.com/office/officeart/2005/8/layout/venn3"/>
    <dgm:cxn modelId="{A60CF936-F413-49FB-9D64-5A02545AD19C}" type="presParOf" srcId="{00C19AD4-E3FD-4493-A0EC-713E5DAA806F}" destId="{992ABCA7-8C01-4C06-B4BA-CBF53CA9A61A}" srcOrd="1" destOrd="0" presId="urn:microsoft.com/office/officeart/2005/8/layout/venn3"/>
    <dgm:cxn modelId="{1CB08742-E2B2-4994-B2D6-C73D6BB84EA1}" type="presParOf" srcId="{00C19AD4-E3FD-4493-A0EC-713E5DAA806F}" destId="{BEA8DD6D-8DD3-4FCA-9DC3-3F63365F1610}" srcOrd="2" destOrd="0" presId="urn:microsoft.com/office/officeart/2005/8/layout/venn3"/>
    <dgm:cxn modelId="{ECADF079-FB28-40B6-AA31-F165DE0FD45C}" type="presParOf" srcId="{00C19AD4-E3FD-4493-A0EC-713E5DAA806F}" destId="{9AE62106-A4E6-4168-AF52-BFEEF09B9E6F}" srcOrd="3" destOrd="0" presId="urn:microsoft.com/office/officeart/2005/8/layout/venn3"/>
    <dgm:cxn modelId="{397FC6A9-0EE8-4983-BB2B-E51E203F70AF}" type="presParOf" srcId="{00C19AD4-E3FD-4493-A0EC-713E5DAA806F}" destId="{B24DEEF2-39B1-4223-A13A-5DB1B7243E53}" srcOrd="4" destOrd="0" presId="urn:microsoft.com/office/officeart/2005/8/layout/venn3"/>
    <dgm:cxn modelId="{7E98BAC3-3A00-411E-A6C2-4009C92092E9}" type="presParOf" srcId="{00C19AD4-E3FD-4493-A0EC-713E5DAA806F}" destId="{4E9A31FA-07A4-4EE5-9917-0439C8EDE736}" srcOrd="5" destOrd="0" presId="urn:microsoft.com/office/officeart/2005/8/layout/venn3"/>
    <dgm:cxn modelId="{D9AEB676-7712-4F8C-85C4-78B3F0AC80C6}" type="presParOf" srcId="{00C19AD4-E3FD-4493-A0EC-713E5DAA806F}" destId="{7D5499A2-B23D-4D89-8971-581799F37B08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FBD648-EBE3-4193-B190-83EFEAC7A226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95A4724-A32D-4DA6-BBD8-4059EFCB84D8}">
      <dgm:prSet/>
      <dgm:spPr/>
      <dgm:t>
        <a:bodyPr/>
        <a:lstStyle/>
        <a:p>
          <a:pPr>
            <a:defRPr cap="all"/>
          </a:pPr>
          <a:r>
            <a:rPr lang="en-GB"/>
            <a:t>Do you use the Guidelines? </a:t>
          </a:r>
          <a:endParaRPr lang="en-US"/>
        </a:p>
      </dgm:t>
    </dgm:pt>
    <dgm:pt modelId="{38D095E2-223A-4321-B7CD-884B85C4A60A}" type="parTrans" cxnId="{F877EBB3-BB49-4CAB-B0A7-85F56E7FD4F6}">
      <dgm:prSet/>
      <dgm:spPr/>
      <dgm:t>
        <a:bodyPr/>
        <a:lstStyle/>
        <a:p>
          <a:endParaRPr lang="en-US"/>
        </a:p>
      </dgm:t>
    </dgm:pt>
    <dgm:pt modelId="{74137DFF-3081-405D-9C54-29A34F573728}" type="sibTrans" cxnId="{F877EBB3-BB49-4CAB-B0A7-85F56E7FD4F6}">
      <dgm:prSet/>
      <dgm:spPr/>
      <dgm:t>
        <a:bodyPr/>
        <a:lstStyle/>
        <a:p>
          <a:endParaRPr lang="en-US"/>
        </a:p>
      </dgm:t>
    </dgm:pt>
    <dgm:pt modelId="{EDB0BE2D-2725-4AB9-842B-A17F33ABF16D}">
      <dgm:prSet/>
      <dgm:spPr/>
      <dgm:t>
        <a:bodyPr/>
        <a:lstStyle/>
        <a:p>
          <a:pPr>
            <a:defRPr cap="all"/>
          </a:pPr>
          <a:r>
            <a:rPr lang="en-GB" dirty="0"/>
            <a:t>How often do you Use them?</a:t>
          </a:r>
          <a:endParaRPr lang="en-US" dirty="0"/>
        </a:p>
      </dgm:t>
    </dgm:pt>
    <dgm:pt modelId="{24DA58ED-946E-4380-8105-6FE1860A4434}" type="parTrans" cxnId="{706C5D50-78C9-4220-B412-F245806D327B}">
      <dgm:prSet/>
      <dgm:spPr/>
      <dgm:t>
        <a:bodyPr/>
        <a:lstStyle/>
        <a:p>
          <a:endParaRPr lang="en-US"/>
        </a:p>
      </dgm:t>
    </dgm:pt>
    <dgm:pt modelId="{7620BC9D-F6FF-43CA-B157-9C480F7024BD}" type="sibTrans" cxnId="{706C5D50-78C9-4220-B412-F245806D327B}">
      <dgm:prSet/>
      <dgm:spPr/>
      <dgm:t>
        <a:bodyPr/>
        <a:lstStyle/>
        <a:p>
          <a:endParaRPr lang="en-US"/>
        </a:p>
      </dgm:t>
    </dgm:pt>
    <dgm:pt modelId="{8E6B11C9-36C6-4453-A8F3-C1EBF7B93ACC}">
      <dgm:prSet/>
      <dgm:spPr/>
      <dgm:t>
        <a:bodyPr/>
        <a:lstStyle/>
        <a:p>
          <a:pPr>
            <a:defRPr cap="all"/>
          </a:pPr>
          <a:r>
            <a:rPr lang="en-GB"/>
            <a:t>Do they underpin your National Societies training material?</a:t>
          </a:r>
          <a:endParaRPr lang="en-US"/>
        </a:p>
      </dgm:t>
    </dgm:pt>
    <dgm:pt modelId="{CB62370B-A49F-4CB3-AAC9-CF9CB05F43BF}" type="parTrans" cxnId="{A02F2A30-7CEE-4967-A970-76353C7F64B5}">
      <dgm:prSet/>
      <dgm:spPr/>
      <dgm:t>
        <a:bodyPr/>
        <a:lstStyle/>
        <a:p>
          <a:endParaRPr lang="en-US"/>
        </a:p>
      </dgm:t>
    </dgm:pt>
    <dgm:pt modelId="{ECBB89BB-0C02-40FC-941E-D3384BFAB5DA}" type="sibTrans" cxnId="{A02F2A30-7CEE-4967-A970-76353C7F64B5}">
      <dgm:prSet/>
      <dgm:spPr/>
      <dgm:t>
        <a:bodyPr/>
        <a:lstStyle/>
        <a:p>
          <a:endParaRPr lang="en-US"/>
        </a:p>
      </dgm:t>
    </dgm:pt>
    <dgm:pt modelId="{2F5ABF7C-58E4-4455-AE83-D6DC2A510A55}" type="pres">
      <dgm:prSet presAssocID="{C8FBD648-EBE3-4193-B190-83EFEAC7A226}" presName="root" presStyleCnt="0">
        <dgm:presLayoutVars>
          <dgm:dir/>
          <dgm:resizeHandles val="exact"/>
        </dgm:presLayoutVars>
      </dgm:prSet>
      <dgm:spPr/>
    </dgm:pt>
    <dgm:pt modelId="{EE9C34EF-DBE4-4DB3-89C3-6D79096B15B1}" type="pres">
      <dgm:prSet presAssocID="{F95A4724-A32D-4DA6-BBD8-4059EFCB84D8}" presName="compNode" presStyleCnt="0"/>
      <dgm:spPr/>
    </dgm:pt>
    <dgm:pt modelId="{AE935583-253F-4566-A1FC-9BA9C6DC1BC9}" type="pres">
      <dgm:prSet presAssocID="{F95A4724-A32D-4DA6-BBD8-4059EFCB84D8}" presName="iconBgRect" presStyleLbl="bgShp" presStyleIdx="0" presStyleCnt="3"/>
      <dgm:spPr/>
    </dgm:pt>
    <dgm:pt modelId="{2F0DD21C-B1F3-43AD-986A-039A03E0A0BA}" type="pres">
      <dgm:prSet presAssocID="{F95A4724-A32D-4DA6-BBD8-4059EFCB84D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3632A20D-6CDB-453A-8848-0CE59F322006}" type="pres">
      <dgm:prSet presAssocID="{F95A4724-A32D-4DA6-BBD8-4059EFCB84D8}" presName="spaceRect" presStyleCnt="0"/>
      <dgm:spPr/>
    </dgm:pt>
    <dgm:pt modelId="{0F63E991-D56F-45EF-A792-0ABBCA0566CD}" type="pres">
      <dgm:prSet presAssocID="{F95A4724-A32D-4DA6-BBD8-4059EFCB84D8}" presName="textRect" presStyleLbl="revTx" presStyleIdx="0" presStyleCnt="3">
        <dgm:presLayoutVars>
          <dgm:chMax val="1"/>
          <dgm:chPref val="1"/>
        </dgm:presLayoutVars>
      </dgm:prSet>
      <dgm:spPr/>
    </dgm:pt>
    <dgm:pt modelId="{FD872CBE-1B12-4F4D-BC76-621C6D470D57}" type="pres">
      <dgm:prSet presAssocID="{74137DFF-3081-405D-9C54-29A34F573728}" presName="sibTrans" presStyleCnt="0"/>
      <dgm:spPr/>
    </dgm:pt>
    <dgm:pt modelId="{19AB8A74-D6C0-4EC0-88D4-11B8B6C2636E}" type="pres">
      <dgm:prSet presAssocID="{EDB0BE2D-2725-4AB9-842B-A17F33ABF16D}" presName="compNode" presStyleCnt="0"/>
      <dgm:spPr/>
    </dgm:pt>
    <dgm:pt modelId="{2190CDE6-7838-4DDE-BAAF-75EBB09BEAB2}" type="pres">
      <dgm:prSet presAssocID="{EDB0BE2D-2725-4AB9-842B-A17F33ABF16D}" presName="iconBgRect" presStyleLbl="bgShp" presStyleIdx="1" presStyleCnt="3"/>
      <dgm:spPr/>
    </dgm:pt>
    <dgm:pt modelId="{18C7D7C5-0403-48FA-9067-044FC811775E}" type="pres">
      <dgm:prSet presAssocID="{EDB0BE2D-2725-4AB9-842B-A17F33ABF16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85AAAE90-7006-47F7-B942-0A5B4B3F0FDE}" type="pres">
      <dgm:prSet presAssocID="{EDB0BE2D-2725-4AB9-842B-A17F33ABF16D}" presName="spaceRect" presStyleCnt="0"/>
      <dgm:spPr/>
    </dgm:pt>
    <dgm:pt modelId="{2750FD44-5A55-470A-BE5A-5699689ADB3F}" type="pres">
      <dgm:prSet presAssocID="{EDB0BE2D-2725-4AB9-842B-A17F33ABF16D}" presName="textRect" presStyleLbl="revTx" presStyleIdx="1" presStyleCnt="3">
        <dgm:presLayoutVars>
          <dgm:chMax val="1"/>
          <dgm:chPref val="1"/>
        </dgm:presLayoutVars>
      </dgm:prSet>
      <dgm:spPr/>
    </dgm:pt>
    <dgm:pt modelId="{9D4667F7-5162-4B97-A1BD-6E55B071BAFC}" type="pres">
      <dgm:prSet presAssocID="{7620BC9D-F6FF-43CA-B157-9C480F7024BD}" presName="sibTrans" presStyleCnt="0"/>
      <dgm:spPr/>
    </dgm:pt>
    <dgm:pt modelId="{DA12F23E-19D2-46BE-99E5-3A070BB88AE9}" type="pres">
      <dgm:prSet presAssocID="{8E6B11C9-36C6-4453-A8F3-C1EBF7B93ACC}" presName="compNode" presStyleCnt="0"/>
      <dgm:spPr/>
    </dgm:pt>
    <dgm:pt modelId="{75FDF23D-11A6-4336-9BF4-193824B8426D}" type="pres">
      <dgm:prSet presAssocID="{8E6B11C9-36C6-4453-A8F3-C1EBF7B93ACC}" presName="iconBgRect" presStyleLbl="bgShp" presStyleIdx="2" presStyleCnt="3"/>
      <dgm:spPr/>
    </dgm:pt>
    <dgm:pt modelId="{41D0BFA5-17B8-4F74-AEC2-A5767B25A3FF}" type="pres">
      <dgm:prSet presAssocID="{8E6B11C9-36C6-4453-A8F3-C1EBF7B93AC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FB72B41F-F125-48E5-B5EA-C55AABCD000B}" type="pres">
      <dgm:prSet presAssocID="{8E6B11C9-36C6-4453-A8F3-C1EBF7B93ACC}" presName="spaceRect" presStyleCnt="0"/>
      <dgm:spPr/>
    </dgm:pt>
    <dgm:pt modelId="{52AE4111-11D1-46B4-885F-6424562E74CF}" type="pres">
      <dgm:prSet presAssocID="{8E6B11C9-36C6-4453-A8F3-C1EBF7B93AC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E9D6F916-9C12-4DD2-A54C-883F52337491}" type="presOf" srcId="{C8FBD648-EBE3-4193-B190-83EFEAC7A226}" destId="{2F5ABF7C-58E4-4455-AE83-D6DC2A510A55}" srcOrd="0" destOrd="0" presId="urn:microsoft.com/office/officeart/2018/5/layout/IconCircleLabelList"/>
    <dgm:cxn modelId="{A02F2A30-7CEE-4967-A970-76353C7F64B5}" srcId="{C8FBD648-EBE3-4193-B190-83EFEAC7A226}" destId="{8E6B11C9-36C6-4453-A8F3-C1EBF7B93ACC}" srcOrd="2" destOrd="0" parTransId="{CB62370B-A49F-4CB3-AAC9-CF9CB05F43BF}" sibTransId="{ECBB89BB-0C02-40FC-941E-D3384BFAB5DA}"/>
    <dgm:cxn modelId="{BC93C645-700F-4CDE-B1D1-F3E399385BBD}" type="presOf" srcId="{F95A4724-A32D-4DA6-BBD8-4059EFCB84D8}" destId="{0F63E991-D56F-45EF-A792-0ABBCA0566CD}" srcOrd="0" destOrd="0" presId="urn:microsoft.com/office/officeart/2018/5/layout/IconCircleLabelList"/>
    <dgm:cxn modelId="{706C5D50-78C9-4220-B412-F245806D327B}" srcId="{C8FBD648-EBE3-4193-B190-83EFEAC7A226}" destId="{EDB0BE2D-2725-4AB9-842B-A17F33ABF16D}" srcOrd="1" destOrd="0" parTransId="{24DA58ED-946E-4380-8105-6FE1860A4434}" sibTransId="{7620BC9D-F6FF-43CA-B157-9C480F7024BD}"/>
    <dgm:cxn modelId="{E84241A8-0935-4E19-916F-8BDE35CA1ABD}" type="presOf" srcId="{8E6B11C9-36C6-4453-A8F3-C1EBF7B93ACC}" destId="{52AE4111-11D1-46B4-885F-6424562E74CF}" srcOrd="0" destOrd="0" presId="urn:microsoft.com/office/officeart/2018/5/layout/IconCircleLabelList"/>
    <dgm:cxn modelId="{F877EBB3-BB49-4CAB-B0A7-85F56E7FD4F6}" srcId="{C8FBD648-EBE3-4193-B190-83EFEAC7A226}" destId="{F95A4724-A32D-4DA6-BBD8-4059EFCB84D8}" srcOrd="0" destOrd="0" parTransId="{38D095E2-223A-4321-B7CD-884B85C4A60A}" sibTransId="{74137DFF-3081-405D-9C54-29A34F573728}"/>
    <dgm:cxn modelId="{228991CC-C8FD-4F1C-8A6A-3A200332A40A}" type="presOf" srcId="{EDB0BE2D-2725-4AB9-842B-A17F33ABF16D}" destId="{2750FD44-5A55-470A-BE5A-5699689ADB3F}" srcOrd="0" destOrd="0" presId="urn:microsoft.com/office/officeart/2018/5/layout/IconCircleLabelList"/>
    <dgm:cxn modelId="{0D6C0B7C-6179-45F0-8793-7EF2597AA420}" type="presParOf" srcId="{2F5ABF7C-58E4-4455-AE83-D6DC2A510A55}" destId="{EE9C34EF-DBE4-4DB3-89C3-6D79096B15B1}" srcOrd="0" destOrd="0" presId="urn:microsoft.com/office/officeart/2018/5/layout/IconCircleLabelList"/>
    <dgm:cxn modelId="{79FBB7EE-2E5D-4754-B007-A04EE5464180}" type="presParOf" srcId="{EE9C34EF-DBE4-4DB3-89C3-6D79096B15B1}" destId="{AE935583-253F-4566-A1FC-9BA9C6DC1BC9}" srcOrd="0" destOrd="0" presId="urn:microsoft.com/office/officeart/2018/5/layout/IconCircleLabelList"/>
    <dgm:cxn modelId="{D1845818-5D9F-4F5B-85F6-91EB701EB025}" type="presParOf" srcId="{EE9C34EF-DBE4-4DB3-89C3-6D79096B15B1}" destId="{2F0DD21C-B1F3-43AD-986A-039A03E0A0BA}" srcOrd="1" destOrd="0" presId="urn:microsoft.com/office/officeart/2018/5/layout/IconCircleLabelList"/>
    <dgm:cxn modelId="{A7BBA6D5-26FD-4429-84BB-59AD27F48E7C}" type="presParOf" srcId="{EE9C34EF-DBE4-4DB3-89C3-6D79096B15B1}" destId="{3632A20D-6CDB-453A-8848-0CE59F322006}" srcOrd="2" destOrd="0" presId="urn:microsoft.com/office/officeart/2018/5/layout/IconCircleLabelList"/>
    <dgm:cxn modelId="{DF104A4E-A4CB-4E0C-B8F9-6F7D77A23062}" type="presParOf" srcId="{EE9C34EF-DBE4-4DB3-89C3-6D79096B15B1}" destId="{0F63E991-D56F-45EF-A792-0ABBCA0566CD}" srcOrd="3" destOrd="0" presId="urn:microsoft.com/office/officeart/2018/5/layout/IconCircleLabelList"/>
    <dgm:cxn modelId="{47FBB03B-ACB6-4673-89C4-97DF11883634}" type="presParOf" srcId="{2F5ABF7C-58E4-4455-AE83-D6DC2A510A55}" destId="{FD872CBE-1B12-4F4D-BC76-621C6D470D57}" srcOrd="1" destOrd="0" presId="urn:microsoft.com/office/officeart/2018/5/layout/IconCircleLabelList"/>
    <dgm:cxn modelId="{53720CD5-51B4-4617-B86C-86D71BEEE4AB}" type="presParOf" srcId="{2F5ABF7C-58E4-4455-AE83-D6DC2A510A55}" destId="{19AB8A74-D6C0-4EC0-88D4-11B8B6C2636E}" srcOrd="2" destOrd="0" presId="urn:microsoft.com/office/officeart/2018/5/layout/IconCircleLabelList"/>
    <dgm:cxn modelId="{05765D62-208C-4025-BD79-F704C7F46EE5}" type="presParOf" srcId="{19AB8A74-D6C0-4EC0-88D4-11B8B6C2636E}" destId="{2190CDE6-7838-4DDE-BAAF-75EBB09BEAB2}" srcOrd="0" destOrd="0" presId="urn:microsoft.com/office/officeart/2018/5/layout/IconCircleLabelList"/>
    <dgm:cxn modelId="{D388379E-FF6F-4279-BDC3-35CCA7FF6C15}" type="presParOf" srcId="{19AB8A74-D6C0-4EC0-88D4-11B8B6C2636E}" destId="{18C7D7C5-0403-48FA-9067-044FC811775E}" srcOrd="1" destOrd="0" presId="urn:microsoft.com/office/officeart/2018/5/layout/IconCircleLabelList"/>
    <dgm:cxn modelId="{3FBDCA34-7FF7-4DD0-AAE7-9D26B017F1E4}" type="presParOf" srcId="{19AB8A74-D6C0-4EC0-88D4-11B8B6C2636E}" destId="{85AAAE90-7006-47F7-B942-0A5B4B3F0FDE}" srcOrd="2" destOrd="0" presId="urn:microsoft.com/office/officeart/2018/5/layout/IconCircleLabelList"/>
    <dgm:cxn modelId="{920DF3DA-868A-4151-AF47-3A2C759E4100}" type="presParOf" srcId="{19AB8A74-D6C0-4EC0-88D4-11B8B6C2636E}" destId="{2750FD44-5A55-470A-BE5A-5699689ADB3F}" srcOrd="3" destOrd="0" presId="urn:microsoft.com/office/officeart/2018/5/layout/IconCircleLabelList"/>
    <dgm:cxn modelId="{DA1AFF76-7F9D-45F8-A345-697F3FD9497C}" type="presParOf" srcId="{2F5ABF7C-58E4-4455-AE83-D6DC2A510A55}" destId="{9D4667F7-5162-4B97-A1BD-6E55B071BAFC}" srcOrd="3" destOrd="0" presId="urn:microsoft.com/office/officeart/2018/5/layout/IconCircleLabelList"/>
    <dgm:cxn modelId="{D2576C2F-1287-4ACF-AFAA-B89D220DB6FB}" type="presParOf" srcId="{2F5ABF7C-58E4-4455-AE83-D6DC2A510A55}" destId="{DA12F23E-19D2-46BE-99E5-3A070BB88AE9}" srcOrd="4" destOrd="0" presId="urn:microsoft.com/office/officeart/2018/5/layout/IconCircleLabelList"/>
    <dgm:cxn modelId="{ECB846F0-43A5-405D-B8BB-6970BDC4C63B}" type="presParOf" srcId="{DA12F23E-19D2-46BE-99E5-3A070BB88AE9}" destId="{75FDF23D-11A6-4336-9BF4-193824B8426D}" srcOrd="0" destOrd="0" presId="urn:microsoft.com/office/officeart/2018/5/layout/IconCircleLabelList"/>
    <dgm:cxn modelId="{2E9C1095-5E05-4E4D-BFAB-C3FDB96031B7}" type="presParOf" srcId="{DA12F23E-19D2-46BE-99E5-3A070BB88AE9}" destId="{41D0BFA5-17B8-4F74-AEC2-A5767B25A3FF}" srcOrd="1" destOrd="0" presId="urn:microsoft.com/office/officeart/2018/5/layout/IconCircleLabelList"/>
    <dgm:cxn modelId="{B835DDDF-0F24-4448-A1CF-E73DD250F8D0}" type="presParOf" srcId="{DA12F23E-19D2-46BE-99E5-3A070BB88AE9}" destId="{FB72B41F-F125-48E5-B5EA-C55AABCD000B}" srcOrd="2" destOrd="0" presId="urn:microsoft.com/office/officeart/2018/5/layout/IconCircleLabelList"/>
    <dgm:cxn modelId="{30E7FFE7-3E37-4307-B233-DF6CB0FAFEF6}" type="presParOf" srcId="{DA12F23E-19D2-46BE-99E5-3A070BB88AE9}" destId="{52AE4111-11D1-46B4-885F-6424562E74C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52EEE5-6136-4827-9AA5-D9A5D0F28887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3B3D92A-9087-4393-A0E0-5DA251229938}">
      <dgm:prSet/>
      <dgm:spPr/>
      <dgm:t>
        <a:bodyPr/>
        <a:lstStyle/>
        <a:p>
          <a:pPr>
            <a:defRPr cap="all"/>
          </a:pPr>
          <a:r>
            <a:rPr lang="en-GB" dirty="0"/>
            <a:t>Will you use a digital version of the guidelines?</a:t>
          </a:r>
          <a:endParaRPr lang="en-US" dirty="0"/>
        </a:p>
      </dgm:t>
    </dgm:pt>
    <dgm:pt modelId="{2DA860E8-B0C3-49D7-9533-2EB418EC493A}" type="parTrans" cxnId="{6EA7FC8A-3465-4084-BD64-AB4BDC1A47D9}">
      <dgm:prSet/>
      <dgm:spPr/>
      <dgm:t>
        <a:bodyPr/>
        <a:lstStyle/>
        <a:p>
          <a:endParaRPr lang="en-US"/>
        </a:p>
      </dgm:t>
    </dgm:pt>
    <dgm:pt modelId="{CC28335D-8819-44D3-A4B4-F9BC8D206DBE}" type="sibTrans" cxnId="{6EA7FC8A-3465-4084-BD64-AB4BDC1A47D9}">
      <dgm:prSet/>
      <dgm:spPr/>
      <dgm:t>
        <a:bodyPr/>
        <a:lstStyle/>
        <a:p>
          <a:endParaRPr lang="en-US"/>
        </a:p>
      </dgm:t>
    </dgm:pt>
    <dgm:pt modelId="{1D8EBC1D-EF20-4D65-BAA5-FB46B77F716A}">
      <dgm:prSet custT="1"/>
      <dgm:spPr/>
      <dgm:t>
        <a:bodyPr/>
        <a:lstStyle/>
        <a:p>
          <a:pPr>
            <a:defRPr cap="all"/>
          </a:pPr>
          <a:r>
            <a:rPr lang="en-GB" sz="1500" dirty="0"/>
            <a:t>Thoughts on Wikipedia?</a:t>
          </a:r>
          <a:endParaRPr lang="en-US" sz="1500" dirty="0"/>
        </a:p>
      </dgm:t>
    </dgm:pt>
    <dgm:pt modelId="{6A887C07-F4B9-4797-8C69-69615D343696}" type="parTrans" cxnId="{DD61BB09-0347-42D1-A539-7254BFC3F905}">
      <dgm:prSet/>
      <dgm:spPr/>
      <dgm:t>
        <a:bodyPr/>
        <a:lstStyle/>
        <a:p>
          <a:endParaRPr lang="en-US"/>
        </a:p>
      </dgm:t>
    </dgm:pt>
    <dgm:pt modelId="{5910A183-45F4-4975-A517-046ED927B19F}" type="sibTrans" cxnId="{DD61BB09-0347-42D1-A539-7254BFC3F905}">
      <dgm:prSet/>
      <dgm:spPr/>
      <dgm:t>
        <a:bodyPr/>
        <a:lstStyle/>
        <a:p>
          <a:endParaRPr lang="en-US"/>
        </a:p>
      </dgm:t>
    </dgm:pt>
    <dgm:pt modelId="{8CF226F5-5DB5-4049-9F58-8127EA212C64}">
      <dgm:prSet/>
      <dgm:spPr/>
      <dgm:t>
        <a:bodyPr/>
        <a:lstStyle/>
        <a:p>
          <a:pPr>
            <a:defRPr cap="all"/>
          </a:pPr>
          <a:r>
            <a:rPr lang="en-GB" dirty="0"/>
            <a:t>Will your trainers &amp; Program managers use digital guidelines?</a:t>
          </a:r>
          <a:endParaRPr lang="en-US" dirty="0"/>
        </a:p>
      </dgm:t>
    </dgm:pt>
    <dgm:pt modelId="{8FE6E7D9-E36A-4901-A2C8-25CA6AB3C530}" type="parTrans" cxnId="{9AFBD699-60EF-4153-BA02-7CE128B7CF5C}">
      <dgm:prSet/>
      <dgm:spPr/>
      <dgm:t>
        <a:bodyPr/>
        <a:lstStyle/>
        <a:p>
          <a:endParaRPr lang="en-US"/>
        </a:p>
      </dgm:t>
    </dgm:pt>
    <dgm:pt modelId="{18EC8750-1508-4183-B635-DB83DC32B011}" type="sibTrans" cxnId="{9AFBD699-60EF-4153-BA02-7CE128B7CF5C}">
      <dgm:prSet/>
      <dgm:spPr/>
      <dgm:t>
        <a:bodyPr/>
        <a:lstStyle/>
        <a:p>
          <a:endParaRPr lang="en-US"/>
        </a:p>
      </dgm:t>
    </dgm:pt>
    <dgm:pt modelId="{E9B46F10-6098-47FF-85E1-BF3AF3BEF359}" type="pres">
      <dgm:prSet presAssocID="{FC52EEE5-6136-4827-9AA5-D9A5D0F28887}" presName="root" presStyleCnt="0">
        <dgm:presLayoutVars>
          <dgm:dir/>
          <dgm:resizeHandles val="exact"/>
        </dgm:presLayoutVars>
      </dgm:prSet>
      <dgm:spPr/>
    </dgm:pt>
    <dgm:pt modelId="{FA86FA54-E018-449A-91B5-A8B15C1F0D9A}" type="pres">
      <dgm:prSet presAssocID="{F3B3D92A-9087-4393-A0E0-5DA251229938}" presName="compNode" presStyleCnt="0"/>
      <dgm:spPr/>
    </dgm:pt>
    <dgm:pt modelId="{401F5B66-00C0-4629-A607-FFA665FA5004}" type="pres">
      <dgm:prSet presAssocID="{F3B3D92A-9087-4393-A0E0-5DA251229938}" presName="iconBgRect" presStyleLbl="bgShp" presStyleIdx="0" presStyleCnt="3"/>
      <dgm:spPr/>
    </dgm:pt>
    <dgm:pt modelId="{8752D05E-0E81-4E66-8320-196EFB6623AF}" type="pres">
      <dgm:prSet presAssocID="{F3B3D92A-9087-4393-A0E0-5DA25122993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D2EEAACF-EA3B-4F49-BB5A-B7D0CB18FEA5}" type="pres">
      <dgm:prSet presAssocID="{F3B3D92A-9087-4393-A0E0-5DA251229938}" presName="spaceRect" presStyleCnt="0"/>
      <dgm:spPr/>
    </dgm:pt>
    <dgm:pt modelId="{BE8EE2E2-8B5B-4375-B925-4899E4AB5EFA}" type="pres">
      <dgm:prSet presAssocID="{F3B3D92A-9087-4393-A0E0-5DA251229938}" presName="textRect" presStyleLbl="revTx" presStyleIdx="0" presStyleCnt="3">
        <dgm:presLayoutVars>
          <dgm:chMax val="1"/>
          <dgm:chPref val="1"/>
        </dgm:presLayoutVars>
      </dgm:prSet>
      <dgm:spPr/>
    </dgm:pt>
    <dgm:pt modelId="{A0051F13-8575-41E3-85CC-A863600E415C}" type="pres">
      <dgm:prSet presAssocID="{CC28335D-8819-44D3-A4B4-F9BC8D206DBE}" presName="sibTrans" presStyleCnt="0"/>
      <dgm:spPr/>
    </dgm:pt>
    <dgm:pt modelId="{24F608F0-5014-4F31-A4E5-BB083C18642D}" type="pres">
      <dgm:prSet presAssocID="{1D8EBC1D-EF20-4D65-BAA5-FB46B77F716A}" presName="compNode" presStyleCnt="0"/>
      <dgm:spPr/>
    </dgm:pt>
    <dgm:pt modelId="{B7732979-E624-44F4-9FAC-C143666CFDC7}" type="pres">
      <dgm:prSet presAssocID="{1D8EBC1D-EF20-4D65-BAA5-FB46B77F716A}" presName="iconBgRect" presStyleLbl="bgShp" presStyleIdx="1" presStyleCnt="3"/>
      <dgm:spPr/>
    </dgm:pt>
    <dgm:pt modelId="{A4258439-EF51-4A1E-9404-48C35EF8CD46}" type="pres">
      <dgm:prSet presAssocID="{1D8EBC1D-EF20-4D65-BAA5-FB46B77F716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ngel Face with Solid Fill"/>
        </a:ext>
      </dgm:extLst>
    </dgm:pt>
    <dgm:pt modelId="{B9AD607D-4ADA-4BEA-83ED-BA3913237D0C}" type="pres">
      <dgm:prSet presAssocID="{1D8EBC1D-EF20-4D65-BAA5-FB46B77F716A}" presName="spaceRect" presStyleCnt="0"/>
      <dgm:spPr/>
    </dgm:pt>
    <dgm:pt modelId="{1010E6EC-516A-4995-A6D8-A6788362951A}" type="pres">
      <dgm:prSet presAssocID="{1D8EBC1D-EF20-4D65-BAA5-FB46B77F716A}" presName="textRect" presStyleLbl="revTx" presStyleIdx="1" presStyleCnt="3">
        <dgm:presLayoutVars>
          <dgm:chMax val="1"/>
          <dgm:chPref val="1"/>
        </dgm:presLayoutVars>
      </dgm:prSet>
      <dgm:spPr/>
    </dgm:pt>
    <dgm:pt modelId="{2B251699-6DBF-44A0-9B8A-5F6A1F2A8C2E}" type="pres">
      <dgm:prSet presAssocID="{5910A183-45F4-4975-A517-046ED927B19F}" presName="sibTrans" presStyleCnt="0"/>
      <dgm:spPr/>
    </dgm:pt>
    <dgm:pt modelId="{E12D619D-9C78-4982-A8BD-E6E45C32D838}" type="pres">
      <dgm:prSet presAssocID="{8CF226F5-5DB5-4049-9F58-8127EA212C64}" presName="compNode" presStyleCnt="0"/>
      <dgm:spPr/>
    </dgm:pt>
    <dgm:pt modelId="{EE9F40FA-B7E4-47A5-AC22-4D90EC32CEF9}" type="pres">
      <dgm:prSet presAssocID="{8CF226F5-5DB5-4049-9F58-8127EA212C64}" presName="iconBgRect" presStyleLbl="bgShp" presStyleIdx="2" presStyleCnt="3"/>
      <dgm:spPr/>
    </dgm:pt>
    <dgm:pt modelId="{40D6A3E1-6A9C-42F1-B135-8A15D04C6F11}" type="pres">
      <dgm:prSet presAssocID="{8CF226F5-5DB5-4049-9F58-8127EA212C6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A9E1B30D-B02A-40A9-B899-0F956AA7A26E}" type="pres">
      <dgm:prSet presAssocID="{8CF226F5-5DB5-4049-9F58-8127EA212C64}" presName="spaceRect" presStyleCnt="0"/>
      <dgm:spPr/>
    </dgm:pt>
    <dgm:pt modelId="{90D77056-09E4-49C9-BCF3-C1C5D7F05067}" type="pres">
      <dgm:prSet presAssocID="{8CF226F5-5DB5-4049-9F58-8127EA212C64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D61BB09-0347-42D1-A539-7254BFC3F905}" srcId="{FC52EEE5-6136-4827-9AA5-D9A5D0F28887}" destId="{1D8EBC1D-EF20-4D65-BAA5-FB46B77F716A}" srcOrd="1" destOrd="0" parTransId="{6A887C07-F4B9-4797-8C69-69615D343696}" sibTransId="{5910A183-45F4-4975-A517-046ED927B19F}"/>
    <dgm:cxn modelId="{3BC70813-5D3D-4D0C-8D86-953EA15B27FC}" type="presOf" srcId="{FC52EEE5-6136-4827-9AA5-D9A5D0F28887}" destId="{E9B46F10-6098-47FF-85E1-BF3AF3BEF359}" srcOrd="0" destOrd="0" presId="urn:microsoft.com/office/officeart/2018/5/layout/IconCircleLabelList"/>
    <dgm:cxn modelId="{DA771637-BEBE-4318-8D3E-7AA5DDCEF131}" type="presOf" srcId="{F3B3D92A-9087-4393-A0E0-5DA251229938}" destId="{BE8EE2E2-8B5B-4375-B925-4899E4AB5EFA}" srcOrd="0" destOrd="0" presId="urn:microsoft.com/office/officeart/2018/5/layout/IconCircleLabelList"/>
    <dgm:cxn modelId="{715D876A-3A5D-4593-B034-C82A526E9717}" type="presOf" srcId="{1D8EBC1D-EF20-4D65-BAA5-FB46B77F716A}" destId="{1010E6EC-516A-4995-A6D8-A6788362951A}" srcOrd="0" destOrd="0" presId="urn:microsoft.com/office/officeart/2018/5/layout/IconCircleLabelList"/>
    <dgm:cxn modelId="{6EA7FC8A-3465-4084-BD64-AB4BDC1A47D9}" srcId="{FC52EEE5-6136-4827-9AA5-D9A5D0F28887}" destId="{F3B3D92A-9087-4393-A0E0-5DA251229938}" srcOrd="0" destOrd="0" parTransId="{2DA860E8-B0C3-49D7-9533-2EB418EC493A}" sibTransId="{CC28335D-8819-44D3-A4B4-F9BC8D206DBE}"/>
    <dgm:cxn modelId="{9AFBD699-60EF-4153-BA02-7CE128B7CF5C}" srcId="{FC52EEE5-6136-4827-9AA5-D9A5D0F28887}" destId="{8CF226F5-5DB5-4049-9F58-8127EA212C64}" srcOrd="2" destOrd="0" parTransId="{8FE6E7D9-E36A-4901-A2C8-25CA6AB3C530}" sibTransId="{18EC8750-1508-4183-B635-DB83DC32B011}"/>
    <dgm:cxn modelId="{DF771EB4-BA2A-4EB1-AD4F-1C1F17957CD9}" type="presOf" srcId="{8CF226F5-5DB5-4049-9F58-8127EA212C64}" destId="{90D77056-09E4-49C9-BCF3-C1C5D7F05067}" srcOrd="0" destOrd="0" presId="urn:microsoft.com/office/officeart/2018/5/layout/IconCircleLabelList"/>
    <dgm:cxn modelId="{1682123E-4CAD-4779-B7E6-C9E8AF96339A}" type="presParOf" srcId="{E9B46F10-6098-47FF-85E1-BF3AF3BEF359}" destId="{FA86FA54-E018-449A-91B5-A8B15C1F0D9A}" srcOrd="0" destOrd="0" presId="urn:microsoft.com/office/officeart/2018/5/layout/IconCircleLabelList"/>
    <dgm:cxn modelId="{466619FA-0E8F-4837-BBEC-2AA955EE0B57}" type="presParOf" srcId="{FA86FA54-E018-449A-91B5-A8B15C1F0D9A}" destId="{401F5B66-00C0-4629-A607-FFA665FA5004}" srcOrd="0" destOrd="0" presId="urn:microsoft.com/office/officeart/2018/5/layout/IconCircleLabelList"/>
    <dgm:cxn modelId="{E560FAF1-E24A-4A02-AD9C-64B6EF4E19DA}" type="presParOf" srcId="{FA86FA54-E018-449A-91B5-A8B15C1F0D9A}" destId="{8752D05E-0E81-4E66-8320-196EFB6623AF}" srcOrd="1" destOrd="0" presId="urn:microsoft.com/office/officeart/2018/5/layout/IconCircleLabelList"/>
    <dgm:cxn modelId="{FF6DE79F-C826-47E7-A443-7B5D3270F4B1}" type="presParOf" srcId="{FA86FA54-E018-449A-91B5-A8B15C1F0D9A}" destId="{D2EEAACF-EA3B-4F49-BB5A-B7D0CB18FEA5}" srcOrd="2" destOrd="0" presId="urn:microsoft.com/office/officeart/2018/5/layout/IconCircleLabelList"/>
    <dgm:cxn modelId="{7814B9EF-F953-4293-83FC-574CD5A3F9DA}" type="presParOf" srcId="{FA86FA54-E018-449A-91B5-A8B15C1F0D9A}" destId="{BE8EE2E2-8B5B-4375-B925-4899E4AB5EFA}" srcOrd="3" destOrd="0" presId="urn:microsoft.com/office/officeart/2018/5/layout/IconCircleLabelList"/>
    <dgm:cxn modelId="{58976C05-0C86-4DD7-9621-B05241061E1D}" type="presParOf" srcId="{E9B46F10-6098-47FF-85E1-BF3AF3BEF359}" destId="{A0051F13-8575-41E3-85CC-A863600E415C}" srcOrd="1" destOrd="0" presId="urn:microsoft.com/office/officeart/2018/5/layout/IconCircleLabelList"/>
    <dgm:cxn modelId="{110E711A-88D6-40B7-B295-A984A28EDA5D}" type="presParOf" srcId="{E9B46F10-6098-47FF-85E1-BF3AF3BEF359}" destId="{24F608F0-5014-4F31-A4E5-BB083C18642D}" srcOrd="2" destOrd="0" presId="urn:microsoft.com/office/officeart/2018/5/layout/IconCircleLabelList"/>
    <dgm:cxn modelId="{9D6D67D3-F034-42F8-B905-71C57C61FB98}" type="presParOf" srcId="{24F608F0-5014-4F31-A4E5-BB083C18642D}" destId="{B7732979-E624-44F4-9FAC-C143666CFDC7}" srcOrd="0" destOrd="0" presId="urn:microsoft.com/office/officeart/2018/5/layout/IconCircleLabelList"/>
    <dgm:cxn modelId="{94ED977C-F3DF-4524-B029-A72C20D8A9C4}" type="presParOf" srcId="{24F608F0-5014-4F31-A4E5-BB083C18642D}" destId="{A4258439-EF51-4A1E-9404-48C35EF8CD46}" srcOrd="1" destOrd="0" presId="urn:microsoft.com/office/officeart/2018/5/layout/IconCircleLabelList"/>
    <dgm:cxn modelId="{ABBFBE45-DD61-44B1-B5C5-58BD8C40E4F9}" type="presParOf" srcId="{24F608F0-5014-4F31-A4E5-BB083C18642D}" destId="{B9AD607D-4ADA-4BEA-83ED-BA3913237D0C}" srcOrd="2" destOrd="0" presId="urn:microsoft.com/office/officeart/2018/5/layout/IconCircleLabelList"/>
    <dgm:cxn modelId="{453AB2C3-631A-47BD-9A01-B35B41132012}" type="presParOf" srcId="{24F608F0-5014-4F31-A4E5-BB083C18642D}" destId="{1010E6EC-516A-4995-A6D8-A6788362951A}" srcOrd="3" destOrd="0" presId="urn:microsoft.com/office/officeart/2018/5/layout/IconCircleLabelList"/>
    <dgm:cxn modelId="{18B9073E-9C64-4D93-850B-FB17802B68CD}" type="presParOf" srcId="{E9B46F10-6098-47FF-85E1-BF3AF3BEF359}" destId="{2B251699-6DBF-44A0-9B8A-5F6A1F2A8C2E}" srcOrd="3" destOrd="0" presId="urn:microsoft.com/office/officeart/2018/5/layout/IconCircleLabelList"/>
    <dgm:cxn modelId="{5D78005E-469A-4237-A166-E6B1D24D031A}" type="presParOf" srcId="{E9B46F10-6098-47FF-85E1-BF3AF3BEF359}" destId="{E12D619D-9C78-4982-A8BD-E6E45C32D838}" srcOrd="4" destOrd="0" presId="urn:microsoft.com/office/officeart/2018/5/layout/IconCircleLabelList"/>
    <dgm:cxn modelId="{150E5C3D-AC4A-470D-8F2B-8368718E8B56}" type="presParOf" srcId="{E12D619D-9C78-4982-A8BD-E6E45C32D838}" destId="{EE9F40FA-B7E4-47A5-AC22-4D90EC32CEF9}" srcOrd="0" destOrd="0" presId="urn:microsoft.com/office/officeart/2018/5/layout/IconCircleLabelList"/>
    <dgm:cxn modelId="{1B0CE0EC-4C0F-4935-8F65-814D4349C2BA}" type="presParOf" srcId="{E12D619D-9C78-4982-A8BD-E6E45C32D838}" destId="{40D6A3E1-6A9C-42F1-B135-8A15D04C6F11}" srcOrd="1" destOrd="0" presId="urn:microsoft.com/office/officeart/2018/5/layout/IconCircleLabelList"/>
    <dgm:cxn modelId="{ED61F8A6-4CBA-4009-B431-4842FEE5777C}" type="presParOf" srcId="{E12D619D-9C78-4982-A8BD-E6E45C32D838}" destId="{A9E1B30D-B02A-40A9-B899-0F956AA7A26E}" srcOrd="2" destOrd="0" presId="urn:microsoft.com/office/officeart/2018/5/layout/IconCircleLabelList"/>
    <dgm:cxn modelId="{1CF367FB-A548-492C-8D7C-27A1A063ABEC}" type="presParOf" srcId="{E12D619D-9C78-4982-A8BD-E6E45C32D838}" destId="{90D77056-09E4-49C9-BCF3-C1C5D7F05067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7B4657-0904-411E-8738-097F08C5412C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9724270F-6E54-4B01-ACA0-2D9B0E9056DA}">
      <dgm:prSet/>
      <dgm:spPr/>
      <dgm:t>
        <a:bodyPr/>
        <a:lstStyle/>
        <a:p>
          <a:pPr>
            <a:defRPr cap="all"/>
          </a:pPr>
          <a:r>
            <a:rPr lang="en-GB"/>
            <a:t>Does your National Society have training material that could be used around the world?</a:t>
          </a:r>
          <a:endParaRPr lang="en-US"/>
        </a:p>
      </dgm:t>
    </dgm:pt>
    <dgm:pt modelId="{D0889091-B463-4CEE-8A20-658DBEDDC362}" type="parTrans" cxnId="{A0264E9D-450C-4CA6-834D-1CC3189DD0D4}">
      <dgm:prSet/>
      <dgm:spPr/>
      <dgm:t>
        <a:bodyPr/>
        <a:lstStyle/>
        <a:p>
          <a:endParaRPr lang="en-US"/>
        </a:p>
      </dgm:t>
    </dgm:pt>
    <dgm:pt modelId="{6AB816C8-1D46-4EFB-A129-1F70251AB76B}" type="sibTrans" cxnId="{A0264E9D-450C-4CA6-834D-1CC3189DD0D4}">
      <dgm:prSet/>
      <dgm:spPr/>
      <dgm:t>
        <a:bodyPr/>
        <a:lstStyle/>
        <a:p>
          <a:endParaRPr lang="en-US"/>
        </a:p>
      </dgm:t>
    </dgm:pt>
    <dgm:pt modelId="{12760382-A77A-4A62-A502-FFDFB3819F59}">
      <dgm:prSet/>
      <dgm:spPr/>
      <dgm:t>
        <a:bodyPr/>
        <a:lstStyle/>
        <a:p>
          <a:pPr>
            <a:defRPr cap="all"/>
          </a:pPr>
          <a:r>
            <a:rPr lang="en-GB"/>
            <a:t>Would you want to share?</a:t>
          </a:r>
          <a:endParaRPr lang="en-US"/>
        </a:p>
      </dgm:t>
    </dgm:pt>
    <dgm:pt modelId="{A35ED5F2-90D8-4F32-9C9B-4725BAE9DF3F}" type="parTrans" cxnId="{D706B947-8D3A-418D-B170-A6DAD1EBB0D2}">
      <dgm:prSet/>
      <dgm:spPr/>
      <dgm:t>
        <a:bodyPr/>
        <a:lstStyle/>
        <a:p>
          <a:endParaRPr lang="en-US"/>
        </a:p>
      </dgm:t>
    </dgm:pt>
    <dgm:pt modelId="{11FBD397-6E97-4358-9001-631A9A5D7B79}" type="sibTrans" cxnId="{D706B947-8D3A-418D-B170-A6DAD1EBB0D2}">
      <dgm:prSet/>
      <dgm:spPr/>
      <dgm:t>
        <a:bodyPr/>
        <a:lstStyle/>
        <a:p>
          <a:endParaRPr lang="en-US"/>
        </a:p>
      </dgm:t>
    </dgm:pt>
    <dgm:pt modelId="{F0533F2D-AF28-4F33-B43A-8F668C16E0C2}">
      <dgm:prSet/>
      <dgm:spPr/>
      <dgm:t>
        <a:bodyPr/>
        <a:lstStyle/>
        <a:p>
          <a:pPr>
            <a:defRPr cap="all"/>
          </a:pPr>
          <a:r>
            <a:rPr lang="en-GB" dirty="0"/>
            <a:t>What’s in it for you?</a:t>
          </a:r>
        </a:p>
        <a:p>
          <a:pPr>
            <a:defRPr cap="all"/>
          </a:pPr>
          <a:r>
            <a:rPr lang="en-GB" dirty="0"/>
            <a:t>(helping smaller national societies)</a:t>
          </a:r>
          <a:endParaRPr lang="en-US" dirty="0"/>
        </a:p>
      </dgm:t>
    </dgm:pt>
    <dgm:pt modelId="{DD724D6A-C6D6-45A7-A770-63048A92D505}" type="parTrans" cxnId="{B9B8FBED-4DCE-4BBD-8A34-3D36182D0607}">
      <dgm:prSet/>
      <dgm:spPr/>
      <dgm:t>
        <a:bodyPr/>
        <a:lstStyle/>
        <a:p>
          <a:endParaRPr lang="en-US"/>
        </a:p>
      </dgm:t>
    </dgm:pt>
    <dgm:pt modelId="{5C0DD776-2E29-4779-B19B-34A11E85FF41}" type="sibTrans" cxnId="{B9B8FBED-4DCE-4BBD-8A34-3D36182D0607}">
      <dgm:prSet/>
      <dgm:spPr/>
      <dgm:t>
        <a:bodyPr/>
        <a:lstStyle/>
        <a:p>
          <a:endParaRPr lang="en-US"/>
        </a:p>
      </dgm:t>
    </dgm:pt>
    <dgm:pt modelId="{756224BF-4BC8-4DEF-844D-E0CB8B4E34FF}" type="pres">
      <dgm:prSet presAssocID="{AD7B4657-0904-411E-8738-097F08C5412C}" presName="root" presStyleCnt="0">
        <dgm:presLayoutVars>
          <dgm:dir/>
          <dgm:resizeHandles val="exact"/>
        </dgm:presLayoutVars>
      </dgm:prSet>
      <dgm:spPr/>
    </dgm:pt>
    <dgm:pt modelId="{AC67371E-B66D-430E-88C5-CF7DD846FF20}" type="pres">
      <dgm:prSet presAssocID="{9724270F-6E54-4B01-ACA0-2D9B0E9056DA}" presName="compNode" presStyleCnt="0"/>
      <dgm:spPr/>
    </dgm:pt>
    <dgm:pt modelId="{87B4858B-6357-47AB-9880-527EF9AAA1D9}" type="pres">
      <dgm:prSet presAssocID="{9724270F-6E54-4B01-ACA0-2D9B0E9056DA}" presName="iconBgRect" presStyleLbl="bgShp" presStyleIdx="0" presStyleCnt="3"/>
      <dgm:spPr/>
    </dgm:pt>
    <dgm:pt modelId="{80006E55-987A-4980-8D2E-49DD513DA151}" type="pres">
      <dgm:prSet presAssocID="{9724270F-6E54-4B01-ACA0-2D9B0E9056D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rth America"/>
        </a:ext>
      </dgm:extLst>
    </dgm:pt>
    <dgm:pt modelId="{DAFB8674-8356-4AB9-B5B5-2A734BFB12E3}" type="pres">
      <dgm:prSet presAssocID="{9724270F-6E54-4B01-ACA0-2D9B0E9056DA}" presName="spaceRect" presStyleCnt="0"/>
      <dgm:spPr/>
    </dgm:pt>
    <dgm:pt modelId="{FAD89E1C-A4C8-46A3-AD18-0E1A6EA91B14}" type="pres">
      <dgm:prSet presAssocID="{9724270F-6E54-4B01-ACA0-2D9B0E9056DA}" presName="textRect" presStyleLbl="revTx" presStyleIdx="0" presStyleCnt="3">
        <dgm:presLayoutVars>
          <dgm:chMax val="1"/>
          <dgm:chPref val="1"/>
        </dgm:presLayoutVars>
      </dgm:prSet>
      <dgm:spPr/>
    </dgm:pt>
    <dgm:pt modelId="{941E99C0-1379-4623-878F-1931E58ECF7D}" type="pres">
      <dgm:prSet presAssocID="{6AB816C8-1D46-4EFB-A129-1F70251AB76B}" presName="sibTrans" presStyleCnt="0"/>
      <dgm:spPr/>
    </dgm:pt>
    <dgm:pt modelId="{86E8C255-3AD5-4E1B-9D94-28462F4DDFF6}" type="pres">
      <dgm:prSet presAssocID="{12760382-A77A-4A62-A502-FFDFB3819F59}" presName="compNode" presStyleCnt="0"/>
      <dgm:spPr/>
    </dgm:pt>
    <dgm:pt modelId="{1E5CDC1D-57E0-4F5D-9F4B-A2CF222DCA1D}" type="pres">
      <dgm:prSet presAssocID="{12760382-A77A-4A62-A502-FFDFB3819F59}" presName="iconBgRect" presStyleLbl="bgShp" presStyleIdx="1" presStyleCnt="3"/>
      <dgm:spPr/>
    </dgm:pt>
    <dgm:pt modelId="{AD6A0299-8360-439F-B852-68077847B438}" type="pres">
      <dgm:prSet presAssocID="{12760382-A77A-4A62-A502-FFDFB3819F5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5F173344-2CFB-4A72-8BE3-16DCD7160860}" type="pres">
      <dgm:prSet presAssocID="{12760382-A77A-4A62-A502-FFDFB3819F59}" presName="spaceRect" presStyleCnt="0"/>
      <dgm:spPr/>
    </dgm:pt>
    <dgm:pt modelId="{8B529085-66D5-4385-A4C3-36E82DB5F01B}" type="pres">
      <dgm:prSet presAssocID="{12760382-A77A-4A62-A502-FFDFB3819F59}" presName="textRect" presStyleLbl="revTx" presStyleIdx="1" presStyleCnt="3">
        <dgm:presLayoutVars>
          <dgm:chMax val="1"/>
          <dgm:chPref val="1"/>
        </dgm:presLayoutVars>
      </dgm:prSet>
      <dgm:spPr/>
    </dgm:pt>
    <dgm:pt modelId="{4F8665DA-A806-4119-BC1D-70C3EF2F1F6F}" type="pres">
      <dgm:prSet presAssocID="{11FBD397-6E97-4358-9001-631A9A5D7B79}" presName="sibTrans" presStyleCnt="0"/>
      <dgm:spPr/>
    </dgm:pt>
    <dgm:pt modelId="{867E7636-E12A-4D87-8496-B2A31D313128}" type="pres">
      <dgm:prSet presAssocID="{F0533F2D-AF28-4F33-B43A-8F668C16E0C2}" presName="compNode" presStyleCnt="0"/>
      <dgm:spPr/>
    </dgm:pt>
    <dgm:pt modelId="{B3B7F4A2-5D19-43F3-918A-6440C93E06D7}" type="pres">
      <dgm:prSet presAssocID="{F0533F2D-AF28-4F33-B43A-8F668C16E0C2}" presName="iconBgRect" presStyleLbl="bgShp" presStyleIdx="2" presStyleCnt="3"/>
      <dgm:spPr/>
    </dgm:pt>
    <dgm:pt modelId="{D329A519-0BC8-409E-9B68-3036491B4D08}" type="pres">
      <dgm:prSet presAssocID="{F0533F2D-AF28-4F33-B43A-8F668C16E0C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AA278F2D-BDFD-48B2-A7B4-C420320EA22E}" type="pres">
      <dgm:prSet presAssocID="{F0533F2D-AF28-4F33-B43A-8F668C16E0C2}" presName="spaceRect" presStyleCnt="0"/>
      <dgm:spPr/>
    </dgm:pt>
    <dgm:pt modelId="{1B6E3E82-B256-45A0-8081-3FDCE273E5C3}" type="pres">
      <dgm:prSet presAssocID="{F0533F2D-AF28-4F33-B43A-8F668C16E0C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9733495C-5CB2-44AE-A696-EFD533F2F938}" type="presOf" srcId="{9724270F-6E54-4B01-ACA0-2D9B0E9056DA}" destId="{FAD89E1C-A4C8-46A3-AD18-0E1A6EA91B14}" srcOrd="0" destOrd="0" presId="urn:microsoft.com/office/officeart/2018/5/layout/IconCircleLabelList"/>
    <dgm:cxn modelId="{D706B947-8D3A-418D-B170-A6DAD1EBB0D2}" srcId="{AD7B4657-0904-411E-8738-097F08C5412C}" destId="{12760382-A77A-4A62-A502-FFDFB3819F59}" srcOrd="1" destOrd="0" parTransId="{A35ED5F2-90D8-4F32-9C9B-4725BAE9DF3F}" sibTransId="{11FBD397-6E97-4358-9001-631A9A5D7B79}"/>
    <dgm:cxn modelId="{52BF6C98-7501-44AF-947B-EDA3F053E80A}" type="presOf" srcId="{F0533F2D-AF28-4F33-B43A-8F668C16E0C2}" destId="{1B6E3E82-B256-45A0-8081-3FDCE273E5C3}" srcOrd="0" destOrd="0" presId="urn:microsoft.com/office/officeart/2018/5/layout/IconCircleLabelList"/>
    <dgm:cxn modelId="{CCA6249D-C3D8-4CA8-8E3C-38DDEADA8FC0}" type="presOf" srcId="{AD7B4657-0904-411E-8738-097F08C5412C}" destId="{756224BF-4BC8-4DEF-844D-E0CB8B4E34FF}" srcOrd="0" destOrd="0" presId="urn:microsoft.com/office/officeart/2018/5/layout/IconCircleLabelList"/>
    <dgm:cxn modelId="{A0264E9D-450C-4CA6-834D-1CC3189DD0D4}" srcId="{AD7B4657-0904-411E-8738-097F08C5412C}" destId="{9724270F-6E54-4B01-ACA0-2D9B0E9056DA}" srcOrd="0" destOrd="0" parTransId="{D0889091-B463-4CEE-8A20-658DBEDDC362}" sibTransId="{6AB816C8-1D46-4EFB-A129-1F70251AB76B}"/>
    <dgm:cxn modelId="{B9B8FBED-4DCE-4BBD-8A34-3D36182D0607}" srcId="{AD7B4657-0904-411E-8738-097F08C5412C}" destId="{F0533F2D-AF28-4F33-B43A-8F668C16E0C2}" srcOrd="2" destOrd="0" parTransId="{DD724D6A-C6D6-45A7-A770-63048A92D505}" sibTransId="{5C0DD776-2E29-4779-B19B-34A11E85FF41}"/>
    <dgm:cxn modelId="{BDB8E4FB-9FC1-477D-9AF3-C2A20C513D8F}" type="presOf" srcId="{12760382-A77A-4A62-A502-FFDFB3819F59}" destId="{8B529085-66D5-4385-A4C3-36E82DB5F01B}" srcOrd="0" destOrd="0" presId="urn:microsoft.com/office/officeart/2018/5/layout/IconCircleLabelList"/>
    <dgm:cxn modelId="{91CB418A-EFFE-4668-8576-F4A1A0131F8B}" type="presParOf" srcId="{756224BF-4BC8-4DEF-844D-E0CB8B4E34FF}" destId="{AC67371E-B66D-430E-88C5-CF7DD846FF20}" srcOrd="0" destOrd="0" presId="urn:microsoft.com/office/officeart/2018/5/layout/IconCircleLabelList"/>
    <dgm:cxn modelId="{C7ECD659-F698-41E2-8CDF-24F02576E7D7}" type="presParOf" srcId="{AC67371E-B66D-430E-88C5-CF7DD846FF20}" destId="{87B4858B-6357-47AB-9880-527EF9AAA1D9}" srcOrd="0" destOrd="0" presId="urn:microsoft.com/office/officeart/2018/5/layout/IconCircleLabelList"/>
    <dgm:cxn modelId="{8DE3747B-E738-4CB9-BA3D-BC3D1FE32152}" type="presParOf" srcId="{AC67371E-B66D-430E-88C5-CF7DD846FF20}" destId="{80006E55-987A-4980-8D2E-49DD513DA151}" srcOrd="1" destOrd="0" presId="urn:microsoft.com/office/officeart/2018/5/layout/IconCircleLabelList"/>
    <dgm:cxn modelId="{087FEAFE-40E9-404E-B6C8-80192F9D4AD3}" type="presParOf" srcId="{AC67371E-B66D-430E-88C5-CF7DD846FF20}" destId="{DAFB8674-8356-4AB9-B5B5-2A734BFB12E3}" srcOrd="2" destOrd="0" presId="urn:microsoft.com/office/officeart/2018/5/layout/IconCircleLabelList"/>
    <dgm:cxn modelId="{959CC9B6-B4D3-46BB-8EBB-890C16CE287C}" type="presParOf" srcId="{AC67371E-B66D-430E-88C5-CF7DD846FF20}" destId="{FAD89E1C-A4C8-46A3-AD18-0E1A6EA91B14}" srcOrd="3" destOrd="0" presId="urn:microsoft.com/office/officeart/2018/5/layout/IconCircleLabelList"/>
    <dgm:cxn modelId="{821D2A83-8BC0-4057-8314-47D47BF16AE0}" type="presParOf" srcId="{756224BF-4BC8-4DEF-844D-E0CB8B4E34FF}" destId="{941E99C0-1379-4623-878F-1931E58ECF7D}" srcOrd="1" destOrd="0" presId="urn:microsoft.com/office/officeart/2018/5/layout/IconCircleLabelList"/>
    <dgm:cxn modelId="{71E55E6A-6B45-4ED8-B252-AD3B378C6C80}" type="presParOf" srcId="{756224BF-4BC8-4DEF-844D-E0CB8B4E34FF}" destId="{86E8C255-3AD5-4E1B-9D94-28462F4DDFF6}" srcOrd="2" destOrd="0" presId="urn:microsoft.com/office/officeart/2018/5/layout/IconCircleLabelList"/>
    <dgm:cxn modelId="{AD0302BE-DE6A-4E47-A837-D3130E992744}" type="presParOf" srcId="{86E8C255-3AD5-4E1B-9D94-28462F4DDFF6}" destId="{1E5CDC1D-57E0-4F5D-9F4B-A2CF222DCA1D}" srcOrd="0" destOrd="0" presId="urn:microsoft.com/office/officeart/2018/5/layout/IconCircleLabelList"/>
    <dgm:cxn modelId="{3D96A6B2-DE5E-4514-ABE3-D2DB2DD5D01B}" type="presParOf" srcId="{86E8C255-3AD5-4E1B-9D94-28462F4DDFF6}" destId="{AD6A0299-8360-439F-B852-68077847B438}" srcOrd="1" destOrd="0" presId="urn:microsoft.com/office/officeart/2018/5/layout/IconCircleLabelList"/>
    <dgm:cxn modelId="{B623AF2E-5EB0-46AB-8595-201AF364DAD2}" type="presParOf" srcId="{86E8C255-3AD5-4E1B-9D94-28462F4DDFF6}" destId="{5F173344-2CFB-4A72-8BE3-16DCD7160860}" srcOrd="2" destOrd="0" presId="urn:microsoft.com/office/officeart/2018/5/layout/IconCircleLabelList"/>
    <dgm:cxn modelId="{5AD902E6-FC41-408C-ACEC-EA99F83C5C69}" type="presParOf" srcId="{86E8C255-3AD5-4E1B-9D94-28462F4DDFF6}" destId="{8B529085-66D5-4385-A4C3-36E82DB5F01B}" srcOrd="3" destOrd="0" presId="urn:microsoft.com/office/officeart/2018/5/layout/IconCircleLabelList"/>
    <dgm:cxn modelId="{9B5A0A0A-0886-42D6-8707-3A5D018E0795}" type="presParOf" srcId="{756224BF-4BC8-4DEF-844D-E0CB8B4E34FF}" destId="{4F8665DA-A806-4119-BC1D-70C3EF2F1F6F}" srcOrd="3" destOrd="0" presId="urn:microsoft.com/office/officeart/2018/5/layout/IconCircleLabelList"/>
    <dgm:cxn modelId="{4F3BD69B-745B-4802-A531-B7D8A9DFFD00}" type="presParOf" srcId="{756224BF-4BC8-4DEF-844D-E0CB8B4E34FF}" destId="{867E7636-E12A-4D87-8496-B2A31D313128}" srcOrd="4" destOrd="0" presId="urn:microsoft.com/office/officeart/2018/5/layout/IconCircleLabelList"/>
    <dgm:cxn modelId="{4BFB8357-BFBB-4B49-BDCE-0B01E1290F06}" type="presParOf" srcId="{867E7636-E12A-4D87-8496-B2A31D313128}" destId="{B3B7F4A2-5D19-43F3-918A-6440C93E06D7}" srcOrd="0" destOrd="0" presId="urn:microsoft.com/office/officeart/2018/5/layout/IconCircleLabelList"/>
    <dgm:cxn modelId="{C232A195-C3F1-4765-9CCE-53C075A38389}" type="presParOf" srcId="{867E7636-E12A-4D87-8496-B2A31D313128}" destId="{D329A519-0BC8-409E-9B68-3036491B4D08}" srcOrd="1" destOrd="0" presId="urn:microsoft.com/office/officeart/2018/5/layout/IconCircleLabelList"/>
    <dgm:cxn modelId="{3CD04AB7-04F4-468C-BFC6-51F1CF8A7F55}" type="presParOf" srcId="{867E7636-E12A-4D87-8496-B2A31D313128}" destId="{AA278F2D-BDFD-48B2-A7B4-C420320EA22E}" srcOrd="2" destOrd="0" presId="urn:microsoft.com/office/officeart/2018/5/layout/IconCircleLabelList"/>
    <dgm:cxn modelId="{0680FF05-8F32-4667-BBBC-6084ACA9A820}" type="presParOf" srcId="{867E7636-E12A-4D87-8496-B2A31D313128}" destId="{1B6E3E82-B256-45A0-8081-3FDCE273E5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6AE22-3918-4B88-BC7E-F7C0E8E29D74}">
      <dsp:nvSpPr>
        <dsp:cNvPr id="0" name=""/>
        <dsp:cNvSpPr/>
      </dsp:nvSpPr>
      <dsp:spPr>
        <a:xfrm>
          <a:off x="337528" y="241"/>
          <a:ext cx="2693505" cy="269350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8233" tIns="25400" rIns="148233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Discovery</a:t>
          </a:r>
        </a:p>
      </dsp:txBody>
      <dsp:txXfrm>
        <a:off x="731983" y="394696"/>
        <a:ext cx="1904595" cy="1904595"/>
      </dsp:txXfrm>
    </dsp:sp>
    <dsp:sp modelId="{BEA8DD6D-8DD3-4FCA-9DC3-3F63365F1610}">
      <dsp:nvSpPr>
        <dsp:cNvPr id="0" name=""/>
        <dsp:cNvSpPr/>
      </dsp:nvSpPr>
      <dsp:spPr>
        <a:xfrm>
          <a:off x="2492332" y="241"/>
          <a:ext cx="2693505" cy="2693505"/>
        </a:xfrm>
        <a:prstGeom prst="ellipse">
          <a:avLst/>
        </a:prstGeom>
        <a:solidFill>
          <a:schemeClr val="accent4">
            <a:alpha val="50000"/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8233" tIns="25400" rIns="148233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Alpha (Proof of Concept)</a:t>
          </a:r>
        </a:p>
      </dsp:txBody>
      <dsp:txXfrm>
        <a:off x="2886787" y="394696"/>
        <a:ext cx="1904595" cy="1904595"/>
      </dsp:txXfrm>
    </dsp:sp>
    <dsp:sp modelId="{B24DEEF2-39B1-4223-A13A-5DB1B7243E53}">
      <dsp:nvSpPr>
        <dsp:cNvPr id="0" name=""/>
        <dsp:cNvSpPr/>
      </dsp:nvSpPr>
      <dsp:spPr>
        <a:xfrm>
          <a:off x="4647136" y="241"/>
          <a:ext cx="2693505" cy="2693505"/>
        </a:xfrm>
        <a:prstGeom prst="ellipse">
          <a:avLst/>
        </a:prstGeom>
        <a:solidFill>
          <a:schemeClr val="accent4">
            <a:alpha val="50000"/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8233" tIns="25400" rIns="148233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Beta (Development)</a:t>
          </a:r>
        </a:p>
      </dsp:txBody>
      <dsp:txXfrm>
        <a:off x="5041591" y="394696"/>
        <a:ext cx="1904595" cy="1904595"/>
      </dsp:txXfrm>
    </dsp:sp>
    <dsp:sp modelId="{7D5499A2-B23D-4D89-8971-581799F37B08}">
      <dsp:nvSpPr>
        <dsp:cNvPr id="0" name=""/>
        <dsp:cNvSpPr/>
      </dsp:nvSpPr>
      <dsp:spPr>
        <a:xfrm>
          <a:off x="6801941" y="241"/>
          <a:ext cx="2693505" cy="2693505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8233" tIns="25400" rIns="148233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Live (Nov 2020)</a:t>
          </a:r>
        </a:p>
      </dsp:txBody>
      <dsp:txXfrm>
        <a:off x="7196396" y="394696"/>
        <a:ext cx="1904595" cy="19045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935583-253F-4566-A1FC-9BA9C6DC1BC9}">
      <dsp:nvSpPr>
        <dsp:cNvPr id="0" name=""/>
        <dsp:cNvSpPr/>
      </dsp:nvSpPr>
      <dsp:spPr>
        <a:xfrm>
          <a:off x="647429" y="13181"/>
          <a:ext cx="1818562" cy="181856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0DD21C-B1F3-43AD-986A-039A03E0A0BA}">
      <dsp:nvSpPr>
        <dsp:cNvPr id="0" name=""/>
        <dsp:cNvSpPr/>
      </dsp:nvSpPr>
      <dsp:spPr>
        <a:xfrm>
          <a:off x="1034992" y="400744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63E991-D56F-45EF-A792-0ABBCA0566CD}">
      <dsp:nvSpPr>
        <dsp:cNvPr id="0" name=""/>
        <dsp:cNvSpPr/>
      </dsp:nvSpPr>
      <dsp:spPr>
        <a:xfrm>
          <a:off x="66086" y="2398182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kern="1200"/>
            <a:t>Do you use the Guidelines? </a:t>
          </a:r>
          <a:endParaRPr lang="en-US" sz="1700" kern="1200"/>
        </a:p>
      </dsp:txBody>
      <dsp:txXfrm>
        <a:off x="66086" y="2398182"/>
        <a:ext cx="2981250" cy="720000"/>
      </dsp:txXfrm>
    </dsp:sp>
    <dsp:sp modelId="{2190CDE6-7838-4DDE-BAAF-75EBB09BEAB2}">
      <dsp:nvSpPr>
        <dsp:cNvPr id="0" name=""/>
        <dsp:cNvSpPr/>
      </dsp:nvSpPr>
      <dsp:spPr>
        <a:xfrm>
          <a:off x="4150398" y="13181"/>
          <a:ext cx="1818562" cy="181856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C7D7C5-0403-48FA-9067-044FC811775E}">
      <dsp:nvSpPr>
        <dsp:cNvPr id="0" name=""/>
        <dsp:cNvSpPr/>
      </dsp:nvSpPr>
      <dsp:spPr>
        <a:xfrm>
          <a:off x="4537961" y="400744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0FD44-5A55-470A-BE5A-5699689ADB3F}">
      <dsp:nvSpPr>
        <dsp:cNvPr id="0" name=""/>
        <dsp:cNvSpPr/>
      </dsp:nvSpPr>
      <dsp:spPr>
        <a:xfrm>
          <a:off x="3569054" y="2398182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kern="1200" dirty="0"/>
            <a:t>How often do you Use them?</a:t>
          </a:r>
          <a:endParaRPr lang="en-US" sz="1700" kern="1200" dirty="0"/>
        </a:p>
      </dsp:txBody>
      <dsp:txXfrm>
        <a:off x="3569054" y="2398182"/>
        <a:ext cx="2981250" cy="720000"/>
      </dsp:txXfrm>
    </dsp:sp>
    <dsp:sp modelId="{75FDF23D-11A6-4336-9BF4-193824B8426D}">
      <dsp:nvSpPr>
        <dsp:cNvPr id="0" name=""/>
        <dsp:cNvSpPr/>
      </dsp:nvSpPr>
      <dsp:spPr>
        <a:xfrm>
          <a:off x="7653367" y="13181"/>
          <a:ext cx="1818562" cy="181856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D0BFA5-17B8-4F74-AEC2-A5767B25A3FF}">
      <dsp:nvSpPr>
        <dsp:cNvPr id="0" name=""/>
        <dsp:cNvSpPr/>
      </dsp:nvSpPr>
      <dsp:spPr>
        <a:xfrm>
          <a:off x="8040930" y="400744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E4111-11D1-46B4-885F-6424562E74CF}">
      <dsp:nvSpPr>
        <dsp:cNvPr id="0" name=""/>
        <dsp:cNvSpPr/>
      </dsp:nvSpPr>
      <dsp:spPr>
        <a:xfrm>
          <a:off x="7072023" y="2398182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kern="1200"/>
            <a:t>Do they underpin your National Societies training material?</a:t>
          </a:r>
          <a:endParaRPr lang="en-US" sz="1700" kern="1200"/>
        </a:p>
      </dsp:txBody>
      <dsp:txXfrm>
        <a:off x="7072023" y="2398182"/>
        <a:ext cx="298125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F5B66-00C0-4629-A607-FFA665FA5004}">
      <dsp:nvSpPr>
        <dsp:cNvPr id="0" name=""/>
        <dsp:cNvSpPr/>
      </dsp:nvSpPr>
      <dsp:spPr>
        <a:xfrm>
          <a:off x="647429" y="13181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52D05E-0E81-4E66-8320-196EFB6623AF}">
      <dsp:nvSpPr>
        <dsp:cNvPr id="0" name=""/>
        <dsp:cNvSpPr/>
      </dsp:nvSpPr>
      <dsp:spPr>
        <a:xfrm>
          <a:off x="1034992" y="400744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8EE2E2-8B5B-4375-B925-4899E4AB5EFA}">
      <dsp:nvSpPr>
        <dsp:cNvPr id="0" name=""/>
        <dsp:cNvSpPr/>
      </dsp:nvSpPr>
      <dsp:spPr>
        <a:xfrm>
          <a:off x="66086" y="2398182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kern="1200" dirty="0"/>
            <a:t>Will you use a digital version of the guidelines?</a:t>
          </a:r>
          <a:endParaRPr lang="en-US" sz="1700" kern="1200" dirty="0"/>
        </a:p>
      </dsp:txBody>
      <dsp:txXfrm>
        <a:off x="66086" y="2398182"/>
        <a:ext cx="2981250" cy="720000"/>
      </dsp:txXfrm>
    </dsp:sp>
    <dsp:sp modelId="{B7732979-E624-44F4-9FAC-C143666CFDC7}">
      <dsp:nvSpPr>
        <dsp:cNvPr id="0" name=""/>
        <dsp:cNvSpPr/>
      </dsp:nvSpPr>
      <dsp:spPr>
        <a:xfrm>
          <a:off x="4150398" y="13181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258439-EF51-4A1E-9404-48C35EF8CD46}">
      <dsp:nvSpPr>
        <dsp:cNvPr id="0" name=""/>
        <dsp:cNvSpPr/>
      </dsp:nvSpPr>
      <dsp:spPr>
        <a:xfrm>
          <a:off x="4537961" y="400744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0E6EC-516A-4995-A6D8-A6788362951A}">
      <dsp:nvSpPr>
        <dsp:cNvPr id="0" name=""/>
        <dsp:cNvSpPr/>
      </dsp:nvSpPr>
      <dsp:spPr>
        <a:xfrm>
          <a:off x="3569054" y="2398182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500" kern="1200" dirty="0"/>
            <a:t>Thoughts on Wikipedia?</a:t>
          </a:r>
          <a:endParaRPr lang="en-US" sz="1500" kern="1200" dirty="0"/>
        </a:p>
      </dsp:txBody>
      <dsp:txXfrm>
        <a:off x="3569054" y="2398182"/>
        <a:ext cx="2981250" cy="720000"/>
      </dsp:txXfrm>
    </dsp:sp>
    <dsp:sp modelId="{EE9F40FA-B7E4-47A5-AC22-4D90EC32CEF9}">
      <dsp:nvSpPr>
        <dsp:cNvPr id="0" name=""/>
        <dsp:cNvSpPr/>
      </dsp:nvSpPr>
      <dsp:spPr>
        <a:xfrm>
          <a:off x="7653367" y="13181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D6A3E1-6A9C-42F1-B135-8A15D04C6F11}">
      <dsp:nvSpPr>
        <dsp:cNvPr id="0" name=""/>
        <dsp:cNvSpPr/>
      </dsp:nvSpPr>
      <dsp:spPr>
        <a:xfrm>
          <a:off x="8040930" y="400744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D77056-09E4-49C9-BCF3-C1C5D7F05067}">
      <dsp:nvSpPr>
        <dsp:cNvPr id="0" name=""/>
        <dsp:cNvSpPr/>
      </dsp:nvSpPr>
      <dsp:spPr>
        <a:xfrm>
          <a:off x="7072023" y="2398182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kern="1200" dirty="0"/>
            <a:t>Will your trainers &amp; Program managers use digital guidelines?</a:t>
          </a:r>
          <a:endParaRPr lang="en-US" sz="1700" kern="1200" dirty="0"/>
        </a:p>
      </dsp:txBody>
      <dsp:txXfrm>
        <a:off x="7072023" y="2398182"/>
        <a:ext cx="298125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4858B-6357-47AB-9880-527EF9AAA1D9}">
      <dsp:nvSpPr>
        <dsp:cNvPr id="0" name=""/>
        <dsp:cNvSpPr/>
      </dsp:nvSpPr>
      <dsp:spPr>
        <a:xfrm>
          <a:off x="647429" y="13181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006E55-987A-4980-8D2E-49DD513DA151}">
      <dsp:nvSpPr>
        <dsp:cNvPr id="0" name=""/>
        <dsp:cNvSpPr/>
      </dsp:nvSpPr>
      <dsp:spPr>
        <a:xfrm>
          <a:off x="1034992" y="400744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D89E1C-A4C8-46A3-AD18-0E1A6EA91B14}">
      <dsp:nvSpPr>
        <dsp:cNvPr id="0" name=""/>
        <dsp:cNvSpPr/>
      </dsp:nvSpPr>
      <dsp:spPr>
        <a:xfrm>
          <a:off x="66086" y="2398182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500" kern="1200"/>
            <a:t>Does your National Society have training material that could be used around the world?</a:t>
          </a:r>
          <a:endParaRPr lang="en-US" sz="1500" kern="1200"/>
        </a:p>
      </dsp:txBody>
      <dsp:txXfrm>
        <a:off x="66086" y="2398182"/>
        <a:ext cx="2981250" cy="720000"/>
      </dsp:txXfrm>
    </dsp:sp>
    <dsp:sp modelId="{1E5CDC1D-57E0-4F5D-9F4B-A2CF222DCA1D}">
      <dsp:nvSpPr>
        <dsp:cNvPr id="0" name=""/>
        <dsp:cNvSpPr/>
      </dsp:nvSpPr>
      <dsp:spPr>
        <a:xfrm>
          <a:off x="4150398" y="13181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6A0299-8360-439F-B852-68077847B438}">
      <dsp:nvSpPr>
        <dsp:cNvPr id="0" name=""/>
        <dsp:cNvSpPr/>
      </dsp:nvSpPr>
      <dsp:spPr>
        <a:xfrm>
          <a:off x="4537961" y="400744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529085-66D5-4385-A4C3-36E82DB5F01B}">
      <dsp:nvSpPr>
        <dsp:cNvPr id="0" name=""/>
        <dsp:cNvSpPr/>
      </dsp:nvSpPr>
      <dsp:spPr>
        <a:xfrm>
          <a:off x="3569054" y="2398182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500" kern="1200"/>
            <a:t>Would you want to share?</a:t>
          </a:r>
          <a:endParaRPr lang="en-US" sz="1500" kern="1200"/>
        </a:p>
      </dsp:txBody>
      <dsp:txXfrm>
        <a:off x="3569054" y="2398182"/>
        <a:ext cx="2981250" cy="720000"/>
      </dsp:txXfrm>
    </dsp:sp>
    <dsp:sp modelId="{B3B7F4A2-5D19-43F3-918A-6440C93E06D7}">
      <dsp:nvSpPr>
        <dsp:cNvPr id="0" name=""/>
        <dsp:cNvSpPr/>
      </dsp:nvSpPr>
      <dsp:spPr>
        <a:xfrm>
          <a:off x="7653367" y="13181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29A519-0BC8-409E-9B68-3036491B4D08}">
      <dsp:nvSpPr>
        <dsp:cNvPr id="0" name=""/>
        <dsp:cNvSpPr/>
      </dsp:nvSpPr>
      <dsp:spPr>
        <a:xfrm>
          <a:off x="8040930" y="400744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6E3E82-B256-45A0-8081-3FDCE273E5C3}">
      <dsp:nvSpPr>
        <dsp:cNvPr id="0" name=""/>
        <dsp:cNvSpPr/>
      </dsp:nvSpPr>
      <dsp:spPr>
        <a:xfrm>
          <a:off x="7072023" y="2398182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500" kern="1200" dirty="0"/>
            <a:t>What’s in it for you?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500" kern="1200" dirty="0"/>
            <a:t>(helping smaller national societies)</a:t>
          </a:r>
          <a:endParaRPr lang="en-US" sz="1500" kern="1200" dirty="0"/>
        </a:p>
      </dsp:txBody>
      <dsp:txXfrm>
        <a:off x="7072023" y="2398182"/>
        <a:ext cx="298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25DA3-47DE-41EC-B207-4C9DDF1F4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A1079-FB3E-4B3B-9BA2-E75E431E7E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9449C-6731-492F-909A-9A734B6C9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2E14-258E-4D3F-9FBA-DF1408E3DBE2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B72A5-091B-426B-966B-081CA973A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89EBA-BA4B-46F8-ABC3-5FB5DBFAD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301B-F53A-4CA8-9B8F-933EEC8AA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31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7E27E-E666-448E-BC0A-775C8960D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1C7D43-CF51-4470-877D-9FA8141A8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60FCA-E742-4533-80C5-BCAE5B313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2E14-258E-4D3F-9FBA-DF1408E3DBE2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DAFEC-57F0-486D-8D43-F925054E9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18128-2836-4F87-844A-2CD481EB8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301B-F53A-4CA8-9B8F-933EEC8AA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64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B66B70-2122-46D7-878A-B884D381C1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F9243-F585-4DF3-BBAF-6EF9B63775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CA0C6-4BF3-449D-95E2-8C6778E8E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2E14-258E-4D3F-9FBA-DF1408E3DBE2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014F6-8472-4653-A697-E76290B04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5FD76-DE5A-408E-9DA2-DD775166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301B-F53A-4CA8-9B8F-933EEC8AA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69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16227-3A0D-475D-AF59-69EB16A7C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6440A-2AE1-4F0C-98E7-8DF0C2709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62F65-72E1-4CE6-BA44-620EA37E3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2E14-258E-4D3F-9FBA-DF1408E3DBE2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7F97C-5D45-4FED-9DCB-392D5C5B0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272B2-5899-431C-BD9F-AB1D7448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301B-F53A-4CA8-9B8F-933EEC8AA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54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5EB96-4AD6-4D14-BE21-CEA6B8BAE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C6B9D-3ABF-4324-854B-680C443CC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DF85-48D0-4736-A611-37AD25143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2E14-258E-4D3F-9FBA-DF1408E3DBE2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FFDFD-63CB-453E-A871-643DB9548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2FA94-9457-488C-AB40-2C56D912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301B-F53A-4CA8-9B8F-933EEC8AA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01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53FC8-00EA-4C5D-80D5-6833CCAB7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A7F1E-28B1-4FD9-BBF9-BB44B65624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5A5C4-2AD4-45D9-8937-3F736F84D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543947-AC36-40F9-BCD4-32CFC66E0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2E14-258E-4D3F-9FBA-DF1408E3DBE2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9DF41-967D-42C6-9D3E-0B15C279C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1C73AB-617A-4870-9581-B8E63267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301B-F53A-4CA8-9B8F-933EEC8AA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80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1B467-B8A6-4CA9-8158-386FA82BB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AE1CD-7F31-4C55-B904-EDA46DAA1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339D17-DB5B-4067-AFD2-3871F0648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AD3E6F-E175-4A01-8735-ECF0CD7287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9B8B40-FA98-4599-A765-D15EC4D95D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1D3C49-F7B7-4188-8534-1CB8634EF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2E14-258E-4D3F-9FBA-DF1408E3DBE2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22857E-341F-4736-9AA5-184DE2FAE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521849-0443-42FF-963B-89C2A506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301B-F53A-4CA8-9B8F-933EEC8AA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11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51F0C-5817-493F-845B-7A6EB163D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FCFEE5-00AA-41D2-9CB6-DA64C4BD2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2E14-258E-4D3F-9FBA-DF1408E3DBE2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AADAF4-37B5-4613-8D0E-5C8ED12F5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66E0D-9FB2-4A37-9CAD-26B5E75B9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301B-F53A-4CA8-9B8F-933EEC8AA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69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F61E78-5C24-488B-BFFA-0CB691303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2E14-258E-4D3F-9FBA-DF1408E3DBE2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0CBCB5-8DA6-4CD1-96CD-378F8F900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97AD2B-EE65-413F-84FD-C2AE0FE82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301B-F53A-4CA8-9B8F-933EEC8AA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97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22AEB-A316-4B8B-B70F-EAFF9DC88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7C9F4-1472-4ABF-BF3C-E2FBF10D8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CBE858-3E20-44DC-B2D7-79FB45D0E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EB0A8-872F-4E0C-AA85-9C0338509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2E14-258E-4D3F-9FBA-DF1408E3DBE2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7D27-E432-408B-80BC-3E0709A09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6DF04-B0CC-4029-A58D-742CED21D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301B-F53A-4CA8-9B8F-933EEC8AA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9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F2E3A-73C7-4EDC-8687-7DF88977D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74BA5A-FA83-429E-A7D3-48806852EF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45113-590B-4599-B183-7ECE99027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42113-961C-4EAD-8D9C-8E3F2C589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02E14-258E-4D3F-9FBA-DF1408E3DBE2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F78892-1500-4609-910E-DA2605D53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57776-09D2-4F81-B403-5AD17860A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301B-F53A-4CA8-9B8F-933EEC8AA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24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2CDC21-A16B-408C-8499-61866D883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9ABA4-31B0-4348-A2CA-385A0457B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4C229-ED0A-475E-AEB3-1F8044ADDB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02E14-258E-4D3F-9FBA-DF1408E3DBE2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AFF09-1B9E-4E60-9B3F-EEF831ADB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B938B-46FA-46F0-A65F-69816AC0C4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9301B-F53A-4CA8-9B8F-933EEC8AA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21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deleperkins\Desktop\Guidelines%20Infographic.ppt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6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5EAAC5-2C60-4B36-8A61-FE9D050CD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GB"/>
              <a:t>2020 Guidelines </a:t>
            </a:r>
            <a:br>
              <a:rPr lang="en-GB"/>
            </a:br>
            <a:r>
              <a:rPr lang="en-GB"/>
              <a:t>Digital Platform</a:t>
            </a:r>
          </a:p>
        </p:txBody>
      </p:sp>
      <p:sp>
        <p:nvSpPr>
          <p:cNvPr id="14" name="Oval 8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530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482A7D0-DB09-4EBA-8D52-E6A5934B6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A3688C8-DFCE-4CCD-BCF0-5FB239E5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56E23E-2654-43F6-B8E3-A610FB5D9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1122363"/>
            <a:ext cx="633984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What is a Digital Platform?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598FBE3-48D2-40A2-B7E6-F485834C8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8482FDCF-45F3-40F1-8751-19B7AFB3C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348" y="1005839"/>
            <a:ext cx="3444236" cy="3444236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F9920E-4984-4A11-B4D2-E7A7ADCADEDE}"/>
              </a:ext>
            </a:extLst>
          </p:cNvPr>
          <p:cNvSpPr txBox="1"/>
          <p:nvPr/>
        </p:nvSpPr>
        <p:spPr>
          <a:xfrm>
            <a:off x="4708293" y="3420511"/>
            <a:ext cx="71387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Digital technologies present </a:t>
            </a:r>
            <a:r>
              <a:rPr lang="en-GB" sz="2800" b="1" dirty="0"/>
              <a:t>opportunities</a:t>
            </a:r>
            <a:r>
              <a:rPr lang="en-GB" sz="2800" dirty="0"/>
              <a:t> for organisations to rethink their business to create </a:t>
            </a:r>
            <a:r>
              <a:rPr lang="en-GB" sz="2800" b="1" dirty="0"/>
              <a:t>better</a:t>
            </a:r>
            <a:r>
              <a:rPr lang="en-GB" sz="2800" dirty="0"/>
              <a:t> experiences for the end user. A platform is a business model that allows multiple participants to connect to it, </a:t>
            </a:r>
            <a:r>
              <a:rPr lang="en-GB" sz="2800" b="1" dirty="0"/>
              <a:t>interact</a:t>
            </a:r>
            <a:r>
              <a:rPr lang="en-GB" sz="2800" dirty="0"/>
              <a:t> with each other and create and exchange ideas. </a:t>
            </a:r>
          </a:p>
        </p:txBody>
      </p:sp>
    </p:spTree>
    <p:extLst>
      <p:ext uri="{BB962C8B-B14F-4D97-AF65-F5344CB8AC3E}">
        <p14:creationId xmlns:p14="http://schemas.microsoft.com/office/powerpoint/2010/main" val="75072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2154E3-B200-4461-84C1-65648AA39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>
                <a:solidFill>
                  <a:srgbClr val="FFFFFF"/>
                </a:solidFill>
              </a:rPr>
              <a:t>What does the project look like?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BFFB22-4C8C-4932-BB0D-936818948F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135659"/>
              </p:ext>
            </p:extLst>
          </p:nvPr>
        </p:nvGraphicFramePr>
        <p:xfrm>
          <a:off x="1179513" y="3092450"/>
          <a:ext cx="9832975" cy="2693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191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A19C4A-0EF5-4393-BFD7-0F0626A91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What is </a:t>
            </a:r>
            <a:r>
              <a:rPr lang="en-GB" dirty="0">
                <a:solidFill>
                  <a:schemeClr val="bg1"/>
                </a:solidFill>
                <a:hlinkClick r:id="rId3" action="ppaction://hlinkpres?slideindex=1&amp;slidetitle=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Discovery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AC20D-2F78-44FA-9E24-2B616C081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GB" sz="2400" b="1" dirty="0">
                <a:solidFill>
                  <a:srgbClr val="000000"/>
                </a:solidFill>
              </a:rPr>
              <a:t>Discovery</a:t>
            </a:r>
            <a:r>
              <a:rPr lang="en-GB" sz="2400" dirty="0">
                <a:solidFill>
                  <a:srgbClr val="000000"/>
                </a:solidFill>
              </a:rPr>
              <a:t> is an information-gathering process meant to dig deep into the details of what is important to the project and target audience. </a:t>
            </a:r>
          </a:p>
          <a:p>
            <a:pPr marL="0" indent="0">
              <a:buNone/>
            </a:pPr>
            <a:endParaRPr lang="en-GB" sz="2400" dirty="0">
              <a:solidFill>
                <a:srgbClr val="000000"/>
              </a:solidFill>
            </a:endParaRPr>
          </a:p>
          <a:p>
            <a:r>
              <a:rPr lang="en-US" altLang="en-US" sz="2400" dirty="0">
                <a:solidFill>
                  <a:srgbClr val="000000"/>
                </a:solidFill>
                <a:latin typeface="medium-content-serif-font"/>
              </a:rPr>
              <a:t>A ‘Discovery Phase’ is an intensive </a:t>
            </a:r>
            <a:r>
              <a:rPr lang="en-US" altLang="en-US" sz="2400" b="1" dirty="0">
                <a:solidFill>
                  <a:srgbClr val="000000"/>
                </a:solidFill>
                <a:latin typeface="medium-content-serif-font"/>
              </a:rPr>
              <a:t>research period </a:t>
            </a:r>
            <a:r>
              <a:rPr lang="en-US" altLang="en-US" sz="2400" dirty="0">
                <a:solidFill>
                  <a:srgbClr val="000000"/>
                </a:solidFill>
                <a:latin typeface="medium-content-serif-font"/>
              </a:rPr>
              <a:t>that is undertaken at the very start of a digital project.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311C884-1A60-4797-8315-6AE050B8F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128240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endParaRPr kumimoji="0" lang="en-US" alt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62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FC202-BA24-44BC-8E2A-373DE4908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en-US" altLang="en-US">
                <a:latin typeface="medium-content-serif-font"/>
              </a:rPr>
              <a:t>The Discovery Phase goals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058FCE-90D5-43EE-8DB4-9549C2E32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en-US" altLang="en-US" sz="2400" dirty="0">
                <a:latin typeface="medium-content-serif-font"/>
              </a:rPr>
              <a:t>Where we want to get to (</a:t>
            </a:r>
            <a:r>
              <a:rPr lang="en-US" altLang="en-US" sz="2400" b="1" dirty="0">
                <a:latin typeface="medium-content-serif-font"/>
              </a:rPr>
              <a:t>desired state</a:t>
            </a:r>
            <a:r>
              <a:rPr lang="en-US" altLang="en-US" sz="2400" dirty="0">
                <a:latin typeface="medium-content-serif-font"/>
              </a:rPr>
              <a:t>)</a:t>
            </a:r>
          </a:p>
          <a:p>
            <a:r>
              <a:rPr lang="en-US" altLang="en-US" sz="2400" dirty="0">
                <a:latin typeface="medium-content-serif-font"/>
              </a:rPr>
              <a:t>What exists today, in terms of systems, tools, processes (</a:t>
            </a:r>
            <a:r>
              <a:rPr lang="en-US" altLang="en-US" sz="2400" b="1" dirty="0">
                <a:latin typeface="medium-content-serif-font"/>
              </a:rPr>
              <a:t>current state</a:t>
            </a:r>
            <a:r>
              <a:rPr lang="en-US" altLang="en-US" sz="2400" dirty="0">
                <a:latin typeface="medium-content-serif-font"/>
              </a:rPr>
              <a:t>)</a:t>
            </a:r>
          </a:p>
          <a:p>
            <a:r>
              <a:rPr lang="en-US" altLang="en-US" sz="2400" dirty="0">
                <a:latin typeface="medium-content-serif-font"/>
              </a:rPr>
              <a:t>What we need to know and understand to get the </a:t>
            </a:r>
            <a:r>
              <a:rPr lang="en-US" altLang="en-US" sz="2400" dirty="0" err="1">
                <a:latin typeface="medium-content-serif-font"/>
              </a:rPr>
              <a:t>organisation</a:t>
            </a:r>
            <a:r>
              <a:rPr lang="en-US" altLang="en-US" sz="2400" dirty="0">
                <a:latin typeface="medium-content-serif-font"/>
              </a:rPr>
              <a:t> to the desired state (</a:t>
            </a:r>
            <a:r>
              <a:rPr lang="en-US" altLang="en-US" sz="2400" b="1" dirty="0">
                <a:latin typeface="medium-content-serif-font"/>
              </a:rPr>
              <a:t>gap</a:t>
            </a:r>
            <a:r>
              <a:rPr lang="en-US" altLang="en-US" sz="2400" dirty="0">
                <a:latin typeface="medium-content-serif-font"/>
              </a:rPr>
              <a:t>)</a:t>
            </a:r>
            <a:endParaRPr lang="en-GB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 descr="Presentation with Checklist">
            <a:extLst>
              <a:ext uri="{FF2B5EF4-FFF2-40B4-BE49-F238E27FC236}">
                <a16:creationId xmlns:a16="http://schemas.microsoft.com/office/drawing/2014/main" id="{11894888-AEE2-4E32-855C-9B10E9394A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58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689488-89E2-4EBB-B134-CF9AD551A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FFFF"/>
                </a:solidFill>
              </a:rPr>
              <a:t>Know your audience…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7A484A2-6ADE-4437-9E04-9EB2BEF392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809131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47002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4DFE5D4-2F6E-49E1-AD77-DD827842C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>
                <a:solidFill>
                  <a:srgbClr val="FFFFFF"/>
                </a:solidFill>
              </a:rPr>
              <a:t>Going Digital	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DCD1B73-0EEF-4483-8395-190F7A0894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222025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2447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5"/>
              </a:gs>
              <a:gs pos="25000">
                <a:schemeClr val="accent5"/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33A294-9434-4CA1-A311-D77E9B4B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GB" sz="4000">
                <a:solidFill>
                  <a:srgbClr val="FFFFFF"/>
                </a:solidFill>
              </a:rPr>
              <a:t>Sharing resources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DED91BB-F79F-40E1-929E-2903F6ADDF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420550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02811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926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2CDD8B-D53A-412E-908E-E91350A7F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Any</a:t>
            </a:r>
            <a:b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ADFDE4-EBFB-4E82-A807-807F2B6B3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6472" y="961812"/>
            <a:ext cx="6872455" cy="493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180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216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medium-content-serif-font</vt:lpstr>
      <vt:lpstr>Office Theme</vt:lpstr>
      <vt:lpstr>2020 Guidelines  Digital Platform</vt:lpstr>
      <vt:lpstr>What is a Digital Platform?</vt:lpstr>
      <vt:lpstr>What does the project look like?</vt:lpstr>
      <vt:lpstr>What is Discovery</vt:lpstr>
      <vt:lpstr>The Discovery Phase goals</vt:lpstr>
      <vt:lpstr>Know your audience…</vt:lpstr>
      <vt:lpstr>Going Digital  </vt:lpstr>
      <vt:lpstr>Sharing resources 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Guidelines  Digital Platform</dc:title>
  <dc:creator>Adele Perkins</dc:creator>
  <cp:lastModifiedBy>Adele Perkins</cp:lastModifiedBy>
  <cp:revision>2</cp:revision>
  <dcterms:created xsi:type="dcterms:W3CDTF">2019-10-04T22:26:37Z</dcterms:created>
  <dcterms:modified xsi:type="dcterms:W3CDTF">2019-10-04T22:34:28Z</dcterms:modified>
</cp:coreProperties>
</file>