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2" r:id="rId2"/>
    <p:sldMasterId id="2147483676" r:id="rId3"/>
  </p:sldMasterIdLst>
  <p:notesMasterIdLst>
    <p:notesMasterId r:id="rId19"/>
  </p:notesMasterIdLst>
  <p:sldIdLst>
    <p:sldId id="267" r:id="rId4"/>
    <p:sldId id="268" r:id="rId5"/>
    <p:sldId id="269" r:id="rId6"/>
    <p:sldId id="270" r:id="rId7"/>
    <p:sldId id="271" r:id="rId8"/>
    <p:sldId id="256" r:id="rId9"/>
    <p:sldId id="258" r:id="rId10"/>
    <p:sldId id="259" r:id="rId11"/>
    <p:sldId id="260" r:id="rId12"/>
    <p:sldId id="261" r:id="rId13"/>
    <p:sldId id="262" r:id="rId14"/>
    <p:sldId id="265" r:id="rId15"/>
    <p:sldId id="263" r:id="rId16"/>
    <p:sldId id="264" r:id="rId17"/>
    <p:sldId id="272" r:id="rId18"/>
  </p:sldIdLst>
  <p:sldSz cx="9144000" cy="5143500" type="screen16x9"/>
  <p:notesSz cx="6735763" cy="9866313"/>
  <p:embeddedFontLst>
    <p:embeddedFont>
      <p:font typeface="Verdana" panose="020B0604030504040204" pitchFamily="34" charset="0"/>
      <p:regular r:id="rId20"/>
      <p:bold r:id="rId21"/>
      <p:italic r:id="rId22"/>
      <p:boldItalic r:id="rId23"/>
    </p:embeddedFont>
    <p:embeddedFont>
      <p:font typeface="Open Sans SemiBold" panose="020B0706030804020204" pitchFamily="34" charset="0"/>
      <p:bold r:id="rId24"/>
      <p:boldItalic r:id="rId25"/>
    </p:embeddedFont>
    <p:embeddedFont>
      <p:font typeface="Calibri" panose="020F0502020204030204" pitchFamily="34"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Roboto" pitchFamily="2" charset="0"/>
      <p:italic r:id="rId38"/>
      <p:boldItalic r:id="rId39"/>
    </p:embeddedFont>
    <p:embeddedFont>
      <p:font typeface="Montserrat SemiBold" panose="00000700000000000000" pitchFamily="2" charset="0"/>
      <p:bold r:id="rId40"/>
      <p:boldItalic r:id="rId41"/>
    </p:embeddedFont>
    <p:embeddedFont>
      <p:font typeface="ＭＳ Ｐゴシック" panose="020B0600070205080204" pitchFamily="34" charset="-128"/>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snapToGrid="0">
      <p:cViewPr>
        <p:scale>
          <a:sx n="121" d="100"/>
          <a:sy n="121" d="100"/>
        </p:scale>
        <p:origin x="-346" y="2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Надія Ямненко" userId="5396e970-6bef-4d38-92a4-2b9a80becf0b" providerId="ADAL" clId="{126E304C-94F7-4F5D-81CF-42372607AE6A}"/>
    <pc:docChg chg="undo custSel modSld">
      <pc:chgData name="Надія Ямненко" userId="5396e970-6bef-4d38-92a4-2b9a80becf0b" providerId="ADAL" clId="{126E304C-94F7-4F5D-81CF-42372607AE6A}" dt="2021-09-09T06:06:09.132" v="329" actId="1076"/>
      <pc:docMkLst>
        <pc:docMk/>
      </pc:docMkLst>
      <pc:sldChg chg="modSp mod">
        <pc:chgData name="Надія Ямненко" userId="5396e970-6bef-4d38-92a4-2b9a80becf0b" providerId="ADAL" clId="{126E304C-94F7-4F5D-81CF-42372607AE6A}" dt="2021-09-06T12:45:05.289" v="34" actId="20577"/>
        <pc:sldMkLst>
          <pc:docMk/>
          <pc:sldMk cId="0" sldId="256"/>
        </pc:sldMkLst>
        <pc:spChg chg="mod">
          <ac:chgData name="Надія Ямненко" userId="5396e970-6bef-4d38-92a4-2b9a80becf0b" providerId="ADAL" clId="{126E304C-94F7-4F5D-81CF-42372607AE6A}" dt="2021-09-06T12:44:16.288" v="11" actId="20577"/>
          <ac:spMkLst>
            <pc:docMk/>
            <pc:sldMk cId="0" sldId="256"/>
            <ac:spMk id="54" creationId="{00000000-0000-0000-0000-000000000000}"/>
          </ac:spMkLst>
        </pc:spChg>
        <pc:spChg chg="mod">
          <ac:chgData name="Надія Ямненко" userId="5396e970-6bef-4d38-92a4-2b9a80becf0b" providerId="ADAL" clId="{126E304C-94F7-4F5D-81CF-42372607AE6A}" dt="2021-09-06T12:45:05.289" v="34" actId="20577"/>
          <ac:spMkLst>
            <pc:docMk/>
            <pc:sldMk cId="0" sldId="256"/>
            <ac:spMk id="55" creationId="{00000000-0000-0000-0000-000000000000}"/>
          </ac:spMkLst>
        </pc:spChg>
      </pc:sldChg>
      <pc:sldChg chg="delSp modSp mod">
        <pc:chgData name="Надія Ямненко" userId="5396e970-6bef-4d38-92a4-2b9a80becf0b" providerId="ADAL" clId="{126E304C-94F7-4F5D-81CF-42372607AE6A}" dt="2021-09-06T12:45:48.396" v="37" actId="478"/>
        <pc:sldMkLst>
          <pc:docMk/>
          <pc:sldMk cId="0" sldId="257"/>
        </pc:sldMkLst>
        <pc:spChg chg="mod">
          <ac:chgData name="Надія Ямненко" userId="5396e970-6bef-4d38-92a4-2b9a80becf0b" providerId="ADAL" clId="{126E304C-94F7-4F5D-81CF-42372607AE6A}" dt="2021-09-06T12:45:44.908" v="36" actId="255"/>
          <ac:spMkLst>
            <pc:docMk/>
            <pc:sldMk cId="0" sldId="257"/>
            <ac:spMk id="62" creationId="{00000000-0000-0000-0000-000000000000}"/>
          </ac:spMkLst>
        </pc:spChg>
        <pc:spChg chg="del mod">
          <ac:chgData name="Надія Ямненко" userId="5396e970-6bef-4d38-92a4-2b9a80becf0b" providerId="ADAL" clId="{126E304C-94F7-4F5D-81CF-42372607AE6A}" dt="2021-09-06T12:45:48.396" v="37" actId="478"/>
          <ac:spMkLst>
            <pc:docMk/>
            <pc:sldMk cId="0" sldId="257"/>
            <ac:spMk id="64" creationId="{00000000-0000-0000-0000-000000000000}"/>
          </ac:spMkLst>
        </pc:spChg>
      </pc:sldChg>
      <pc:sldChg chg="addSp delSp modSp mod">
        <pc:chgData name="Надія Ямненко" userId="5396e970-6bef-4d38-92a4-2b9a80becf0b" providerId="ADAL" clId="{126E304C-94F7-4F5D-81CF-42372607AE6A}" dt="2021-09-09T06:02:05.989" v="313" actId="20577"/>
        <pc:sldMkLst>
          <pc:docMk/>
          <pc:sldMk cId="0" sldId="258"/>
        </pc:sldMkLst>
        <pc:spChg chg="mod">
          <ac:chgData name="Надія Ямненко" userId="5396e970-6bef-4d38-92a4-2b9a80becf0b" providerId="ADAL" clId="{126E304C-94F7-4F5D-81CF-42372607AE6A}" dt="2021-09-08T08:21:29.383" v="42" actId="20577"/>
          <ac:spMkLst>
            <pc:docMk/>
            <pc:sldMk cId="0" sldId="258"/>
            <ac:spMk id="70" creationId="{00000000-0000-0000-0000-000000000000}"/>
          </ac:spMkLst>
        </pc:spChg>
        <pc:spChg chg="mod">
          <ac:chgData name="Надія Ямненко" userId="5396e970-6bef-4d38-92a4-2b9a80becf0b" providerId="ADAL" clId="{126E304C-94F7-4F5D-81CF-42372607AE6A}" dt="2021-09-09T06:02:05.989" v="313" actId="20577"/>
          <ac:spMkLst>
            <pc:docMk/>
            <pc:sldMk cId="0" sldId="258"/>
            <ac:spMk id="71" creationId="{00000000-0000-0000-0000-000000000000}"/>
          </ac:spMkLst>
        </pc:spChg>
        <pc:picChg chg="add del">
          <ac:chgData name="Надія Ямненко" userId="5396e970-6bef-4d38-92a4-2b9a80becf0b" providerId="ADAL" clId="{126E304C-94F7-4F5D-81CF-42372607AE6A}" dt="2021-09-08T08:21:18.668" v="39" actId="22"/>
          <ac:picMkLst>
            <pc:docMk/>
            <pc:sldMk cId="0" sldId="258"/>
            <ac:picMk id="3" creationId="{5BB0FD2D-FE01-49B5-BC89-413DC60219DB}"/>
          </ac:picMkLst>
        </pc:picChg>
        <pc:picChg chg="add mod">
          <ac:chgData name="Надія Ямненко" userId="5396e970-6bef-4d38-92a4-2b9a80becf0b" providerId="ADAL" clId="{126E304C-94F7-4F5D-81CF-42372607AE6A}" dt="2021-09-08T08:26:27.578" v="76" actId="1076"/>
          <ac:picMkLst>
            <pc:docMk/>
            <pc:sldMk cId="0" sldId="258"/>
            <ac:picMk id="5" creationId="{6438E658-33F8-4D38-92B7-666659F3B8FB}"/>
          </ac:picMkLst>
        </pc:picChg>
        <pc:picChg chg="add mod">
          <ac:chgData name="Надія Ямненко" userId="5396e970-6bef-4d38-92a4-2b9a80becf0b" providerId="ADAL" clId="{126E304C-94F7-4F5D-81CF-42372607AE6A}" dt="2021-09-08T08:26:33.253" v="77" actId="1076"/>
          <ac:picMkLst>
            <pc:docMk/>
            <pc:sldMk cId="0" sldId="258"/>
            <ac:picMk id="7" creationId="{75042D50-D18F-4649-8BA7-2400CCBED658}"/>
          </ac:picMkLst>
        </pc:picChg>
        <pc:picChg chg="add mod">
          <ac:chgData name="Надія Ямненко" userId="5396e970-6bef-4d38-92a4-2b9a80becf0b" providerId="ADAL" clId="{126E304C-94F7-4F5D-81CF-42372607AE6A}" dt="2021-09-08T08:27:02.069" v="85" actId="1076"/>
          <ac:picMkLst>
            <pc:docMk/>
            <pc:sldMk cId="0" sldId="258"/>
            <ac:picMk id="9" creationId="{7A796919-D58A-4693-A163-19ED0936AB4C}"/>
          </ac:picMkLst>
        </pc:picChg>
      </pc:sldChg>
      <pc:sldChg chg="modSp mod">
        <pc:chgData name="Надія Ямненко" userId="5396e970-6bef-4d38-92a4-2b9a80becf0b" providerId="ADAL" clId="{126E304C-94F7-4F5D-81CF-42372607AE6A}" dt="2021-09-09T06:02:59.287" v="317" actId="20577"/>
        <pc:sldMkLst>
          <pc:docMk/>
          <pc:sldMk cId="0" sldId="259"/>
        </pc:sldMkLst>
        <pc:spChg chg="mod">
          <ac:chgData name="Надія Ямненко" userId="5396e970-6bef-4d38-92a4-2b9a80becf0b" providerId="ADAL" clId="{126E304C-94F7-4F5D-81CF-42372607AE6A}" dt="2021-09-08T08:27:42.019" v="89"/>
          <ac:spMkLst>
            <pc:docMk/>
            <pc:sldMk cId="0" sldId="259"/>
            <ac:spMk id="12" creationId="{00000000-0000-0000-0000-000000000000}"/>
          </ac:spMkLst>
        </pc:spChg>
        <pc:spChg chg="mod">
          <ac:chgData name="Надія Ямненко" userId="5396e970-6bef-4d38-92a4-2b9a80becf0b" providerId="ADAL" clId="{126E304C-94F7-4F5D-81CF-42372607AE6A}" dt="2021-09-09T06:02:59.287" v="317" actId="20577"/>
          <ac:spMkLst>
            <pc:docMk/>
            <pc:sldMk cId="0" sldId="259"/>
            <ac:spMk id="85" creationId="{00000000-0000-0000-0000-000000000000}"/>
          </ac:spMkLst>
        </pc:spChg>
        <pc:spChg chg="mod">
          <ac:chgData name="Надія Ямненко" userId="5396e970-6bef-4d38-92a4-2b9a80becf0b" providerId="ADAL" clId="{126E304C-94F7-4F5D-81CF-42372607AE6A}" dt="2021-09-08T08:44:43.697" v="128" actId="20577"/>
          <ac:spMkLst>
            <pc:docMk/>
            <pc:sldMk cId="0" sldId="259"/>
            <ac:spMk id="87" creationId="{00000000-0000-0000-0000-000000000000}"/>
          </ac:spMkLst>
        </pc:spChg>
      </pc:sldChg>
      <pc:sldChg chg="addSp modSp mod">
        <pc:chgData name="Надія Ямненко" userId="5396e970-6bef-4d38-92a4-2b9a80becf0b" providerId="ADAL" clId="{126E304C-94F7-4F5D-81CF-42372607AE6A}" dt="2021-09-08T13:02:31.453" v="244" actId="14100"/>
        <pc:sldMkLst>
          <pc:docMk/>
          <pc:sldMk cId="0" sldId="260"/>
        </pc:sldMkLst>
        <pc:spChg chg="mod">
          <ac:chgData name="Надія Ямненко" userId="5396e970-6bef-4d38-92a4-2b9a80becf0b" providerId="ADAL" clId="{126E304C-94F7-4F5D-81CF-42372607AE6A}" dt="2021-09-08T08:45:13.644" v="131"/>
          <ac:spMkLst>
            <pc:docMk/>
            <pc:sldMk cId="0" sldId="260"/>
            <ac:spMk id="10" creationId="{00000000-0000-0000-0000-000000000000}"/>
          </ac:spMkLst>
        </pc:spChg>
        <pc:spChg chg="mod">
          <ac:chgData name="Надія Ямненко" userId="5396e970-6bef-4d38-92a4-2b9a80becf0b" providerId="ADAL" clId="{126E304C-94F7-4F5D-81CF-42372607AE6A}" dt="2021-09-08T13:02:31.453" v="244" actId="14100"/>
          <ac:spMkLst>
            <pc:docMk/>
            <pc:sldMk cId="0" sldId="260"/>
            <ac:spMk id="94" creationId="{00000000-0000-0000-0000-000000000000}"/>
          </ac:spMkLst>
        </pc:spChg>
        <pc:spChg chg="mod">
          <ac:chgData name="Надія Ямненко" userId="5396e970-6bef-4d38-92a4-2b9a80becf0b" providerId="ADAL" clId="{126E304C-94F7-4F5D-81CF-42372607AE6A}" dt="2021-09-08T09:11:42.198" v="188" actId="14100"/>
          <ac:spMkLst>
            <pc:docMk/>
            <pc:sldMk cId="0" sldId="260"/>
            <ac:spMk id="96" creationId="{00000000-0000-0000-0000-000000000000}"/>
          </ac:spMkLst>
        </pc:spChg>
        <pc:spChg chg="mod">
          <ac:chgData name="Надія Ямненко" userId="5396e970-6bef-4d38-92a4-2b9a80becf0b" providerId="ADAL" clId="{126E304C-94F7-4F5D-81CF-42372607AE6A}" dt="2021-09-08T09:11:12.579" v="179" actId="1076"/>
          <ac:spMkLst>
            <pc:docMk/>
            <pc:sldMk cId="0" sldId="260"/>
            <ac:spMk id="97" creationId="{00000000-0000-0000-0000-000000000000}"/>
          </ac:spMkLst>
        </pc:spChg>
        <pc:picChg chg="add mod">
          <ac:chgData name="Надія Ямненко" userId="5396e970-6bef-4d38-92a4-2b9a80becf0b" providerId="ADAL" clId="{126E304C-94F7-4F5D-81CF-42372607AE6A}" dt="2021-09-08T09:11:56.688" v="190" actId="1440"/>
          <ac:picMkLst>
            <pc:docMk/>
            <pc:sldMk cId="0" sldId="260"/>
            <ac:picMk id="3" creationId="{AF9EEE44-37D0-4A67-BF1B-E86662E1BB57}"/>
          </ac:picMkLst>
        </pc:picChg>
      </pc:sldChg>
      <pc:sldChg chg="addSp modSp mod">
        <pc:chgData name="Надія Ямненко" userId="5396e970-6bef-4d38-92a4-2b9a80becf0b" providerId="ADAL" clId="{126E304C-94F7-4F5D-81CF-42372607AE6A}" dt="2021-09-09T06:05:04.540" v="327"/>
        <pc:sldMkLst>
          <pc:docMk/>
          <pc:sldMk cId="0" sldId="261"/>
        </pc:sldMkLst>
        <pc:spChg chg="mod">
          <ac:chgData name="Надія Ямненко" userId="5396e970-6bef-4d38-92a4-2b9a80becf0b" providerId="ADAL" clId="{126E304C-94F7-4F5D-81CF-42372607AE6A}" dt="2021-09-08T08:47:45.799" v="133"/>
          <ac:spMkLst>
            <pc:docMk/>
            <pc:sldMk cId="0" sldId="261"/>
            <ac:spMk id="10" creationId="{00000000-0000-0000-0000-000000000000}"/>
          </ac:spMkLst>
        </pc:spChg>
        <pc:spChg chg="mod">
          <ac:chgData name="Надія Ямненко" userId="5396e970-6bef-4d38-92a4-2b9a80becf0b" providerId="ADAL" clId="{126E304C-94F7-4F5D-81CF-42372607AE6A}" dt="2021-09-09T06:05:04.540" v="327"/>
          <ac:spMkLst>
            <pc:docMk/>
            <pc:sldMk cId="0" sldId="261"/>
            <ac:spMk id="104" creationId="{00000000-0000-0000-0000-000000000000}"/>
          </ac:spMkLst>
        </pc:spChg>
        <pc:picChg chg="add mod">
          <ac:chgData name="Надія Ямненко" userId="5396e970-6bef-4d38-92a4-2b9a80becf0b" providerId="ADAL" clId="{126E304C-94F7-4F5D-81CF-42372607AE6A}" dt="2021-09-08T08:49:09.131" v="146" actId="1440"/>
          <ac:picMkLst>
            <pc:docMk/>
            <pc:sldMk cId="0" sldId="261"/>
            <ac:picMk id="3" creationId="{8034E47A-F83A-4C68-9B46-706185F74AAC}"/>
          </ac:picMkLst>
        </pc:picChg>
      </pc:sldChg>
      <pc:sldChg chg="addSp delSp modSp mod">
        <pc:chgData name="Надія Ямненко" userId="5396e970-6bef-4d38-92a4-2b9a80becf0b" providerId="ADAL" clId="{126E304C-94F7-4F5D-81CF-42372607AE6A}" dt="2021-09-09T06:05:41.344" v="328" actId="20577"/>
        <pc:sldMkLst>
          <pc:docMk/>
          <pc:sldMk cId="0" sldId="262"/>
        </pc:sldMkLst>
        <pc:spChg chg="mod">
          <ac:chgData name="Надія Ямненко" userId="5396e970-6bef-4d38-92a4-2b9a80becf0b" providerId="ADAL" clId="{126E304C-94F7-4F5D-81CF-42372607AE6A}" dt="2021-09-08T13:12:42.344" v="294"/>
          <ac:spMkLst>
            <pc:docMk/>
            <pc:sldMk cId="0" sldId="262"/>
            <ac:spMk id="12" creationId="{00000000-0000-0000-0000-000000000000}"/>
          </ac:spMkLst>
        </pc:spChg>
        <pc:spChg chg="mod">
          <ac:chgData name="Надія Ямненко" userId="5396e970-6bef-4d38-92a4-2b9a80becf0b" providerId="ADAL" clId="{126E304C-94F7-4F5D-81CF-42372607AE6A}" dt="2021-09-09T06:05:41.344" v="328" actId="20577"/>
          <ac:spMkLst>
            <pc:docMk/>
            <pc:sldMk cId="0" sldId="262"/>
            <ac:spMk id="114" creationId="{00000000-0000-0000-0000-000000000000}"/>
          </ac:spMkLst>
        </pc:spChg>
        <pc:spChg chg="mod">
          <ac:chgData name="Надія Ямненко" userId="5396e970-6bef-4d38-92a4-2b9a80becf0b" providerId="ADAL" clId="{126E304C-94F7-4F5D-81CF-42372607AE6A}" dt="2021-09-08T13:15:29.992" v="300" actId="1076"/>
          <ac:spMkLst>
            <pc:docMk/>
            <pc:sldMk cId="0" sldId="262"/>
            <ac:spMk id="116" creationId="{00000000-0000-0000-0000-000000000000}"/>
          </ac:spMkLst>
        </pc:spChg>
        <pc:spChg chg="mod">
          <ac:chgData name="Надія Ямненко" userId="5396e970-6bef-4d38-92a4-2b9a80becf0b" providerId="ADAL" clId="{126E304C-94F7-4F5D-81CF-42372607AE6A}" dt="2021-09-08T13:15:23.097" v="296" actId="1076"/>
          <ac:spMkLst>
            <pc:docMk/>
            <pc:sldMk cId="0" sldId="262"/>
            <ac:spMk id="118" creationId="{00000000-0000-0000-0000-000000000000}"/>
          </ac:spMkLst>
        </pc:spChg>
        <pc:picChg chg="add del mod">
          <ac:chgData name="Надія Ямненко" userId="5396e970-6bef-4d38-92a4-2b9a80becf0b" providerId="ADAL" clId="{126E304C-94F7-4F5D-81CF-42372607AE6A}" dt="2021-09-08T08:50:24.067" v="156" actId="478"/>
          <ac:picMkLst>
            <pc:docMk/>
            <pc:sldMk cId="0" sldId="262"/>
            <ac:picMk id="3" creationId="{FCF8E7B3-7DC8-436C-B279-99B34771723F}"/>
          </ac:picMkLst>
        </pc:picChg>
        <pc:picChg chg="add mod">
          <ac:chgData name="Надія Ямненко" userId="5396e970-6bef-4d38-92a4-2b9a80becf0b" providerId="ADAL" clId="{126E304C-94F7-4F5D-81CF-42372607AE6A}" dt="2021-09-08T08:52:46.129" v="175" actId="1440"/>
          <ac:picMkLst>
            <pc:docMk/>
            <pc:sldMk cId="0" sldId="262"/>
            <ac:picMk id="5" creationId="{CF3DC49E-C59B-4D30-8CCD-C0CC10D332AC}"/>
          </ac:picMkLst>
        </pc:picChg>
        <pc:picChg chg="add mod">
          <ac:chgData name="Надія Ямненко" userId="5396e970-6bef-4d38-92a4-2b9a80becf0b" providerId="ADAL" clId="{126E304C-94F7-4F5D-81CF-42372607AE6A}" dt="2021-09-08T13:15:27.473" v="299" actId="1076"/>
          <ac:picMkLst>
            <pc:docMk/>
            <pc:sldMk cId="0" sldId="262"/>
            <ac:picMk id="7" creationId="{CD216DDD-1300-4223-A702-8052EB8C052C}"/>
          </ac:picMkLst>
        </pc:picChg>
      </pc:sldChg>
      <pc:sldChg chg="modSp">
        <pc:chgData name="Надія Ямненко" userId="5396e970-6bef-4d38-92a4-2b9a80becf0b" providerId="ADAL" clId="{126E304C-94F7-4F5D-81CF-42372607AE6A}" dt="2021-09-09T06:06:09.132" v="329" actId="1076"/>
        <pc:sldMkLst>
          <pc:docMk/>
          <pc:sldMk cId="3877223266" sldId="265"/>
        </pc:sldMkLst>
        <pc:spChg chg="mod">
          <ac:chgData name="Надія Ямненко" userId="5396e970-6bef-4d38-92a4-2b9a80becf0b" providerId="ADAL" clId="{126E304C-94F7-4F5D-81CF-42372607AE6A}" dt="2021-09-09T06:06:09.132" v="329" actId="1076"/>
          <ac:spMkLst>
            <pc:docMk/>
            <pc:sldMk cId="3877223266" sldId="265"/>
            <ac:spMk id="108" creationId="{3D4F7D5A-E7B7-4A8A-90EB-32DA610593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437347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d8d64bd8f_0_3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d8d64bd8f_0_3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d8d64bd8f_0_6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d8d64bd8f_0_6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d8d64bd8f_0_7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d8d64bd8f_0_7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cfda358eb_0_6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cfda358eb_0_6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2310ec618_0_6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2310ec618_0_6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15373" y="9371285"/>
            <a:ext cx="2918831" cy="493316"/>
          </a:xfrm>
          <a:prstGeom prst="rect">
            <a:avLst/>
          </a:prstGeom>
        </p:spPr>
        <p:txBody>
          <a:bodyPr/>
          <a:lstStyle/>
          <a:p>
            <a:fld id="{6F8E2375-F1B1-284C-A827-B0E603FDBDD8}"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01548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d8d64bd8f_0_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d8d64bd8f_0_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d8d64bd8f_0_1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d8d64bd8f_0_18: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d8d64bd8f_0_4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d8d64bd8f_0_48: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d8d64bd8f_0_2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d8d64bd8f_0_2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3_Custom Layout">
  <p:cSld name="13_Custom Layout">
    <p:spTree>
      <p:nvGrpSpPr>
        <p:cNvPr id="1" name="Shape 13"/>
        <p:cNvGrpSpPr/>
        <p:nvPr/>
      </p:nvGrpSpPr>
      <p:grpSpPr>
        <a:xfrm>
          <a:off x="0" y="0"/>
          <a:ext cx="0" cy="0"/>
          <a:chOff x="0" y="0"/>
          <a:chExt cx="0" cy="0"/>
        </a:xfrm>
      </p:grpSpPr>
      <p:sp>
        <p:nvSpPr>
          <p:cNvPr id="14" name="Google Shape;14;p5"/>
          <p:cNvSpPr>
            <a:spLocks noGrp="1"/>
          </p:cNvSpPr>
          <p:nvPr>
            <p:ph type="pic" idx="2"/>
          </p:nvPr>
        </p:nvSpPr>
        <p:spPr>
          <a:xfrm>
            <a:off x="2312043" y="0"/>
            <a:ext cx="2246243" cy="2537460"/>
          </a:xfrm>
          <a:prstGeom prst="rect">
            <a:avLst/>
          </a:prstGeom>
          <a:gradFill>
            <a:gsLst>
              <a:gs pos="0">
                <a:srgbClr val="D8D8D8"/>
              </a:gs>
              <a:gs pos="99000">
                <a:srgbClr val="BFBFBF"/>
              </a:gs>
              <a:gs pos="100000">
                <a:srgbClr val="BFBFBF"/>
              </a:gs>
            </a:gsLst>
            <a:lin ang="5400000" scaled="0"/>
          </a:gradFill>
          <a:ln>
            <a:noFill/>
          </a:ln>
        </p:spPr>
      </p:sp>
      <p:sp>
        <p:nvSpPr>
          <p:cNvPr id="15" name="Google Shape;15;p5"/>
          <p:cNvSpPr txBox="1">
            <a:spLocks noGrp="1"/>
          </p:cNvSpPr>
          <p:nvPr>
            <p:ph type="title"/>
          </p:nvPr>
        </p:nvSpPr>
        <p:spPr>
          <a:xfrm>
            <a:off x="4999382" y="1392329"/>
            <a:ext cx="3573117" cy="771525"/>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a:spLocks noGrp="1"/>
          </p:cNvSpPr>
          <p:nvPr>
            <p:ph type="pic" idx="3"/>
          </p:nvPr>
        </p:nvSpPr>
        <p:spPr>
          <a:xfrm>
            <a:off x="3" y="0"/>
            <a:ext cx="2246243" cy="2537460"/>
          </a:xfrm>
          <a:prstGeom prst="rect">
            <a:avLst/>
          </a:prstGeom>
          <a:gradFill>
            <a:gsLst>
              <a:gs pos="0">
                <a:srgbClr val="D8D8D8"/>
              </a:gs>
              <a:gs pos="99000">
                <a:srgbClr val="BFBFBF"/>
              </a:gs>
              <a:gs pos="100000">
                <a:srgbClr val="BFBFBF"/>
              </a:gs>
            </a:gsLst>
            <a:lin ang="5400000" scaled="0"/>
          </a:gradFill>
          <a:ln>
            <a:noFill/>
          </a:ln>
        </p:spPr>
      </p:sp>
      <p:sp>
        <p:nvSpPr>
          <p:cNvPr id="17" name="Google Shape;17;p5"/>
          <p:cNvSpPr>
            <a:spLocks noGrp="1"/>
          </p:cNvSpPr>
          <p:nvPr>
            <p:ph type="pic" idx="4"/>
          </p:nvPr>
        </p:nvSpPr>
        <p:spPr>
          <a:xfrm>
            <a:off x="2312043" y="2606040"/>
            <a:ext cx="2246243" cy="2537460"/>
          </a:xfrm>
          <a:prstGeom prst="rect">
            <a:avLst/>
          </a:prstGeom>
          <a:gradFill>
            <a:gsLst>
              <a:gs pos="0">
                <a:srgbClr val="D8D8D8"/>
              </a:gs>
              <a:gs pos="99000">
                <a:srgbClr val="BFBFBF"/>
              </a:gs>
              <a:gs pos="100000">
                <a:srgbClr val="BFBFBF"/>
              </a:gs>
            </a:gsLst>
            <a:lin ang="5400000" scaled="0"/>
          </a:gradFill>
          <a:ln>
            <a:noFill/>
          </a:ln>
        </p:spPr>
      </p:sp>
      <p:sp>
        <p:nvSpPr>
          <p:cNvPr id="18" name="Google Shape;18;p5"/>
          <p:cNvSpPr>
            <a:spLocks noGrp="1"/>
          </p:cNvSpPr>
          <p:nvPr>
            <p:ph type="pic" idx="5"/>
          </p:nvPr>
        </p:nvSpPr>
        <p:spPr>
          <a:xfrm>
            <a:off x="3" y="2606040"/>
            <a:ext cx="2246243" cy="2537460"/>
          </a:xfrm>
          <a:prstGeom prst="rect">
            <a:avLst/>
          </a:prstGeom>
          <a:gradFill>
            <a:gsLst>
              <a:gs pos="0">
                <a:srgbClr val="D8D8D8"/>
              </a:gs>
              <a:gs pos="99000">
                <a:srgbClr val="BFBFBF"/>
              </a:gs>
              <a:gs pos="100000">
                <a:srgbClr val="BFBFBF"/>
              </a:gs>
            </a:gsLst>
            <a:lin ang="5400000" scaled="0"/>
          </a:gradFill>
          <a:ln>
            <a:noFill/>
          </a:ln>
        </p:spPr>
      </p:sp>
      <p:pic>
        <p:nvPicPr>
          <p:cNvPr id="19" name="Google Shape;19;p5"/>
          <p:cNvPicPr preferRelativeResize="0"/>
          <p:nvPr/>
        </p:nvPicPr>
        <p:blipFill rotWithShape="1">
          <a:blip r:embed="rId2">
            <a:alphaModFix/>
          </a:blip>
          <a:srcRect/>
          <a:stretch/>
        </p:blipFill>
        <p:spPr>
          <a:xfrm>
            <a:off x="7427890" y="96592"/>
            <a:ext cx="1716110" cy="645562"/>
          </a:xfrm>
          <a:prstGeom prst="rect">
            <a:avLst/>
          </a:prstGeom>
          <a:noFill/>
          <a:ln>
            <a:noFill/>
          </a:ln>
        </p:spPr>
      </p:pic>
    </p:spTree>
    <p:extLst>
      <p:ext uri="{BB962C8B-B14F-4D97-AF65-F5344CB8AC3E}">
        <p14:creationId xmlns:p14="http://schemas.microsoft.com/office/powerpoint/2010/main" val="117436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Maps_01">
    <p:spTree>
      <p:nvGrpSpPr>
        <p:cNvPr id="1" name=""/>
        <p:cNvGrpSpPr/>
        <p:nvPr/>
      </p:nvGrpSpPr>
      <p:grpSpPr>
        <a:xfrm>
          <a:off x="0" y="0"/>
          <a:ext cx="0" cy="0"/>
          <a:chOff x="0" y="0"/>
          <a:chExt cx="0" cy="0"/>
        </a:xfrm>
      </p:grpSpPr>
      <p:sp>
        <p:nvSpPr>
          <p:cNvPr id="17" name="Прямоугольник 16"/>
          <p:cNvSpPr/>
          <p:nvPr userDrawn="1"/>
        </p:nvSpPr>
        <p:spPr>
          <a:xfrm>
            <a:off x="7" y="0"/>
            <a:ext cx="9143999" cy="5143500"/>
          </a:xfrm>
          <a:prstGeom prst="rect">
            <a:avLst/>
          </a:prstGeom>
          <a:gradFill>
            <a:gsLst>
              <a:gs pos="100000">
                <a:schemeClr val="accent4">
                  <a:alpha val="50000"/>
                </a:schemeClr>
              </a:gs>
              <a:gs pos="0">
                <a:schemeClr val="accent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a:p>
        </p:txBody>
      </p:sp>
      <p:sp>
        <p:nvSpPr>
          <p:cNvPr id="9" name="Shape 427"/>
          <p:cNvSpPr>
            <a:spLocks noGrp="1"/>
          </p:cNvSpPr>
          <p:nvPr>
            <p:ph type="body" sz="quarter" idx="27" hasCustomPrompt="1"/>
          </p:nvPr>
        </p:nvSpPr>
        <p:spPr>
          <a:xfrm>
            <a:off x="1400175" y="3429008"/>
            <a:ext cx="2114551" cy="342901"/>
          </a:xfrm>
          <a:prstGeom prst="rect">
            <a:avLst/>
          </a:prstGeom>
        </p:spPr>
        <p:txBody>
          <a:bodyPr anchor="ctr">
            <a:normAutofit/>
          </a:bodyPr>
          <a:lstStyle>
            <a:lvl1pPr algn="l">
              <a:lnSpc>
                <a:spcPct val="100000"/>
              </a:lnSpc>
              <a:defRPr sz="800" b="0" spc="0">
                <a:solidFill>
                  <a:schemeClr val="bg1"/>
                </a:solidFill>
                <a:latin typeface="+mj-lt"/>
              </a:defRPr>
            </a:lvl1pPr>
          </a:lstStyle>
          <a:p>
            <a:pPr lvl="0"/>
            <a:r>
              <a:rPr lang="en-US" dirty="0"/>
              <a:t>Subtitle</a:t>
            </a:r>
            <a:endParaRPr dirty="0"/>
          </a:p>
        </p:txBody>
      </p:sp>
      <p:sp>
        <p:nvSpPr>
          <p:cNvPr id="13" name="Текст 7"/>
          <p:cNvSpPr>
            <a:spLocks noGrp="1"/>
          </p:cNvSpPr>
          <p:nvPr>
            <p:ph type="body" sz="quarter" idx="37" hasCustomPrompt="1"/>
          </p:nvPr>
        </p:nvSpPr>
        <p:spPr>
          <a:xfrm>
            <a:off x="1400175" y="3771901"/>
            <a:ext cx="2114551" cy="1028700"/>
          </a:xfrm>
        </p:spPr>
        <p:txBody>
          <a:bodyPr>
            <a:normAutofit/>
          </a:bodyPr>
          <a:lstStyle>
            <a:lvl1pPr algn="l">
              <a:lnSpc>
                <a:spcPct val="150000"/>
              </a:lnSpc>
              <a:defRPr sz="800" baseline="0">
                <a:solidFill>
                  <a:schemeClr val="bg1">
                    <a:alpha val="80000"/>
                  </a:schemeClr>
                </a:solidFill>
              </a:defRPr>
            </a:lvl1pPr>
            <a:lvl2pPr algn="ctr">
              <a:defRPr/>
            </a:lvl2pPr>
            <a:lvl3pPr algn="ctr">
              <a:defRPr/>
            </a:lvl3pPr>
            <a:lvl4pPr algn="ctr">
              <a:defRPr/>
            </a:lvl4pPr>
            <a:lvl5pPr algn="ctr">
              <a:defRPr/>
            </a:lvl5pPr>
          </a:lstStyle>
          <a:p>
            <a:pPr lvl="0"/>
            <a:r>
              <a:rPr lang="en-US" dirty="0"/>
              <a:t>Text</a:t>
            </a:r>
          </a:p>
        </p:txBody>
      </p:sp>
      <p:sp>
        <p:nvSpPr>
          <p:cNvPr id="420" name="Текст 7"/>
          <p:cNvSpPr>
            <a:spLocks noGrp="1"/>
          </p:cNvSpPr>
          <p:nvPr>
            <p:ph type="body" sz="quarter" idx="41" hasCustomPrompt="1"/>
          </p:nvPr>
        </p:nvSpPr>
        <p:spPr>
          <a:xfrm>
            <a:off x="1396630" y="1033472"/>
            <a:ext cx="2118098" cy="2227943"/>
          </a:xfrm>
        </p:spPr>
        <p:txBody>
          <a:bodyPr anchor="b" anchorCtr="0">
            <a:noAutofit/>
          </a:bodyPr>
          <a:lstStyle>
            <a:lvl1pPr algn="l">
              <a:lnSpc>
                <a:spcPct val="100000"/>
              </a:lnSpc>
              <a:defRPr sz="2700" b="0" baseline="0">
                <a:solidFill>
                  <a:schemeClr val="bg1"/>
                </a:solidFill>
                <a:latin typeface="+mj-lt"/>
              </a:defRPr>
            </a:lvl1pPr>
            <a:lvl2pPr algn="ctr">
              <a:defRPr/>
            </a:lvl2pPr>
            <a:lvl3pPr algn="ctr">
              <a:defRPr/>
            </a:lvl3pPr>
            <a:lvl4pPr algn="ctr">
              <a:lnSpc>
                <a:spcPct val="150000"/>
              </a:lnSpc>
              <a:defRPr/>
            </a:lvl4pPr>
            <a:lvl5pPr algn="ctr">
              <a:defRPr/>
            </a:lvl5pPr>
          </a:lstStyle>
          <a:p>
            <a:pPr lvl="0"/>
            <a:r>
              <a:rPr lang="en-US" dirty="0"/>
              <a:t>Title</a:t>
            </a:r>
          </a:p>
        </p:txBody>
      </p:sp>
    </p:spTree>
    <p:extLst>
      <p:ext uri="{BB962C8B-B14F-4D97-AF65-F5344CB8AC3E}">
        <p14:creationId xmlns:p14="http://schemas.microsoft.com/office/powerpoint/2010/main" val="4082210009"/>
      </p:ext>
    </p:extLst>
  </p:cSld>
  <p:clrMapOvr>
    <a:masterClrMapping/>
  </p:clrMapOvr>
  <p:transition spd="slow">
    <p:cover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07">
  <p:cSld name="1_07">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0" y="0"/>
            <a:ext cx="9144000" cy="5143500"/>
          </a:xfrm>
          <a:prstGeom prst="rect">
            <a:avLst/>
          </a:prstGeom>
          <a:solidFill>
            <a:srgbClr val="D8D8D8">
              <a:alpha val="11764"/>
            </a:srgbClr>
          </a:solidFill>
          <a:ln>
            <a:noFill/>
          </a:ln>
        </p:spPr>
      </p:sp>
      <p:sp>
        <p:nvSpPr>
          <p:cNvPr id="11" name="Google Shape;11;p2"/>
          <p:cNvSpPr/>
          <p:nvPr/>
        </p:nvSpPr>
        <p:spPr>
          <a:xfrm rot="-2700000">
            <a:off x="-2487538" y="1014364"/>
            <a:ext cx="8876453" cy="1889248"/>
          </a:xfrm>
          <a:prstGeom prst="rect">
            <a:avLst/>
          </a:prstGeom>
          <a:solidFill>
            <a:srgbClr val="011E41"/>
          </a:solidFill>
          <a:ln>
            <a:noFill/>
          </a:ln>
        </p:spPr>
        <p:txBody>
          <a:bodyPr spcFirstLastPara="1" wrap="square" lIns="45725" tIns="22850" rIns="45725" bIns="22850" anchor="ctr" anchorCtr="0">
            <a:noAutofit/>
          </a:bodyPr>
          <a:lstStyle/>
          <a:p>
            <a:pPr algn="ctr"/>
            <a:endParaRPr sz="1100">
              <a:solidFill>
                <a:srgbClr val="FFFFFF"/>
              </a:solidFill>
            </a:endParaRPr>
          </a:p>
        </p:txBody>
      </p:sp>
      <p:sp>
        <p:nvSpPr>
          <p:cNvPr id="12" name="Google Shape;12;p2"/>
          <p:cNvSpPr/>
          <p:nvPr/>
        </p:nvSpPr>
        <p:spPr>
          <a:xfrm rot="-2700000">
            <a:off x="6367731" y="3543069"/>
            <a:ext cx="4161606" cy="2056408"/>
          </a:xfrm>
          <a:prstGeom prst="rect">
            <a:avLst/>
          </a:prstGeom>
          <a:solidFill>
            <a:srgbClr val="ED2533"/>
          </a:solidFill>
          <a:ln>
            <a:noFill/>
          </a:ln>
        </p:spPr>
        <p:txBody>
          <a:bodyPr spcFirstLastPara="1" wrap="square" lIns="45725" tIns="22850" rIns="45725" bIns="22850" anchor="ctr" anchorCtr="0">
            <a:noAutofit/>
          </a:bodyPr>
          <a:lstStyle/>
          <a:p>
            <a:pPr algn="ctr"/>
            <a:endParaRPr sz="1100">
              <a:solidFill>
                <a:srgbClr val="FFFFFF"/>
              </a:solidFill>
            </a:endParaRPr>
          </a:p>
        </p:txBody>
      </p:sp>
      <p:pic>
        <p:nvPicPr>
          <p:cNvPr id="13" name="Google Shape;13;p2" descr="A sign in the dark&#10;&#10;Description automatically generated"/>
          <p:cNvPicPr preferRelativeResize="0"/>
          <p:nvPr/>
        </p:nvPicPr>
        <p:blipFill rotWithShape="1">
          <a:blip r:embed="rId2">
            <a:alphaModFix/>
          </a:blip>
          <a:srcRect/>
          <a:stretch/>
        </p:blipFill>
        <p:spPr>
          <a:xfrm>
            <a:off x="-2062898" y="-3246518"/>
            <a:ext cx="10118403" cy="10116843"/>
          </a:xfrm>
          <a:prstGeom prst="rect">
            <a:avLst/>
          </a:prstGeom>
          <a:noFill/>
          <a:ln>
            <a:noFill/>
          </a:ln>
        </p:spPr>
      </p:pic>
      <p:sp>
        <p:nvSpPr>
          <p:cNvPr id="14" name="Google Shape;14;p2"/>
          <p:cNvSpPr/>
          <p:nvPr/>
        </p:nvSpPr>
        <p:spPr>
          <a:xfrm rot="-2700000">
            <a:off x="-1246816" y="-272688"/>
            <a:ext cx="3789951" cy="1812456"/>
          </a:xfrm>
          <a:prstGeom prst="rect">
            <a:avLst/>
          </a:prstGeom>
          <a:solidFill>
            <a:srgbClr val="ED2533"/>
          </a:solidFill>
          <a:ln>
            <a:noFill/>
          </a:ln>
        </p:spPr>
        <p:txBody>
          <a:bodyPr spcFirstLastPara="1" wrap="square" lIns="45725" tIns="22850" rIns="45725" bIns="22850" anchor="ctr" anchorCtr="0">
            <a:noAutofit/>
          </a:bodyPr>
          <a:lstStyle/>
          <a:p>
            <a:pPr algn="ctr"/>
            <a:endParaRPr sz="1100">
              <a:solidFill>
                <a:srgbClr val="FFFFFF"/>
              </a:solidFill>
            </a:endParaRPr>
          </a:p>
        </p:txBody>
      </p:sp>
      <p:sp>
        <p:nvSpPr>
          <p:cNvPr id="15" name="Google Shape;15;p2"/>
          <p:cNvSpPr txBox="1">
            <a:spLocks noGrp="1"/>
          </p:cNvSpPr>
          <p:nvPr>
            <p:ph type="title"/>
          </p:nvPr>
        </p:nvSpPr>
        <p:spPr>
          <a:xfrm>
            <a:off x="3487479" y="2902300"/>
            <a:ext cx="5083500" cy="1244700"/>
          </a:xfrm>
          <a:prstGeom prst="rect">
            <a:avLst/>
          </a:prstGeom>
          <a:noFill/>
          <a:ln>
            <a:noFill/>
          </a:ln>
        </p:spPr>
        <p:txBody>
          <a:bodyPr spcFirstLastPara="1" wrap="square" lIns="0" tIns="144000" rIns="0" bIns="0" anchor="t" anchorCtr="0">
            <a:noAutofit/>
          </a:bodyPr>
          <a:lstStyle>
            <a:lvl1pPr lvl="0" algn="r">
              <a:lnSpc>
                <a:spcPct val="80000"/>
              </a:lnSpc>
              <a:spcBef>
                <a:spcPts val="0"/>
              </a:spcBef>
              <a:spcAft>
                <a:spcPts val="0"/>
              </a:spcAft>
              <a:buSzPts val="3300"/>
              <a:buNone/>
              <a:defRPr sz="3300" b="1" i="0">
                <a:solidFill>
                  <a:srgbClr val="F5333F"/>
                </a:solidFill>
                <a:latin typeface="Montserrat"/>
                <a:ea typeface="Montserrat"/>
                <a:cs typeface="Montserrat"/>
                <a:sym typeface="Montserra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p:nvPr/>
        </p:nvSpPr>
        <p:spPr>
          <a:xfrm>
            <a:off x="5971478" y="4517734"/>
            <a:ext cx="2599500" cy="231000"/>
          </a:xfrm>
          <a:prstGeom prst="rect">
            <a:avLst/>
          </a:prstGeom>
          <a:noFill/>
          <a:ln>
            <a:noFill/>
          </a:ln>
        </p:spPr>
        <p:txBody>
          <a:bodyPr spcFirstLastPara="1" wrap="square" lIns="45725" tIns="22850" rIns="45725" bIns="22850" anchor="t" anchorCtr="0">
            <a:spAutoFit/>
          </a:bodyPr>
          <a:lstStyle/>
          <a:p>
            <a:pPr algn="r"/>
            <a:r>
              <a:rPr lang="fr" sz="1200" b="1">
                <a:solidFill>
                  <a:srgbClr val="011E41"/>
                </a:solidFill>
                <a:latin typeface="Montserrat SemiBold"/>
                <a:ea typeface="Montserrat SemiBold"/>
                <a:cs typeface="Montserrat SemiBold"/>
                <a:sym typeface="Montserrat SemiBold"/>
              </a:rPr>
              <a:t>9 September 2021</a:t>
            </a:r>
            <a:endParaRPr sz="1200" b="1">
              <a:solidFill>
                <a:srgbClr val="011E41"/>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65044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007270" y="847451"/>
            <a:ext cx="7565100" cy="583800"/>
          </a:xfrm>
          <a:prstGeom prst="rect">
            <a:avLst/>
          </a:prstGeom>
          <a:noFill/>
          <a:ln>
            <a:noFill/>
          </a:ln>
        </p:spPr>
        <p:txBody>
          <a:bodyPr spcFirstLastPara="1" wrap="square" lIns="0" tIns="144000" rIns="0" bIns="0" anchor="t" anchorCtr="0">
            <a:noAutofit/>
          </a:bodyPr>
          <a:lstStyle>
            <a:lvl1pPr lvl="0" algn="l">
              <a:lnSpc>
                <a:spcPct val="90000"/>
              </a:lnSpc>
              <a:spcBef>
                <a:spcPts val="0"/>
              </a:spcBef>
              <a:spcAft>
                <a:spcPts val="0"/>
              </a:spcAft>
              <a:buClr>
                <a:schemeClr val="dk1"/>
              </a:buClr>
              <a:buSzPts val="2100"/>
              <a:buFont typeface="Montserrat SemiBo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19" name="Google Shape;19;p3"/>
          <p:cNvCxnSpPr/>
          <p:nvPr/>
        </p:nvCxnSpPr>
        <p:spPr>
          <a:xfrm>
            <a:off x="218663" y="1113184"/>
            <a:ext cx="566400" cy="0"/>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19983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8_Custom Layout">
  <p:cSld name="28_Custom Layout">
    <p:spTree>
      <p:nvGrpSpPr>
        <p:cNvPr id="1" name="Shape 20"/>
        <p:cNvGrpSpPr/>
        <p:nvPr/>
      </p:nvGrpSpPr>
      <p:grpSpPr>
        <a:xfrm>
          <a:off x="0" y="0"/>
          <a:ext cx="0" cy="0"/>
          <a:chOff x="0" y="0"/>
          <a:chExt cx="0" cy="0"/>
        </a:xfrm>
      </p:grpSpPr>
      <p:sp>
        <p:nvSpPr>
          <p:cNvPr id="21" name="Google Shape;21;p4"/>
          <p:cNvSpPr/>
          <p:nvPr/>
        </p:nvSpPr>
        <p:spPr>
          <a:xfrm>
            <a:off x="0" y="1"/>
            <a:ext cx="9144000" cy="5143500"/>
          </a:xfrm>
          <a:prstGeom prst="rect">
            <a:avLst/>
          </a:prstGeom>
          <a:solidFill>
            <a:schemeClr val="accent1"/>
          </a:solidFill>
          <a:ln>
            <a:noFill/>
          </a:ln>
        </p:spPr>
        <p:txBody>
          <a:bodyPr spcFirstLastPara="1" wrap="square" lIns="68575" tIns="34275" rIns="68575" bIns="34275" anchor="ctr" anchorCtr="0">
            <a:noAutofit/>
          </a:bodyPr>
          <a:lstStyle/>
          <a:p>
            <a:pPr algn="ctr">
              <a:buSzPts val="1400"/>
            </a:pPr>
            <a:endParaRPr>
              <a:solidFill>
                <a:srgbClr val="FFFFFF"/>
              </a:solidFill>
              <a:latin typeface="Open Sans"/>
              <a:ea typeface="Open Sans"/>
              <a:cs typeface="Open Sans"/>
              <a:sym typeface="Open Sans"/>
            </a:endParaRPr>
          </a:p>
        </p:txBody>
      </p:sp>
      <p:sp>
        <p:nvSpPr>
          <p:cNvPr id="22" name="Google Shape;22;p4"/>
          <p:cNvSpPr>
            <a:spLocks noGrp="1"/>
          </p:cNvSpPr>
          <p:nvPr>
            <p:ph type="pic" idx="2"/>
          </p:nvPr>
        </p:nvSpPr>
        <p:spPr>
          <a:xfrm>
            <a:off x="0" y="1"/>
            <a:ext cx="4572000" cy="5143500"/>
          </a:xfrm>
          <a:prstGeom prst="rect">
            <a:avLst/>
          </a:prstGeom>
          <a:gradFill>
            <a:gsLst>
              <a:gs pos="0">
                <a:srgbClr val="D8D8D8"/>
              </a:gs>
              <a:gs pos="99000">
                <a:srgbClr val="BFBFBF"/>
              </a:gs>
              <a:gs pos="100000">
                <a:srgbClr val="BFBFBF"/>
              </a:gs>
            </a:gsLst>
            <a:lin ang="5400000" scaled="0"/>
          </a:gradFill>
          <a:ln>
            <a:noFill/>
          </a:ln>
        </p:spPr>
      </p:sp>
    </p:spTree>
    <p:extLst>
      <p:ext uri="{BB962C8B-B14F-4D97-AF65-F5344CB8AC3E}">
        <p14:creationId xmlns:p14="http://schemas.microsoft.com/office/powerpoint/2010/main" val="254711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007270" y="942976"/>
            <a:ext cx="7565100" cy="7716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300"/>
              <a:buNone/>
              <a:defRPr sz="2600" b="0" i="0">
                <a:solidFill>
                  <a:srgbClr val="241C5D"/>
                </a:solidFill>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5"/>
          <p:cNvSpPr txBox="1">
            <a:spLocks noGrp="1"/>
          </p:cNvSpPr>
          <p:nvPr>
            <p:ph type="body" idx="1"/>
          </p:nvPr>
        </p:nvSpPr>
        <p:spPr>
          <a:xfrm>
            <a:off x="1007268" y="1885950"/>
            <a:ext cx="7565100" cy="25719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800"/>
              </a:spcBef>
              <a:spcAft>
                <a:spcPts val="0"/>
              </a:spcAft>
              <a:buSzPts val="2100"/>
              <a:buNone/>
              <a:defRPr b="0" i="0">
                <a:solidFill>
                  <a:schemeClr val="dk1"/>
                </a:solidFill>
              </a:defRPr>
            </a:lvl1pPr>
            <a:lvl2pPr marL="914400" lvl="1" indent="-228600" algn="l">
              <a:lnSpc>
                <a:spcPct val="150000"/>
              </a:lnSpc>
              <a:spcBef>
                <a:spcPts val="400"/>
              </a:spcBef>
              <a:spcAft>
                <a:spcPts val="0"/>
              </a:spcAft>
              <a:buSzPts val="1400"/>
              <a:buNone/>
              <a:defRPr/>
            </a:lvl2pPr>
            <a:lvl3pPr marL="1371600" lvl="2" indent="-228600" algn="l">
              <a:lnSpc>
                <a:spcPct val="150000"/>
              </a:lnSpc>
              <a:spcBef>
                <a:spcPts val="400"/>
              </a:spcBef>
              <a:spcAft>
                <a:spcPts val="0"/>
              </a:spcAft>
              <a:buSzPts val="900"/>
              <a:buNone/>
              <a:defRPr/>
            </a:lvl3pPr>
            <a:lvl4pPr marL="1828800" lvl="3" indent="-228600" algn="l">
              <a:lnSpc>
                <a:spcPct val="150000"/>
              </a:lnSpc>
              <a:spcBef>
                <a:spcPts val="400"/>
              </a:spcBef>
              <a:spcAft>
                <a:spcPts val="0"/>
              </a:spcAft>
              <a:buSzPts val="800"/>
              <a:buNone/>
              <a:defRPr/>
            </a:lvl4pPr>
            <a:lvl5pPr marL="2286000" lvl="4" indent="-228600" algn="l">
              <a:lnSpc>
                <a:spcPct val="150000"/>
              </a:lnSpc>
              <a:spcBef>
                <a:spcPts val="400"/>
              </a:spcBef>
              <a:spcAft>
                <a:spcPts val="0"/>
              </a:spcAft>
              <a:buSzPts val="800"/>
              <a:buNone/>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6" name="Google Shape;26;p5"/>
          <p:cNvSpPr txBox="1">
            <a:spLocks noGrp="1"/>
          </p:cNvSpPr>
          <p:nvPr>
            <p:ph type="ftr" idx="11"/>
          </p:nvPr>
        </p:nvSpPr>
        <p:spPr>
          <a:xfrm>
            <a:off x="0" y="0"/>
            <a:ext cx="2250000" cy="225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SzPts val="1100"/>
              <a:buNone/>
              <a:defRPr sz="1100" b="0" i="0" u="none" strike="noStrike" cap="none">
                <a:solidFill>
                  <a:srgbClr val="8D8AA9"/>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27" name="Google Shape;27;p5"/>
          <p:cNvSpPr txBox="1">
            <a:spLocks noGrp="1"/>
          </p:cNvSpPr>
          <p:nvPr>
            <p:ph type="dt" idx="10"/>
          </p:nvPr>
        </p:nvSpPr>
        <p:spPr>
          <a:xfrm>
            <a:off x="0" y="0"/>
            <a:ext cx="2250000" cy="225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100"/>
              <a:buNone/>
              <a:defRPr sz="1100" b="0" i="0" u="none" strike="noStrike" cap="none">
                <a:solidFill>
                  <a:srgbClr val="8D8AA9"/>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sldNum" idx="12"/>
          </p:nvPr>
        </p:nvSpPr>
        <p:spPr>
          <a:xfrm>
            <a:off x="0" y="0"/>
            <a:ext cx="2250000" cy="225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1pPr>
            <a:lvl2pPr marL="0" marR="0" lvl="1"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2pPr>
            <a:lvl3pPr marL="0" marR="0" lvl="2"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3pPr>
            <a:lvl4pPr marL="0" marR="0" lvl="3"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4pPr>
            <a:lvl5pPr marL="0" marR="0" lvl="4"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5pPr>
            <a:lvl6pPr marL="0" marR="0" lvl="5"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6pPr>
            <a:lvl7pPr marL="0" marR="0" lvl="6"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7pPr>
            <a:lvl8pPr marL="0" marR="0" lvl="7"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8pPr>
            <a:lvl9pPr marL="0" marR="0" lvl="8"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9pPr>
          </a:lstStyle>
          <a:p>
            <a:fld id="{00000000-1234-1234-1234-123412341234}" type="slidenum">
              <a:rPr lang="fr"/>
              <a:pPr/>
              <a:t>‹N°›</a:t>
            </a:fld>
            <a:endParaRPr/>
          </a:p>
        </p:txBody>
      </p:sp>
    </p:spTree>
    <p:extLst>
      <p:ext uri="{BB962C8B-B14F-4D97-AF65-F5344CB8AC3E}">
        <p14:creationId xmlns:p14="http://schemas.microsoft.com/office/powerpoint/2010/main" val="3553630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65">
  <p:cSld name="065">
    <p:spTree>
      <p:nvGrpSpPr>
        <p:cNvPr id="1" name="Shape 29"/>
        <p:cNvGrpSpPr/>
        <p:nvPr/>
      </p:nvGrpSpPr>
      <p:grpSpPr>
        <a:xfrm>
          <a:off x="0" y="0"/>
          <a:ext cx="0" cy="0"/>
          <a:chOff x="0" y="0"/>
          <a:chExt cx="0" cy="0"/>
        </a:xfrm>
      </p:grpSpPr>
      <p:sp>
        <p:nvSpPr>
          <p:cNvPr id="30" name="Google Shape;30;p6"/>
          <p:cNvSpPr>
            <a:spLocks noGrp="1"/>
          </p:cNvSpPr>
          <p:nvPr>
            <p:ph type="pic" idx="2"/>
          </p:nvPr>
        </p:nvSpPr>
        <p:spPr>
          <a:xfrm>
            <a:off x="4572001" y="-1"/>
            <a:ext cx="4572000" cy="5143500"/>
          </a:xfrm>
          <a:prstGeom prst="rect">
            <a:avLst/>
          </a:prstGeom>
          <a:solidFill>
            <a:schemeClr val="lt1"/>
          </a:solidFill>
          <a:ln>
            <a:noFill/>
          </a:ln>
        </p:spPr>
      </p:sp>
      <p:sp>
        <p:nvSpPr>
          <p:cNvPr id="31" name="Google Shape;31;p6"/>
          <p:cNvSpPr txBox="1">
            <a:spLocks noGrp="1"/>
          </p:cNvSpPr>
          <p:nvPr>
            <p:ph type="body" idx="1"/>
          </p:nvPr>
        </p:nvSpPr>
        <p:spPr>
          <a:xfrm>
            <a:off x="791992" y="1222231"/>
            <a:ext cx="3239700" cy="262200"/>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800"/>
              </a:spcBef>
              <a:spcAft>
                <a:spcPts val="0"/>
              </a:spcAft>
              <a:buClr>
                <a:schemeClr val="dk1"/>
              </a:buClr>
              <a:buSzPts val="1100"/>
              <a:buNone/>
              <a:defRPr sz="1100" b="1">
                <a:solidFill>
                  <a:schemeClr val="dk1"/>
                </a:solidFill>
              </a:defRPr>
            </a:lvl1pPr>
            <a:lvl2pPr marL="914400" lvl="1" indent="-228600" algn="ctr">
              <a:lnSpc>
                <a:spcPct val="150000"/>
              </a:lnSpc>
              <a:spcBef>
                <a:spcPts val="400"/>
              </a:spcBef>
              <a:spcAft>
                <a:spcPts val="0"/>
              </a:spcAft>
              <a:buClr>
                <a:schemeClr val="dk1"/>
              </a:buClr>
              <a:buSzPts val="1400"/>
              <a:buNone/>
              <a:defRPr/>
            </a:lvl2pPr>
            <a:lvl3pPr marL="1371600" lvl="2" indent="-228600" algn="ctr">
              <a:lnSpc>
                <a:spcPct val="150000"/>
              </a:lnSpc>
              <a:spcBef>
                <a:spcPts val="400"/>
              </a:spcBef>
              <a:spcAft>
                <a:spcPts val="0"/>
              </a:spcAft>
              <a:buClr>
                <a:schemeClr val="dk1"/>
              </a:buClr>
              <a:buSzPts val="900"/>
              <a:buNone/>
              <a:defRPr/>
            </a:lvl3pPr>
            <a:lvl4pPr marL="1828800" lvl="3" indent="-228600" algn="ctr">
              <a:lnSpc>
                <a:spcPct val="150000"/>
              </a:lnSpc>
              <a:spcBef>
                <a:spcPts val="400"/>
              </a:spcBef>
              <a:spcAft>
                <a:spcPts val="0"/>
              </a:spcAft>
              <a:buClr>
                <a:schemeClr val="dk1"/>
              </a:buClr>
              <a:buSzPts val="800"/>
              <a:buNone/>
              <a:defRPr/>
            </a:lvl4pPr>
            <a:lvl5pPr marL="2286000" lvl="4" indent="-228600" algn="ctr">
              <a:lnSpc>
                <a:spcPct val="150000"/>
              </a:lnSpc>
              <a:spcBef>
                <a:spcPts val="400"/>
              </a:spcBef>
              <a:spcAft>
                <a:spcPts val="0"/>
              </a:spcAft>
              <a:buClr>
                <a:schemeClr val="dk1"/>
              </a:buClr>
              <a:buSzPts val="8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6"/>
          <p:cNvSpPr txBox="1">
            <a:spLocks noGrp="1"/>
          </p:cNvSpPr>
          <p:nvPr>
            <p:ph type="body" idx="3"/>
          </p:nvPr>
        </p:nvSpPr>
        <p:spPr>
          <a:xfrm>
            <a:off x="791991" y="3587048"/>
            <a:ext cx="3239700" cy="6768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800"/>
              </a:spcBef>
              <a:spcAft>
                <a:spcPts val="0"/>
              </a:spcAft>
              <a:buClr>
                <a:schemeClr val="dk1"/>
              </a:buClr>
              <a:buSzPts val="800"/>
              <a:buNone/>
              <a:defRPr sz="800">
                <a:solidFill>
                  <a:schemeClr val="dk1"/>
                </a:solidFill>
              </a:defRPr>
            </a:lvl1pPr>
            <a:lvl2pPr marL="914400" lvl="1" indent="-228600" algn="ctr">
              <a:lnSpc>
                <a:spcPct val="150000"/>
              </a:lnSpc>
              <a:spcBef>
                <a:spcPts val="400"/>
              </a:spcBef>
              <a:spcAft>
                <a:spcPts val="0"/>
              </a:spcAft>
              <a:buClr>
                <a:schemeClr val="dk1"/>
              </a:buClr>
              <a:buSzPts val="1400"/>
              <a:buNone/>
              <a:defRPr/>
            </a:lvl2pPr>
            <a:lvl3pPr marL="1371600" lvl="2" indent="-228600" algn="ctr">
              <a:lnSpc>
                <a:spcPct val="150000"/>
              </a:lnSpc>
              <a:spcBef>
                <a:spcPts val="400"/>
              </a:spcBef>
              <a:spcAft>
                <a:spcPts val="0"/>
              </a:spcAft>
              <a:buClr>
                <a:schemeClr val="dk1"/>
              </a:buClr>
              <a:buSzPts val="900"/>
              <a:buNone/>
              <a:defRPr/>
            </a:lvl3pPr>
            <a:lvl4pPr marL="1828800" lvl="3" indent="-228600" algn="ctr">
              <a:lnSpc>
                <a:spcPct val="150000"/>
              </a:lnSpc>
              <a:spcBef>
                <a:spcPts val="400"/>
              </a:spcBef>
              <a:spcAft>
                <a:spcPts val="0"/>
              </a:spcAft>
              <a:buClr>
                <a:schemeClr val="dk1"/>
              </a:buClr>
              <a:buSzPts val="800"/>
              <a:buNone/>
              <a:defRPr/>
            </a:lvl4pPr>
            <a:lvl5pPr marL="2286000" lvl="4" indent="-228600" algn="ctr">
              <a:lnSpc>
                <a:spcPct val="150000"/>
              </a:lnSpc>
              <a:spcBef>
                <a:spcPts val="400"/>
              </a:spcBef>
              <a:spcAft>
                <a:spcPts val="0"/>
              </a:spcAft>
              <a:buClr>
                <a:schemeClr val="dk1"/>
              </a:buClr>
              <a:buSzPts val="8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6"/>
          <p:cNvSpPr txBox="1">
            <a:spLocks noGrp="1"/>
          </p:cNvSpPr>
          <p:nvPr>
            <p:ph type="body" idx="4"/>
          </p:nvPr>
        </p:nvSpPr>
        <p:spPr>
          <a:xfrm>
            <a:off x="791992" y="1759666"/>
            <a:ext cx="3239700" cy="1624200"/>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800"/>
              </a:spcBef>
              <a:spcAft>
                <a:spcPts val="0"/>
              </a:spcAft>
              <a:buClr>
                <a:schemeClr val="dk1"/>
              </a:buClr>
              <a:buSzPts val="1500"/>
              <a:buNone/>
              <a:defRPr sz="1500" b="1">
                <a:solidFill>
                  <a:schemeClr val="dk1"/>
                </a:solidFill>
                <a:latin typeface="Montserrat"/>
                <a:ea typeface="Montserrat"/>
                <a:cs typeface="Montserrat"/>
                <a:sym typeface="Montserrat"/>
              </a:defRPr>
            </a:lvl1pPr>
            <a:lvl2pPr marL="914400" lvl="1" indent="-228600" algn="ctr">
              <a:lnSpc>
                <a:spcPct val="150000"/>
              </a:lnSpc>
              <a:spcBef>
                <a:spcPts val="400"/>
              </a:spcBef>
              <a:spcAft>
                <a:spcPts val="0"/>
              </a:spcAft>
              <a:buClr>
                <a:schemeClr val="dk1"/>
              </a:buClr>
              <a:buSzPts val="1400"/>
              <a:buNone/>
              <a:defRPr/>
            </a:lvl2pPr>
            <a:lvl3pPr marL="1371600" lvl="2" indent="-228600" algn="ctr">
              <a:lnSpc>
                <a:spcPct val="150000"/>
              </a:lnSpc>
              <a:spcBef>
                <a:spcPts val="400"/>
              </a:spcBef>
              <a:spcAft>
                <a:spcPts val="0"/>
              </a:spcAft>
              <a:buClr>
                <a:schemeClr val="dk1"/>
              </a:buClr>
              <a:buSzPts val="900"/>
              <a:buNone/>
              <a:defRPr/>
            </a:lvl3pPr>
            <a:lvl4pPr marL="1828800" lvl="3" indent="-228600" algn="ctr">
              <a:lnSpc>
                <a:spcPct val="150000"/>
              </a:lnSpc>
              <a:spcBef>
                <a:spcPts val="400"/>
              </a:spcBef>
              <a:spcAft>
                <a:spcPts val="0"/>
              </a:spcAft>
              <a:buClr>
                <a:schemeClr val="dk1"/>
              </a:buClr>
              <a:buSzPts val="800"/>
              <a:buNone/>
              <a:defRPr/>
            </a:lvl4pPr>
            <a:lvl5pPr marL="2286000" lvl="4" indent="-228600" algn="ctr">
              <a:lnSpc>
                <a:spcPct val="150000"/>
              </a:lnSpc>
              <a:spcBef>
                <a:spcPts val="400"/>
              </a:spcBef>
              <a:spcAft>
                <a:spcPts val="0"/>
              </a:spcAft>
              <a:buClr>
                <a:schemeClr val="dk1"/>
              </a:buClr>
              <a:buSzPts val="8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6"/>
          <p:cNvSpPr/>
          <p:nvPr/>
        </p:nvSpPr>
        <p:spPr>
          <a:xfrm flipH="1">
            <a:off x="8392800" y="4331494"/>
            <a:ext cx="751200" cy="812100"/>
          </a:xfrm>
          <a:prstGeom prst="rtTriangle">
            <a:avLst/>
          </a:prstGeom>
          <a:solidFill>
            <a:schemeClr val="accent1"/>
          </a:solidFill>
          <a:ln>
            <a:noFill/>
          </a:ln>
        </p:spPr>
        <p:txBody>
          <a:bodyPr spcFirstLastPara="1" wrap="square" lIns="68575" tIns="34275" rIns="68575" bIns="34275" anchor="t" anchorCtr="0">
            <a:noAutofit/>
          </a:bodyPr>
          <a:lstStyle/>
          <a:p>
            <a:pPr algn="ctr">
              <a:buSzPts val="1400"/>
            </a:pPr>
            <a:endParaRPr>
              <a:latin typeface="Open Sans"/>
              <a:ea typeface="Open Sans"/>
              <a:cs typeface="Open Sans"/>
              <a:sym typeface="Open Sans"/>
            </a:endParaRPr>
          </a:p>
        </p:txBody>
      </p:sp>
    </p:spTree>
    <p:extLst>
      <p:ext uri="{BB962C8B-B14F-4D97-AF65-F5344CB8AC3E}">
        <p14:creationId xmlns:p14="http://schemas.microsoft.com/office/powerpoint/2010/main" val="4098864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6874290" y="547258"/>
            <a:ext cx="2104640" cy="660234"/>
          </a:xfrm>
          <a:prstGeom prst="rect">
            <a:avLst/>
          </a:prstGeom>
          <a:noFill/>
          <a:ln>
            <a:noFill/>
          </a:ln>
        </p:spPr>
      </p:pic>
      <p:sp>
        <p:nvSpPr>
          <p:cNvPr id="37" name="Google Shape;37;p7"/>
          <p:cNvSpPr/>
          <p:nvPr/>
        </p:nvSpPr>
        <p:spPr>
          <a:xfrm>
            <a:off x="8392498" y="3970730"/>
            <a:ext cx="750864" cy="645972"/>
          </a:xfrm>
          <a:custGeom>
            <a:avLst/>
            <a:gdLst/>
            <a:ahLst/>
            <a:cxnLst/>
            <a:rect l="l" t="t" r="r" b="b"/>
            <a:pathLst>
              <a:path w="878204" h="949959" extrusionOk="0">
                <a:moveTo>
                  <a:pt x="877824" y="949451"/>
                </a:moveTo>
                <a:lnTo>
                  <a:pt x="0" y="949451"/>
                </a:lnTo>
                <a:lnTo>
                  <a:pt x="877824" y="0"/>
                </a:lnTo>
                <a:lnTo>
                  <a:pt x="877824" y="949451"/>
                </a:lnTo>
                <a:close/>
              </a:path>
            </a:pathLst>
          </a:custGeom>
          <a:solidFill>
            <a:srgbClr val="EF333F"/>
          </a:solidFill>
          <a:ln>
            <a:noFill/>
          </a:ln>
        </p:spPr>
        <p:txBody>
          <a:bodyPr spcFirstLastPara="1" wrap="square" lIns="0" tIns="0" rIns="0" bIns="0" anchor="t" anchorCtr="0">
            <a:noAutofit/>
          </a:bodyPr>
          <a:lstStyle/>
          <a:p>
            <a:endParaRPr sz="1000"/>
          </a:p>
        </p:txBody>
      </p:sp>
      <p:pic>
        <p:nvPicPr>
          <p:cNvPr id="38" name="Google Shape;38;p7"/>
          <p:cNvPicPr preferRelativeResize="0"/>
          <p:nvPr/>
        </p:nvPicPr>
        <p:blipFill rotWithShape="1">
          <a:blip r:embed="rId3">
            <a:alphaModFix/>
          </a:blip>
          <a:srcRect/>
          <a:stretch/>
        </p:blipFill>
        <p:spPr>
          <a:xfrm>
            <a:off x="5245311" y="533784"/>
            <a:ext cx="3867845" cy="4081634"/>
          </a:xfrm>
          <a:prstGeom prst="rect">
            <a:avLst/>
          </a:prstGeom>
          <a:noFill/>
          <a:ln>
            <a:noFill/>
          </a:ln>
        </p:spPr>
      </p:pic>
      <p:sp>
        <p:nvSpPr>
          <p:cNvPr id="39" name="Google Shape;39;p7"/>
          <p:cNvSpPr txBox="1">
            <a:spLocks noGrp="1"/>
          </p:cNvSpPr>
          <p:nvPr>
            <p:ph type="title"/>
          </p:nvPr>
        </p:nvSpPr>
        <p:spPr>
          <a:xfrm>
            <a:off x="1007270" y="942976"/>
            <a:ext cx="7565100" cy="7716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300"/>
              <a:buNone/>
              <a:defRPr sz="2600" b="0" i="0">
                <a:solidFill>
                  <a:srgbClr val="241C5D"/>
                </a:solidFill>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7"/>
          <p:cNvSpPr txBox="1">
            <a:spLocks noGrp="1"/>
          </p:cNvSpPr>
          <p:nvPr>
            <p:ph type="ftr" idx="11"/>
          </p:nvPr>
        </p:nvSpPr>
        <p:spPr>
          <a:xfrm>
            <a:off x="0" y="0"/>
            <a:ext cx="2250000" cy="225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SzPts val="1100"/>
              <a:buNone/>
              <a:defRPr sz="1100" b="0" i="0" u="none" strike="noStrike" cap="none">
                <a:solidFill>
                  <a:srgbClr val="8D8AA9"/>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41" name="Google Shape;41;p7"/>
          <p:cNvSpPr txBox="1">
            <a:spLocks noGrp="1"/>
          </p:cNvSpPr>
          <p:nvPr>
            <p:ph type="dt" idx="10"/>
          </p:nvPr>
        </p:nvSpPr>
        <p:spPr>
          <a:xfrm>
            <a:off x="0" y="0"/>
            <a:ext cx="2250000" cy="225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100"/>
              <a:buNone/>
              <a:defRPr sz="1100" b="0" i="0" u="none" strike="noStrike" cap="none">
                <a:solidFill>
                  <a:srgbClr val="8D8AA9"/>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42" name="Google Shape;42;p7"/>
          <p:cNvSpPr txBox="1">
            <a:spLocks noGrp="1"/>
          </p:cNvSpPr>
          <p:nvPr>
            <p:ph type="sldNum" idx="12"/>
          </p:nvPr>
        </p:nvSpPr>
        <p:spPr>
          <a:xfrm>
            <a:off x="0" y="0"/>
            <a:ext cx="2250000" cy="225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1pPr>
            <a:lvl2pPr marL="0" marR="0" lvl="1"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2pPr>
            <a:lvl3pPr marL="0" marR="0" lvl="2"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3pPr>
            <a:lvl4pPr marL="0" marR="0" lvl="3"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4pPr>
            <a:lvl5pPr marL="0" marR="0" lvl="4"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5pPr>
            <a:lvl6pPr marL="0" marR="0" lvl="5"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6pPr>
            <a:lvl7pPr marL="0" marR="0" lvl="6"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7pPr>
            <a:lvl8pPr marL="0" marR="0" lvl="7"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8pPr>
            <a:lvl9pPr marL="0" marR="0" lvl="8" indent="0" algn="r" rtl="0">
              <a:lnSpc>
                <a:spcPct val="100000"/>
              </a:lnSpc>
              <a:spcBef>
                <a:spcPts val="0"/>
              </a:spcBef>
              <a:spcAft>
                <a:spcPts val="0"/>
              </a:spcAft>
              <a:buNone/>
              <a:defRPr sz="1100" b="0" i="0" u="none" strike="noStrike" cap="none">
                <a:solidFill>
                  <a:srgbClr val="8D8AA9"/>
                </a:solidFill>
                <a:latin typeface="Arial"/>
                <a:ea typeface="Arial"/>
                <a:cs typeface="Arial"/>
                <a:sym typeface="Arial"/>
              </a:defRPr>
            </a:lvl9pPr>
          </a:lstStyle>
          <a:p>
            <a:fld id="{00000000-1234-1234-1234-123412341234}" type="slidenum">
              <a:rPr lang="fr"/>
              <a:pPr/>
              <a:t>‹N°›</a:t>
            </a:fld>
            <a:endParaRPr/>
          </a:p>
        </p:txBody>
      </p:sp>
    </p:spTree>
    <p:extLst>
      <p:ext uri="{BB962C8B-B14F-4D97-AF65-F5344CB8AC3E}">
        <p14:creationId xmlns:p14="http://schemas.microsoft.com/office/powerpoint/2010/main" val="2754503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5_Maps_01">
  <p:cSld name="15_Maps_01">
    <p:spTree>
      <p:nvGrpSpPr>
        <p:cNvPr id="1" name="Shape 43"/>
        <p:cNvGrpSpPr/>
        <p:nvPr/>
      </p:nvGrpSpPr>
      <p:grpSpPr>
        <a:xfrm>
          <a:off x="0" y="0"/>
          <a:ext cx="0" cy="0"/>
          <a:chOff x="0" y="0"/>
          <a:chExt cx="0" cy="0"/>
        </a:xfrm>
      </p:grpSpPr>
      <p:sp>
        <p:nvSpPr>
          <p:cNvPr id="44" name="Google Shape;44;p8"/>
          <p:cNvSpPr/>
          <p:nvPr/>
        </p:nvSpPr>
        <p:spPr>
          <a:xfrm>
            <a:off x="7" y="0"/>
            <a:ext cx="9144000" cy="5143500"/>
          </a:xfrm>
          <a:prstGeom prst="rect">
            <a:avLst/>
          </a:prstGeom>
          <a:gradFill>
            <a:gsLst>
              <a:gs pos="0">
                <a:schemeClr val="accent3"/>
              </a:gs>
              <a:gs pos="100000">
                <a:srgbClr val="C4652D">
                  <a:alpha val="49411"/>
                </a:srgbClr>
              </a:gs>
            </a:gsLst>
            <a:lin ang="3000000" scaled="0"/>
          </a:gradFill>
          <a:ln>
            <a:noFill/>
          </a:ln>
        </p:spPr>
        <p:txBody>
          <a:bodyPr spcFirstLastPara="1" wrap="square" lIns="68575" tIns="34275" rIns="68575" bIns="34275" anchor="ctr" anchorCtr="0">
            <a:noAutofit/>
          </a:bodyPr>
          <a:lstStyle/>
          <a:p>
            <a:pPr algn="ctr">
              <a:buSzPts val="1400"/>
            </a:pPr>
            <a:endParaRPr>
              <a:solidFill>
                <a:srgbClr val="FFFFFF"/>
              </a:solidFill>
              <a:latin typeface="Open Sans"/>
              <a:ea typeface="Open Sans"/>
              <a:cs typeface="Open Sans"/>
              <a:sym typeface="Open Sans"/>
            </a:endParaRPr>
          </a:p>
        </p:txBody>
      </p:sp>
      <p:sp>
        <p:nvSpPr>
          <p:cNvPr id="45" name="Google Shape;45;p8"/>
          <p:cNvSpPr txBox="1">
            <a:spLocks noGrp="1"/>
          </p:cNvSpPr>
          <p:nvPr>
            <p:ph type="body" idx="1"/>
          </p:nvPr>
        </p:nvSpPr>
        <p:spPr>
          <a:xfrm>
            <a:off x="1400175" y="3429008"/>
            <a:ext cx="2114700" cy="3429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800"/>
              </a:spcBef>
              <a:spcAft>
                <a:spcPts val="0"/>
              </a:spcAft>
              <a:buClr>
                <a:schemeClr val="lt1"/>
              </a:buClr>
              <a:buSzPts val="800"/>
              <a:buNone/>
              <a:defRPr sz="800" b="1">
                <a:solidFill>
                  <a:schemeClr val="lt1"/>
                </a:solidFill>
                <a:latin typeface="Montserrat"/>
                <a:ea typeface="Montserrat"/>
                <a:cs typeface="Montserrat"/>
                <a:sym typeface="Montserrat"/>
              </a:defRPr>
            </a:lvl1pPr>
            <a:lvl2pPr marL="914400" lvl="1" indent="-228600" algn="l">
              <a:lnSpc>
                <a:spcPct val="150000"/>
              </a:lnSpc>
              <a:spcBef>
                <a:spcPts val="400"/>
              </a:spcBef>
              <a:spcAft>
                <a:spcPts val="0"/>
              </a:spcAft>
              <a:buClr>
                <a:schemeClr val="dk1"/>
              </a:buClr>
              <a:buSzPts val="1400"/>
              <a:buNone/>
              <a:defRPr/>
            </a:lvl2pPr>
            <a:lvl3pPr marL="1371600" lvl="2" indent="-228600" algn="l">
              <a:lnSpc>
                <a:spcPct val="150000"/>
              </a:lnSpc>
              <a:spcBef>
                <a:spcPts val="400"/>
              </a:spcBef>
              <a:spcAft>
                <a:spcPts val="0"/>
              </a:spcAft>
              <a:buClr>
                <a:schemeClr val="dk1"/>
              </a:buClr>
              <a:buSzPts val="1400"/>
              <a:buNone/>
              <a:defRPr/>
            </a:lvl3pPr>
            <a:lvl4pPr marL="1828800" lvl="3" indent="-228600" algn="l">
              <a:lnSpc>
                <a:spcPct val="150000"/>
              </a:lnSpc>
              <a:spcBef>
                <a:spcPts val="400"/>
              </a:spcBef>
              <a:spcAft>
                <a:spcPts val="0"/>
              </a:spcAft>
              <a:buClr>
                <a:schemeClr val="dk1"/>
              </a:buClr>
              <a:buSzPts val="1400"/>
              <a:buNone/>
              <a:defRPr/>
            </a:lvl4pPr>
            <a:lvl5pPr marL="2286000" lvl="4" indent="-228600" algn="l">
              <a:lnSpc>
                <a:spcPct val="15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8"/>
          <p:cNvSpPr txBox="1">
            <a:spLocks noGrp="1"/>
          </p:cNvSpPr>
          <p:nvPr>
            <p:ph type="body" idx="2"/>
          </p:nvPr>
        </p:nvSpPr>
        <p:spPr>
          <a:xfrm>
            <a:off x="1400175" y="3771901"/>
            <a:ext cx="2114700" cy="10287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800"/>
              </a:spcBef>
              <a:spcAft>
                <a:spcPts val="0"/>
              </a:spcAft>
              <a:buClr>
                <a:schemeClr val="lt1"/>
              </a:buClr>
              <a:buSzPts val="800"/>
              <a:buNone/>
              <a:defRPr sz="800">
                <a:solidFill>
                  <a:schemeClr val="lt1"/>
                </a:solidFill>
              </a:defRPr>
            </a:lvl1pPr>
            <a:lvl2pPr marL="914400" lvl="1" indent="-228600" algn="ctr">
              <a:lnSpc>
                <a:spcPct val="150000"/>
              </a:lnSpc>
              <a:spcBef>
                <a:spcPts val="400"/>
              </a:spcBef>
              <a:spcAft>
                <a:spcPts val="0"/>
              </a:spcAft>
              <a:buClr>
                <a:schemeClr val="dk1"/>
              </a:buClr>
              <a:buSzPts val="1400"/>
              <a:buNone/>
              <a:defRPr/>
            </a:lvl2pPr>
            <a:lvl3pPr marL="1371600" lvl="2" indent="-228600" algn="ctr">
              <a:lnSpc>
                <a:spcPct val="150000"/>
              </a:lnSpc>
              <a:spcBef>
                <a:spcPts val="400"/>
              </a:spcBef>
              <a:spcAft>
                <a:spcPts val="0"/>
              </a:spcAft>
              <a:buClr>
                <a:schemeClr val="dk1"/>
              </a:buClr>
              <a:buSzPts val="900"/>
              <a:buNone/>
              <a:defRPr/>
            </a:lvl3pPr>
            <a:lvl4pPr marL="1828800" lvl="3" indent="-228600" algn="ctr">
              <a:lnSpc>
                <a:spcPct val="150000"/>
              </a:lnSpc>
              <a:spcBef>
                <a:spcPts val="400"/>
              </a:spcBef>
              <a:spcAft>
                <a:spcPts val="0"/>
              </a:spcAft>
              <a:buClr>
                <a:schemeClr val="dk1"/>
              </a:buClr>
              <a:buSzPts val="800"/>
              <a:buNone/>
              <a:defRPr/>
            </a:lvl4pPr>
            <a:lvl5pPr marL="2286000" lvl="4" indent="-228600" algn="ctr">
              <a:lnSpc>
                <a:spcPct val="150000"/>
              </a:lnSpc>
              <a:spcBef>
                <a:spcPts val="400"/>
              </a:spcBef>
              <a:spcAft>
                <a:spcPts val="0"/>
              </a:spcAft>
              <a:buClr>
                <a:schemeClr val="dk1"/>
              </a:buClr>
              <a:buSzPts val="8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 name="Google Shape;47;p8"/>
          <p:cNvSpPr txBox="1">
            <a:spLocks noGrp="1"/>
          </p:cNvSpPr>
          <p:nvPr>
            <p:ph type="body" idx="3"/>
          </p:nvPr>
        </p:nvSpPr>
        <p:spPr>
          <a:xfrm>
            <a:off x="1396631" y="1033472"/>
            <a:ext cx="2118000" cy="22278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800"/>
              </a:spcBef>
              <a:spcAft>
                <a:spcPts val="0"/>
              </a:spcAft>
              <a:buClr>
                <a:schemeClr val="lt1"/>
              </a:buClr>
              <a:buSzPts val="2700"/>
              <a:buNone/>
              <a:defRPr sz="2700" b="1">
                <a:solidFill>
                  <a:schemeClr val="lt1"/>
                </a:solidFill>
                <a:latin typeface="Montserrat"/>
                <a:ea typeface="Montserrat"/>
                <a:cs typeface="Montserrat"/>
                <a:sym typeface="Montserrat"/>
              </a:defRPr>
            </a:lvl1pPr>
            <a:lvl2pPr marL="914400" lvl="1" indent="-228600" algn="ctr">
              <a:lnSpc>
                <a:spcPct val="150000"/>
              </a:lnSpc>
              <a:spcBef>
                <a:spcPts val="400"/>
              </a:spcBef>
              <a:spcAft>
                <a:spcPts val="0"/>
              </a:spcAft>
              <a:buClr>
                <a:schemeClr val="dk1"/>
              </a:buClr>
              <a:buSzPts val="1400"/>
              <a:buNone/>
              <a:defRPr/>
            </a:lvl2pPr>
            <a:lvl3pPr marL="1371600" lvl="2" indent="-228600" algn="ctr">
              <a:lnSpc>
                <a:spcPct val="150000"/>
              </a:lnSpc>
              <a:spcBef>
                <a:spcPts val="400"/>
              </a:spcBef>
              <a:spcAft>
                <a:spcPts val="0"/>
              </a:spcAft>
              <a:buClr>
                <a:schemeClr val="dk1"/>
              </a:buClr>
              <a:buSzPts val="900"/>
              <a:buNone/>
              <a:defRPr/>
            </a:lvl3pPr>
            <a:lvl4pPr marL="1828800" lvl="3" indent="-228600" algn="ctr">
              <a:lnSpc>
                <a:spcPct val="150000"/>
              </a:lnSpc>
              <a:spcBef>
                <a:spcPts val="400"/>
              </a:spcBef>
              <a:spcAft>
                <a:spcPts val="0"/>
              </a:spcAft>
              <a:buClr>
                <a:schemeClr val="dk1"/>
              </a:buClr>
              <a:buSzPts val="800"/>
              <a:buNone/>
              <a:defRPr/>
            </a:lvl4pPr>
            <a:lvl5pPr marL="2286000" lvl="4" indent="-228600" algn="ctr">
              <a:lnSpc>
                <a:spcPct val="150000"/>
              </a:lnSpc>
              <a:spcBef>
                <a:spcPts val="400"/>
              </a:spcBef>
              <a:spcAft>
                <a:spcPts val="0"/>
              </a:spcAft>
              <a:buClr>
                <a:schemeClr val="dk1"/>
              </a:buClr>
              <a:buSzPts val="8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14070619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1007270" y="1412208"/>
            <a:ext cx="2818800" cy="1395900"/>
          </a:xfrm>
          <a:prstGeom prst="rect">
            <a:avLst/>
          </a:prstGeom>
          <a:noFill/>
          <a:ln>
            <a:noFill/>
          </a:ln>
        </p:spPr>
        <p:txBody>
          <a:bodyPr spcFirstLastPara="1" wrap="square" lIns="0" tIns="144000" rIns="0" bIns="0" anchor="t" anchorCtr="0">
            <a:noAutofit/>
          </a:bodyPr>
          <a:lstStyle>
            <a:lvl1pPr lvl="0" algn="l">
              <a:lnSpc>
                <a:spcPct val="90000"/>
              </a:lnSpc>
              <a:spcBef>
                <a:spcPts val="0"/>
              </a:spcBef>
              <a:spcAft>
                <a:spcPts val="0"/>
              </a:spcAft>
              <a:buClr>
                <a:schemeClr val="dk1"/>
              </a:buClr>
              <a:buSzPts val="2400"/>
              <a:buFont typeface="Montserrat SemiBo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036425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0"/>
        <p:cNvGrpSpPr/>
        <p:nvPr/>
      </p:nvGrpSpPr>
      <p:grpSpPr>
        <a:xfrm>
          <a:off x="0" y="0"/>
          <a:ext cx="0" cy="0"/>
          <a:chOff x="0" y="0"/>
          <a:chExt cx="0" cy="0"/>
        </a:xfrm>
      </p:grpSpPr>
      <p:sp>
        <p:nvSpPr>
          <p:cNvPr id="51" name="Google Shape;51;p10"/>
          <p:cNvSpPr>
            <a:spLocks noGrp="1"/>
          </p:cNvSpPr>
          <p:nvPr>
            <p:ph type="pic" idx="2"/>
          </p:nvPr>
        </p:nvSpPr>
        <p:spPr>
          <a:xfrm>
            <a:off x="0" y="3"/>
            <a:ext cx="9144000" cy="5143500"/>
          </a:xfrm>
          <a:prstGeom prst="rect">
            <a:avLst/>
          </a:prstGeom>
          <a:gradFill>
            <a:gsLst>
              <a:gs pos="0">
                <a:srgbClr val="D8D8D8"/>
              </a:gs>
              <a:gs pos="99000">
                <a:srgbClr val="BFBFBF"/>
              </a:gs>
              <a:gs pos="100000">
                <a:srgbClr val="BFBFBF"/>
              </a:gs>
            </a:gsLst>
            <a:lin ang="5400000" scaled="0"/>
          </a:gradFill>
          <a:ln>
            <a:noFill/>
          </a:ln>
        </p:spPr>
      </p:sp>
    </p:spTree>
    <p:extLst>
      <p:ext uri="{BB962C8B-B14F-4D97-AF65-F5344CB8AC3E}">
        <p14:creationId xmlns:p14="http://schemas.microsoft.com/office/powerpoint/2010/main" val="3593679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007270" y="847451"/>
            <a:ext cx="7565100" cy="583800"/>
          </a:xfrm>
          <a:prstGeom prst="rect">
            <a:avLst/>
          </a:prstGeom>
          <a:noFill/>
          <a:ln>
            <a:noFill/>
          </a:ln>
        </p:spPr>
        <p:txBody>
          <a:bodyPr spcFirstLastPara="1" wrap="square" lIns="0" tIns="144000" rIns="0" bIns="0" anchor="t" anchorCtr="0">
            <a:noAutofit/>
          </a:bodyPr>
          <a:lstStyle>
            <a:lvl1pPr lvl="0" algn="l">
              <a:lnSpc>
                <a:spcPct val="90000"/>
              </a:lnSpc>
              <a:spcBef>
                <a:spcPts val="0"/>
              </a:spcBef>
              <a:spcAft>
                <a:spcPts val="0"/>
              </a:spcAft>
              <a:buClr>
                <a:schemeClr val="dk1"/>
              </a:buClr>
              <a:buSzPts val="2100"/>
              <a:buFont typeface="Montserrat SemiBo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54" name="Google Shape;54;p11"/>
          <p:cNvCxnSpPr/>
          <p:nvPr/>
        </p:nvCxnSpPr>
        <p:spPr>
          <a:xfrm>
            <a:off x="218663" y="1113184"/>
            <a:ext cx="566400" cy="0"/>
          </a:xfrm>
          <a:prstGeom prst="straightConnector1">
            <a:avLst/>
          </a:prstGeom>
          <a:noFill/>
          <a:ln w="9525" cap="flat" cmpd="sng">
            <a:solidFill>
              <a:schemeClr val="dk1"/>
            </a:solidFill>
            <a:prstDash val="solid"/>
            <a:miter lim="800000"/>
            <a:headEnd type="none" w="sm" len="sm"/>
            <a:tailEnd type="none" w="sm" len="sm"/>
          </a:ln>
        </p:spPr>
      </p:cxnSp>
      <p:sp>
        <p:nvSpPr>
          <p:cNvPr id="55" name="Google Shape;55;p11"/>
          <p:cNvSpPr>
            <a:spLocks noGrp="1"/>
          </p:cNvSpPr>
          <p:nvPr>
            <p:ph type="pic" idx="2"/>
          </p:nvPr>
        </p:nvSpPr>
        <p:spPr>
          <a:xfrm>
            <a:off x="1007269" y="1680515"/>
            <a:ext cx="1296300" cy="1296300"/>
          </a:xfrm>
          <a:prstGeom prst="rect">
            <a:avLst/>
          </a:prstGeom>
          <a:gradFill>
            <a:gsLst>
              <a:gs pos="0">
                <a:srgbClr val="D8D8D8"/>
              </a:gs>
              <a:gs pos="99000">
                <a:srgbClr val="BFBFBF"/>
              </a:gs>
              <a:gs pos="100000">
                <a:srgbClr val="BFBFBF"/>
              </a:gs>
            </a:gsLst>
            <a:lin ang="5400000" scaled="0"/>
          </a:gradFill>
          <a:ln>
            <a:noFill/>
          </a:ln>
        </p:spPr>
      </p:sp>
    </p:spTree>
    <p:extLst>
      <p:ext uri="{BB962C8B-B14F-4D97-AF65-F5344CB8AC3E}">
        <p14:creationId xmlns:p14="http://schemas.microsoft.com/office/powerpoint/2010/main" val="1502748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3_Custom Layout">
  <p:cSld name="13_Custom Layout">
    <p:spTree>
      <p:nvGrpSpPr>
        <p:cNvPr id="1" name="Shape 56"/>
        <p:cNvGrpSpPr/>
        <p:nvPr/>
      </p:nvGrpSpPr>
      <p:grpSpPr>
        <a:xfrm>
          <a:off x="0" y="0"/>
          <a:ext cx="0" cy="0"/>
          <a:chOff x="0" y="0"/>
          <a:chExt cx="0" cy="0"/>
        </a:xfrm>
      </p:grpSpPr>
      <p:sp>
        <p:nvSpPr>
          <p:cNvPr id="57" name="Google Shape;57;p12"/>
          <p:cNvSpPr>
            <a:spLocks noGrp="1"/>
          </p:cNvSpPr>
          <p:nvPr>
            <p:ph type="pic" idx="2"/>
          </p:nvPr>
        </p:nvSpPr>
        <p:spPr>
          <a:xfrm>
            <a:off x="2312042" y="0"/>
            <a:ext cx="2246100" cy="2537400"/>
          </a:xfrm>
          <a:prstGeom prst="rect">
            <a:avLst/>
          </a:prstGeom>
          <a:gradFill>
            <a:gsLst>
              <a:gs pos="0">
                <a:srgbClr val="D8D8D8"/>
              </a:gs>
              <a:gs pos="99000">
                <a:srgbClr val="BFBFBF"/>
              </a:gs>
              <a:gs pos="100000">
                <a:srgbClr val="BFBFBF"/>
              </a:gs>
            </a:gsLst>
            <a:lin ang="5400000" scaled="0"/>
          </a:gradFill>
          <a:ln>
            <a:noFill/>
          </a:ln>
        </p:spPr>
      </p:sp>
      <p:sp>
        <p:nvSpPr>
          <p:cNvPr id="58" name="Google Shape;58;p12"/>
          <p:cNvSpPr txBox="1">
            <a:spLocks noGrp="1"/>
          </p:cNvSpPr>
          <p:nvPr>
            <p:ph type="title"/>
          </p:nvPr>
        </p:nvSpPr>
        <p:spPr>
          <a:xfrm>
            <a:off x="4999382" y="1392329"/>
            <a:ext cx="3573000" cy="7716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2"/>
          <p:cNvSpPr>
            <a:spLocks noGrp="1"/>
          </p:cNvSpPr>
          <p:nvPr>
            <p:ph type="pic" idx="3"/>
          </p:nvPr>
        </p:nvSpPr>
        <p:spPr>
          <a:xfrm>
            <a:off x="2" y="0"/>
            <a:ext cx="2246100" cy="2537400"/>
          </a:xfrm>
          <a:prstGeom prst="rect">
            <a:avLst/>
          </a:prstGeom>
          <a:gradFill>
            <a:gsLst>
              <a:gs pos="0">
                <a:srgbClr val="D8D8D8"/>
              </a:gs>
              <a:gs pos="99000">
                <a:srgbClr val="BFBFBF"/>
              </a:gs>
              <a:gs pos="100000">
                <a:srgbClr val="BFBFBF"/>
              </a:gs>
            </a:gsLst>
            <a:lin ang="5400000" scaled="0"/>
          </a:gradFill>
          <a:ln>
            <a:noFill/>
          </a:ln>
        </p:spPr>
      </p:sp>
      <p:sp>
        <p:nvSpPr>
          <p:cNvPr id="60" name="Google Shape;60;p12"/>
          <p:cNvSpPr>
            <a:spLocks noGrp="1"/>
          </p:cNvSpPr>
          <p:nvPr>
            <p:ph type="pic" idx="4"/>
          </p:nvPr>
        </p:nvSpPr>
        <p:spPr>
          <a:xfrm>
            <a:off x="2312042" y="2606040"/>
            <a:ext cx="2246100" cy="2537400"/>
          </a:xfrm>
          <a:prstGeom prst="rect">
            <a:avLst/>
          </a:prstGeom>
          <a:gradFill>
            <a:gsLst>
              <a:gs pos="0">
                <a:srgbClr val="D8D8D8"/>
              </a:gs>
              <a:gs pos="99000">
                <a:srgbClr val="BFBFBF"/>
              </a:gs>
              <a:gs pos="100000">
                <a:srgbClr val="BFBFBF"/>
              </a:gs>
            </a:gsLst>
            <a:lin ang="5400000" scaled="0"/>
          </a:gradFill>
          <a:ln>
            <a:noFill/>
          </a:ln>
        </p:spPr>
      </p:sp>
      <p:sp>
        <p:nvSpPr>
          <p:cNvPr id="61" name="Google Shape;61;p12"/>
          <p:cNvSpPr>
            <a:spLocks noGrp="1"/>
          </p:cNvSpPr>
          <p:nvPr>
            <p:ph type="pic" idx="5"/>
          </p:nvPr>
        </p:nvSpPr>
        <p:spPr>
          <a:xfrm>
            <a:off x="2" y="2606040"/>
            <a:ext cx="2246100" cy="2537400"/>
          </a:xfrm>
          <a:prstGeom prst="rect">
            <a:avLst/>
          </a:prstGeom>
          <a:gradFill>
            <a:gsLst>
              <a:gs pos="0">
                <a:srgbClr val="D8D8D8"/>
              </a:gs>
              <a:gs pos="99000">
                <a:srgbClr val="BFBFBF"/>
              </a:gs>
              <a:gs pos="100000">
                <a:srgbClr val="BFBFBF"/>
              </a:gs>
            </a:gsLst>
            <a:lin ang="5400000" scaled="0"/>
          </a:gradFill>
          <a:ln>
            <a:noFill/>
          </a:ln>
        </p:spPr>
      </p:sp>
      <p:pic>
        <p:nvPicPr>
          <p:cNvPr id="62" name="Google Shape;62;p12"/>
          <p:cNvPicPr preferRelativeResize="0"/>
          <p:nvPr/>
        </p:nvPicPr>
        <p:blipFill rotWithShape="1">
          <a:blip r:embed="rId2">
            <a:alphaModFix/>
          </a:blip>
          <a:srcRect/>
          <a:stretch/>
        </p:blipFill>
        <p:spPr>
          <a:xfrm>
            <a:off x="6271465" y="125486"/>
            <a:ext cx="2967038" cy="809625"/>
          </a:xfrm>
          <a:prstGeom prst="rect">
            <a:avLst/>
          </a:prstGeom>
          <a:noFill/>
          <a:ln>
            <a:noFill/>
          </a:ln>
        </p:spPr>
      </p:pic>
    </p:spTree>
    <p:extLst>
      <p:ext uri="{BB962C8B-B14F-4D97-AF65-F5344CB8AC3E}">
        <p14:creationId xmlns:p14="http://schemas.microsoft.com/office/powerpoint/2010/main" val="1483852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1007270" y="942976"/>
            <a:ext cx="7565100" cy="771600"/>
          </a:xfrm>
          <a:prstGeom prst="rect">
            <a:avLst/>
          </a:prstGeom>
          <a:noFill/>
          <a:ln>
            <a:noFill/>
          </a:ln>
        </p:spPr>
        <p:txBody>
          <a:bodyPr spcFirstLastPara="1" wrap="square" lIns="0" tIns="144000" rIns="0" bIns="0" anchor="t" anchorCtr="0">
            <a:noAutofit/>
          </a:bodyPr>
          <a:lstStyle>
            <a:lvl1pPr lvl="0" algn="l">
              <a:lnSpc>
                <a:spcPct val="8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704629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311708" y="744575"/>
            <a:ext cx="8520600" cy="2052600"/>
          </a:xfrm>
          <a:prstGeom prst="rect">
            <a:avLst/>
          </a:prstGeom>
        </p:spPr>
        <p:txBody>
          <a:bodyPr spcFirstLastPara="1" wrap="square" lIns="0" tIns="14400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7" name="Google Shape;67;p1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68" name="Google Shape;6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
              <a:pPr/>
              <a:t>‹N°›</a:t>
            </a:fld>
            <a:endParaRPr/>
          </a:p>
        </p:txBody>
      </p:sp>
    </p:spTree>
    <p:extLst>
      <p:ext uri="{BB962C8B-B14F-4D97-AF65-F5344CB8AC3E}">
        <p14:creationId xmlns:p14="http://schemas.microsoft.com/office/powerpoint/2010/main" val="3649823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7270" y="1412208"/>
            <a:ext cx="2818773" cy="1395964"/>
          </a:xfrm>
        </p:spPr>
        <p:txBody>
          <a:bodyPr/>
          <a:lstStyle>
            <a:lvl1pPr>
              <a:lnSpc>
                <a:spcPct val="90000"/>
              </a:lnSpc>
              <a:defRPr sz="2400"/>
            </a:lvl1pPr>
          </a:lstStyle>
          <a:p>
            <a:r>
              <a:rPr lang="en-US"/>
              <a:t>Click to edit Master title style</a:t>
            </a:r>
            <a:endParaRPr lang="en-US"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0276" y="125965"/>
            <a:ext cx="1716110" cy="645562"/>
          </a:xfrm>
          <a:prstGeom prst="rect">
            <a:avLst/>
          </a:prstGeom>
        </p:spPr>
      </p:pic>
    </p:spTree>
    <p:extLst>
      <p:ext uri="{BB962C8B-B14F-4D97-AF65-F5344CB8AC3E}">
        <p14:creationId xmlns:p14="http://schemas.microsoft.com/office/powerpoint/2010/main" val="32425624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7271" y="847452"/>
            <a:ext cx="7565231" cy="583786"/>
          </a:xfrm>
        </p:spPr>
        <p:txBody>
          <a:bodyPr/>
          <a:lstStyle>
            <a:lvl1pPr>
              <a:lnSpc>
                <a:spcPct val="90000"/>
              </a:lnSpc>
              <a:defRPr sz="2100"/>
            </a:lvl1pPr>
          </a:lstStyle>
          <a:p>
            <a:r>
              <a:rPr lang="en-US" dirty="0"/>
              <a:t>Click to edit Master title style</a:t>
            </a:r>
          </a:p>
        </p:txBody>
      </p:sp>
      <p:cxnSp>
        <p:nvCxnSpPr>
          <p:cNvPr id="5" name="Straight Connector 4"/>
          <p:cNvCxnSpPr/>
          <p:nvPr userDrawn="1"/>
        </p:nvCxnSpPr>
        <p:spPr>
          <a:xfrm>
            <a:off x="218663" y="1113184"/>
            <a:ext cx="5665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8242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7271" y="847452"/>
            <a:ext cx="7565231" cy="583786"/>
          </a:xfrm>
        </p:spPr>
        <p:txBody>
          <a:bodyPr/>
          <a:lstStyle>
            <a:lvl1pPr>
              <a:lnSpc>
                <a:spcPct val="90000"/>
              </a:lnSpc>
              <a:defRPr sz="2100"/>
            </a:lvl1pPr>
          </a:lstStyle>
          <a:p>
            <a:r>
              <a:rPr lang="en-US" dirty="0"/>
              <a:t>Click to edit Master title style</a:t>
            </a:r>
          </a:p>
        </p:txBody>
      </p:sp>
      <p:cxnSp>
        <p:nvCxnSpPr>
          <p:cNvPr id="5" name="Straight Connector 4"/>
          <p:cNvCxnSpPr/>
          <p:nvPr userDrawn="1"/>
        </p:nvCxnSpPr>
        <p:spPr>
          <a:xfrm>
            <a:off x="218663" y="1113184"/>
            <a:ext cx="5665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0" y="1545433"/>
            <a:ext cx="9144000" cy="3598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31">
              <a:buClrTx/>
              <a:buFontTx/>
              <a:buNone/>
            </a:pPr>
            <a:endParaRPr lang="en-US" kern="1200">
              <a:solidFill>
                <a:prstClr val="white"/>
              </a:solidFill>
            </a:endParaRPr>
          </a:p>
        </p:txBody>
      </p:sp>
    </p:spTree>
    <p:extLst>
      <p:ext uri="{BB962C8B-B14F-4D97-AF65-F5344CB8AC3E}">
        <p14:creationId xmlns:p14="http://schemas.microsoft.com/office/powerpoint/2010/main" val="23737971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8_Custom Layout">
    <p:spTree>
      <p:nvGrpSpPr>
        <p:cNvPr id="1" name=""/>
        <p:cNvGrpSpPr/>
        <p:nvPr/>
      </p:nvGrpSpPr>
      <p:grpSpPr>
        <a:xfrm>
          <a:off x="0" y="0"/>
          <a:ext cx="0" cy="0"/>
          <a:chOff x="0" y="0"/>
          <a:chExt cx="0" cy="0"/>
        </a:xfrm>
      </p:grpSpPr>
      <p:sp>
        <p:nvSpPr>
          <p:cNvPr id="3" name="Rectangle 2"/>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31">
              <a:buClrTx/>
              <a:buFontTx/>
              <a:buNone/>
            </a:pPr>
            <a:endParaRPr lang="en-US" kern="1200">
              <a:solidFill>
                <a:prstClr val="white"/>
              </a:solidFill>
            </a:endParaRPr>
          </a:p>
        </p:txBody>
      </p:sp>
      <p:sp>
        <p:nvSpPr>
          <p:cNvPr id="6" name="Picture Placeholder 8"/>
          <p:cNvSpPr>
            <a:spLocks noGrp="1"/>
          </p:cNvSpPr>
          <p:nvPr>
            <p:ph type="pic" sz="quarter" idx="12"/>
          </p:nvPr>
        </p:nvSpPr>
        <p:spPr>
          <a:xfrm>
            <a:off x="0" y="1"/>
            <a:ext cx="4572000" cy="51435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a:solidFill>
                  <a:schemeClr val="tx1"/>
                </a:solidFill>
              </a:defRPr>
            </a:lvl1pPr>
          </a:lstStyle>
          <a:p>
            <a:endParaRPr lang="en-US"/>
          </a:p>
        </p:txBody>
      </p:sp>
    </p:spTree>
    <p:extLst>
      <p:ext uri="{BB962C8B-B14F-4D97-AF65-F5344CB8AC3E}">
        <p14:creationId xmlns:p14="http://schemas.microsoft.com/office/powerpoint/2010/main" val="15704457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0" y="4"/>
            <a:ext cx="9144000" cy="514349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a:solidFill>
                  <a:schemeClr val="tx1"/>
                </a:solidFill>
              </a:defRPr>
            </a:lvl1pPr>
          </a:lstStyle>
          <a:p>
            <a:endParaRPr lang="en-US"/>
          </a:p>
        </p:txBody>
      </p:sp>
    </p:spTree>
    <p:extLst>
      <p:ext uri="{BB962C8B-B14F-4D97-AF65-F5344CB8AC3E}">
        <p14:creationId xmlns:p14="http://schemas.microsoft.com/office/powerpoint/2010/main" val="31079252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7271" y="847452"/>
            <a:ext cx="7565231" cy="583786"/>
          </a:xfrm>
        </p:spPr>
        <p:txBody>
          <a:bodyPr/>
          <a:lstStyle>
            <a:lvl1pPr>
              <a:lnSpc>
                <a:spcPct val="90000"/>
              </a:lnSpc>
              <a:defRPr sz="2100"/>
            </a:lvl1pPr>
          </a:lstStyle>
          <a:p>
            <a:r>
              <a:rPr lang="en-US"/>
              <a:t>Click to edit Master title style</a:t>
            </a:r>
            <a:endParaRPr lang="en-US" dirty="0"/>
          </a:p>
        </p:txBody>
      </p:sp>
      <p:cxnSp>
        <p:nvCxnSpPr>
          <p:cNvPr id="5" name="Straight Connector 4"/>
          <p:cNvCxnSpPr/>
          <p:nvPr userDrawn="1"/>
        </p:nvCxnSpPr>
        <p:spPr>
          <a:xfrm>
            <a:off x="218663" y="1113184"/>
            <a:ext cx="5665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icture Placeholder 8"/>
          <p:cNvSpPr>
            <a:spLocks noGrp="1"/>
          </p:cNvSpPr>
          <p:nvPr>
            <p:ph type="pic" sz="quarter" idx="16"/>
          </p:nvPr>
        </p:nvSpPr>
        <p:spPr>
          <a:xfrm>
            <a:off x="1007269" y="1680516"/>
            <a:ext cx="1296182" cy="1296182"/>
          </a:xfrm>
          <a:prstGeom prst="rect">
            <a:avLst/>
          </a:prstGeom>
          <a:gradFill>
            <a:gsLst>
              <a:gs pos="0">
                <a:schemeClr val="bg1">
                  <a:lumMod val="85000"/>
                </a:schemeClr>
              </a:gs>
              <a:gs pos="99000">
                <a:schemeClr val="bg1">
                  <a:lumMod val="75000"/>
                </a:schemeClr>
              </a:gs>
            </a:gsLst>
            <a:lin ang="5400000" scaled="1"/>
          </a:gradFill>
          <a:ln w="6350">
            <a:noFill/>
          </a:ln>
        </p:spPr>
        <p:txBody>
          <a:bodyPr wrap="square" anchor="ctr">
            <a:noAutofit/>
          </a:bodyPr>
          <a:lstStyle>
            <a:lvl1pPr algn="ctr">
              <a:defRPr sz="900">
                <a:solidFill>
                  <a:schemeClr val="tx1"/>
                </a:solidFill>
              </a:defRPr>
            </a:lvl1pPr>
          </a:lstStyle>
          <a:p>
            <a:endParaRPr lang="en-US"/>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3685" y="125965"/>
            <a:ext cx="1716110" cy="645562"/>
          </a:xfrm>
          <a:prstGeom prst="rect">
            <a:avLst/>
          </a:prstGeom>
        </p:spPr>
      </p:pic>
    </p:spTree>
    <p:extLst>
      <p:ext uri="{BB962C8B-B14F-4D97-AF65-F5344CB8AC3E}">
        <p14:creationId xmlns:p14="http://schemas.microsoft.com/office/powerpoint/2010/main" val="2774827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2312043" y="0"/>
            <a:ext cx="2246243" cy="253746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a:solidFill>
                  <a:schemeClr val="tx1"/>
                </a:solidFill>
              </a:defRPr>
            </a:lvl1pPr>
          </a:lstStyle>
          <a:p>
            <a:endParaRPr lang="en-US"/>
          </a:p>
        </p:txBody>
      </p:sp>
      <p:sp>
        <p:nvSpPr>
          <p:cNvPr id="9" name="Title 8"/>
          <p:cNvSpPr>
            <a:spLocks noGrp="1"/>
          </p:cNvSpPr>
          <p:nvPr>
            <p:ph type="title"/>
          </p:nvPr>
        </p:nvSpPr>
        <p:spPr>
          <a:xfrm>
            <a:off x="4999382" y="1392329"/>
            <a:ext cx="3573117" cy="771525"/>
          </a:xfrm>
        </p:spPr>
        <p:txBody>
          <a:bodyPr/>
          <a:lstStyle/>
          <a:p>
            <a:r>
              <a:rPr lang="en-US"/>
              <a:t>Click to edit Master title style</a:t>
            </a:r>
          </a:p>
        </p:txBody>
      </p:sp>
      <p:sp>
        <p:nvSpPr>
          <p:cNvPr id="10" name="Picture Placeholder 8"/>
          <p:cNvSpPr>
            <a:spLocks noGrp="1"/>
          </p:cNvSpPr>
          <p:nvPr>
            <p:ph type="pic" sz="quarter" idx="14"/>
          </p:nvPr>
        </p:nvSpPr>
        <p:spPr>
          <a:xfrm>
            <a:off x="3" y="0"/>
            <a:ext cx="2246243" cy="253746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a:solidFill>
                  <a:schemeClr val="tx1"/>
                </a:solidFill>
              </a:defRPr>
            </a:lvl1pPr>
          </a:lstStyle>
          <a:p>
            <a:endParaRPr lang="en-US"/>
          </a:p>
        </p:txBody>
      </p:sp>
      <p:sp>
        <p:nvSpPr>
          <p:cNvPr id="13" name="Picture Placeholder 8"/>
          <p:cNvSpPr>
            <a:spLocks noGrp="1"/>
          </p:cNvSpPr>
          <p:nvPr>
            <p:ph type="pic" sz="quarter" idx="15"/>
          </p:nvPr>
        </p:nvSpPr>
        <p:spPr>
          <a:xfrm>
            <a:off x="2312043" y="2606040"/>
            <a:ext cx="2246243" cy="253746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a:solidFill>
                  <a:schemeClr val="tx1"/>
                </a:solidFill>
              </a:defRPr>
            </a:lvl1pPr>
          </a:lstStyle>
          <a:p>
            <a:endParaRPr lang="en-US"/>
          </a:p>
        </p:txBody>
      </p:sp>
      <p:sp>
        <p:nvSpPr>
          <p:cNvPr id="14" name="Picture Placeholder 8"/>
          <p:cNvSpPr>
            <a:spLocks noGrp="1"/>
          </p:cNvSpPr>
          <p:nvPr>
            <p:ph type="pic" sz="quarter" idx="16"/>
          </p:nvPr>
        </p:nvSpPr>
        <p:spPr>
          <a:xfrm>
            <a:off x="3" y="2606040"/>
            <a:ext cx="2246243" cy="253746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a:solidFill>
                  <a:schemeClr val="tx1"/>
                </a:solidFill>
              </a:defRPr>
            </a:lvl1pPr>
          </a:lstStyle>
          <a:p>
            <a:endParaRPr lang="en-US"/>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890" y="96592"/>
            <a:ext cx="1716110" cy="645562"/>
          </a:xfrm>
          <a:prstGeom prst="rect">
            <a:avLst/>
          </a:prstGeom>
        </p:spPr>
      </p:pic>
    </p:spTree>
    <p:extLst>
      <p:ext uri="{BB962C8B-B14F-4D97-AF65-F5344CB8AC3E}">
        <p14:creationId xmlns:p14="http://schemas.microsoft.com/office/powerpoint/2010/main" val="4965112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4572000" y="2"/>
            <a:ext cx="4572000" cy="1545431"/>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a:solidFill>
                  <a:schemeClr val="tx1"/>
                </a:solidFill>
              </a:defRPr>
            </a:lvl1pPr>
          </a:lstStyle>
          <a:p>
            <a:endParaRPr lang="en-US"/>
          </a:p>
        </p:txBody>
      </p:sp>
      <p:sp>
        <p:nvSpPr>
          <p:cNvPr id="8" name="Title 1"/>
          <p:cNvSpPr>
            <a:spLocks noGrp="1"/>
          </p:cNvSpPr>
          <p:nvPr>
            <p:ph type="title"/>
          </p:nvPr>
        </p:nvSpPr>
        <p:spPr>
          <a:xfrm>
            <a:off x="1007271" y="1412208"/>
            <a:ext cx="3361367" cy="1395964"/>
          </a:xfrm>
        </p:spPr>
        <p:txBody>
          <a:bodyPr/>
          <a:lstStyle>
            <a:lvl1pPr>
              <a:lnSpc>
                <a:spcPct val="90000"/>
              </a:lnSpc>
              <a:defRPr sz="2400"/>
            </a:lvl1pPr>
          </a:lstStyle>
          <a:p>
            <a:r>
              <a:rPr lang="en-US"/>
              <a:t>Click to edit Master title style</a:t>
            </a:r>
            <a:endParaRPr lang="en-US" dirty="0"/>
          </a:p>
        </p:txBody>
      </p:sp>
    </p:spTree>
    <p:extLst>
      <p:ext uri="{BB962C8B-B14F-4D97-AF65-F5344CB8AC3E}">
        <p14:creationId xmlns:p14="http://schemas.microsoft.com/office/powerpoint/2010/main" val="37912159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890" y="125965"/>
            <a:ext cx="1716110" cy="645562"/>
          </a:xfrm>
          <a:prstGeom prst="rect">
            <a:avLst/>
          </a:prstGeom>
        </p:spPr>
      </p:pic>
    </p:spTree>
    <p:extLst>
      <p:ext uri="{BB962C8B-B14F-4D97-AF65-F5344CB8AC3E}">
        <p14:creationId xmlns:p14="http://schemas.microsoft.com/office/powerpoint/2010/main" val="1423987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07">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B4C3F4D2-F875-BD4F-B83B-F27A931894EA}"/>
              </a:ext>
            </a:extLst>
          </p:cNvPr>
          <p:cNvSpPr/>
          <p:nvPr userDrawn="1"/>
        </p:nvSpPr>
        <p:spPr>
          <a:xfrm rot="18900000">
            <a:off x="-2487535" y="1014438"/>
            <a:ext cx="8876272" cy="1889183"/>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16" tIns="22858" rIns="45716" bIns="22858" rtlCol="0" anchor="ctr"/>
          <a:lstStyle/>
          <a:p>
            <a:pPr algn="ctr" defTabSz="685731">
              <a:buClrTx/>
              <a:buFontTx/>
              <a:buNone/>
            </a:pPr>
            <a:endParaRPr lang="de-DE" kern="1200">
              <a:solidFill>
                <a:prstClr val="white"/>
              </a:solidFill>
            </a:endParaRPr>
          </a:p>
        </p:txBody>
      </p:sp>
      <p:sp>
        <p:nvSpPr>
          <p:cNvPr id="11" name="Rectangle 10">
            <a:extLst>
              <a:ext uri="{FF2B5EF4-FFF2-40B4-BE49-F238E27FC236}">
                <a16:creationId xmlns="" xmlns:a16="http://schemas.microsoft.com/office/drawing/2014/main" id="{EE2A73C6-B9A2-AA43-88BA-C71C35C4D30B}"/>
              </a:ext>
            </a:extLst>
          </p:cNvPr>
          <p:cNvSpPr/>
          <p:nvPr userDrawn="1"/>
        </p:nvSpPr>
        <p:spPr>
          <a:xfrm rot="18900000">
            <a:off x="6367729" y="3543119"/>
            <a:ext cx="4161488" cy="2056352"/>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16" tIns="22858" rIns="45716" bIns="22858" rtlCol="0" anchor="ctr"/>
          <a:lstStyle/>
          <a:p>
            <a:pPr algn="ctr" defTabSz="685731">
              <a:buClrTx/>
              <a:buFontTx/>
              <a:buNone/>
            </a:pPr>
            <a:endParaRPr lang="de-DE" kern="1200">
              <a:solidFill>
                <a:prstClr val="white"/>
              </a:solidFill>
            </a:endParaRPr>
          </a:p>
        </p:txBody>
      </p:sp>
      <p:pic>
        <p:nvPicPr>
          <p:cNvPr id="3" name="Picture 2" descr="A sign in the dark&#10;&#10;Description automatically generated">
            <a:extLst>
              <a:ext uri="{FF2B5EF4-FFF2-40B4-BE49-F238E27FC236}">
                <a16:creationId xmlns="" xmlns:a16="http://schemas.microsoft.com/office/drawing/2014/main" id="{FF205456-8ECD-194C-AC27-FA37AF6AB2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2897" y="-3246518"/>
            <a:ext cx="10118405" cy="10116843"/>
          </a:xfrm>
          <a:prstGeom prst="rect">
            <a:avLst/>
          </a:prstGeom>
        </p:spPr>
      </p:pic>
      <p:sp>
        <p:nvSpPr>
          <p:cNvPr id="5" name="Rectangle 4">
            <a:extLst>
              <a:ext uri="{FF2B5EF4-FFF2-40B4-BE49-F238E27FC236}">
                <a16:creationId xmlns="" xmlns:a16="http://schemas.microsoft.com/office/drawing/2014/main" id="{98A4BE0A-2405-3B4D-B459-F6467825FC42}"/>
              </a:ext>
            </a:extLst>
          </p:cNvPr>
          <p:cNvSpPr/>
          <p:nvPr userDrawn="1"/>
        </p:nvSpPr>
        <p:spPr>
          <a:xfrm rot="18900000">
            <a:off x="-1246810" y="-272732"/>
            <a:ext cx="3790050" cy="1812515"/>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16" tIns="22858" rIns="45716" bIns="22858" rtlCol="0" anchor="ctr"/>
          <a:lstStyle/>
          <a:p>
            <a:pPr algn="ctr" defTabSz="685731">
              <a:buClrTx/>
              <a:buFontTx/>
              <a:buNone/>
            </a:pPr>
            <a:endParaRPr lang="de-DE" kern="1200">
              <a:solidFill>
                <a:prstClr val="white"/>
              </a:solidFill>
            </a:endParaRPr>
          </a:p>
        </p:txBody>
      </p:sp>
      <p:sp>
        <p:nvSpPr>
          <p:cNvPr id="20" name="Title 4">
            <a:extLst>
              <a:ext uri="{FF2B5EF4-FFF2-40B4-BE49-F238E27FC236}">
                <a16:creationId xmlns="" xmlns:a16="http://schemas.microsoft.com/office/drawing/2014/main" id="{0DCCA5A1-56F4-3C48-9CEB-BC2BDF118AC7}"/>
              </a:ext>
            </a:extLst>
          </p:cNvPr>
          <p:cNvSpPr>
            <a:spLocks noGrp="1"/>
          </p:cNvSpPr>
          <p:nvPr>
            <p:ph type="title" hasCustomPrompt="1"/>
          </p:nvPr>
        </p:nvSpPr>
        <p:spPr>
          <a:xfrm>
            <a:off x="3487479" y="2902300"/>
            <a:ext cx="5083628" cy="1244846"/>
          </a:xfrm>
          <a:prstGeom prst="rect">
            <a:avLst/>
          </a:prstGeom>
        </p:spPr>
        <p:txBody>
          <a:bodyPr/>
          <a:lstStyle>
            <a:lvl1pPr algn="r">
              <a:lnSpc>
                <a:spcPct val="80000"/>
              </a:lnSpc>
              <a:defRPr sz="33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19" name="TextBox 18">
            <a:extLst>
              <a:ext uri="{FF2B5EF4-FFF2-40B4-BE49-F238E27FC236}">
                <a16:creationId xmlns="" xmlns:a16="http://schemas.microsoft.com/office/drawing/2014/main" id="{32F001F5-B0A3-2746-A0C0-5F5B163A1380}"/>
              </a:ext>
            </a:extLst>
          </p:cNvPr>
          <p:cNvSpPr txBox="1"/>
          <p:nvPr userDrawn="1"/>
        </p:nvSpPr>
        <p:spPr>
          <a:xfrm>
            <a:off x="5971478" y="4517734"/>
            <a:ext cx="2599629" cy="230797"/>
          </a:xfrm>
          <a:prstGeom prst="rect">
            <a:avLst/>
          </a:prstGeom>
          <a:noFill/>
        </p:spPr>
        <p:txBody>
          <a:bodyPr wrap="square" lIns="45716" tIns="22858" rIns="45716" bIns="22858" rtlCol="0">
            <a:spAutoFit/>
          </a:bodyPr>
          <a:lstStyle/>
          <a:p>
            <a:pPr algn="r" defTabSz="685731">
              <a:buClrTx/>
              <a:buFontTx/>
              <a:buNone/>
            </a:pPr>
            <a:fld id="{CEE42E42-3F74-A040-9795-FDEDABB6AC51}" type="datetime3">
              <a:rPr lang="en-US" sz="1200" b="1" kern="1200" smtClean="0">
                <a:solidFill>
                  <a:srgbClr val="011E41"/>
                </a:solidFill>
                <a:latin typeface="Montserrat SemiBold" pitchFamily="2" charset="77"/>
                <a:ea typeface="Open Sans" panose="020B0606030504020204" pitchFamily="34" charset="0"/>
                <a:cs typeface="Open Sans" panose="020B0606030504020204" pitchFamily="34" charset="0"/>
              </a:rPr>
              <a:pPr algn="r" defTabSz="685731">
                <a:buClrTx/>
                <a:buFontTx/>
                <a:buNone/>
              </a:pPr>
              <a:t>29 September 2021</a:t>
            </a:fld>
            <a:endParaRPr lang="en-US" sz="1200" b="1" kern="1200" dirty="0">
              <a:solidFill>
                <a:srgbClr val="011E41"/>
              </a:solidFill>
              <a:latin typeface="Montserrat SemiBold" pitchFamily="2" charset="77"/>
              <a:ea typeface="Open Sans" panose="020B0606030504020204" pitchFamily="34" charset="0"/>
              <a:cs typeface="Open Sans" panose="020B0606030504020204" pitchFamily="34" charset="0"/>
            </a:endParaRP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788" y="570"/>
            <a:ext cx="1716110" cy="645562"/>
          </a:xfrm>
          <a:prstGeom prst="rect">
            <a:avLst/>
          </a:prstGeom>
        </p:spPr>
      </p:pic>
    </p:spTree>
    <p:extLst>
      <p:ext uri="{BB962C8B-B14F-4D97-AF65-F5344CB8AC3E}">
        <p14:creationId xmlns:p14="http://schemas.microsoft.com/office/powerpoint/2010/main" val="300363172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76905" y="4814158"/>
            <a:ext cx="385301" cy="170373"/>
          </a:xfrm>
          <a:prstGeom prst="rect">
            <a:avLst/>
          </a:prstGeom>
        </p:spPr>
        <p:txBody>
          <a:bodyPr lIns="68580" tIns="34290" rIns="68580" bIns="34290"/>
          <a:lstStyle/>
          <a:p>
            <a:pPr defTabSz="685731">
              <a:buClrTx/>
              <a:buFontTx/>
              <a:buNone/>
            </a:pPr>
            <a:fld id="{D8D877B3-D348-4611-9BDB-C5374591D951}" type="slidenum">
              <a:rPr lang="en-US" kern="1200" smtClean="0">
                <a:solidFill>
                  <a:srgbClr val="31257C"/>
                </a:solidFill>
                <a:latin typeface="Open Sans"/>
                <a:ea typeface="+mn-ea"/>
                <a:cs typeface="+mn-cs"/>
              </a:rPr>
              <a:pPr defTabSz="685731">
                <a:buClrTx/>
                <a:buFontTx/>
                <a:buNone/>
              </a:pPr>
              <a:t>‹N°›</a:t>
            </a:fld>
            <a:endParaRPr lang="en-US" kern="1200" dirty="0">
              <a:solidFill>
                <a:srgbClr val="31257C"/>
              </a:solidFill>
              <a:latin typeface="Open Sans"/>
              <a:ea typeface="+mn-ea"/>
              <a:cs typeface="+mn-cs"/>
            </a:endParaRPr>
          </a:p>
        </p:txBody>
      </p:sp>
      <p:sp>
        <p:nvSpPr>
          <p:cNvPr id="5" name="Title 4"/>
          <p:cNvSpPr>
            <a:spLocks noGrp="1"/>
          </p:cNvSpPr>
          <p:nvPr>
            <p:ph type="title" hasCustomPrompt="1"/>
          </p:nvPr>
        </p:nvSpPr>
        <p:spPr>
          <a:xfrm>
            <a:off x="1400175" y="747093"/>
            <a:ext cx="3171825" cy="1216214"/>
          </a:xfrm>
        </p:spPr>
        <p:txBody>
          <a:bodyPr/>
          <a:lstStyle>
            <a:lvl1pPr>
              <a:defRPr sz="2700"/>
            </a:lvl1pPr>
          </a:lstStyle>
          <a:p>
            <a:r>
              <a:rPr lang="en-US" dirty="0"/>
              <a:t>CLICK TO EDIT MASTER TITLE STYLE</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2853" y="32962"/>
            <a:ext cx="2061148" cy="775358"/>
          </a:xfrm>
          <a:prstGeom prst="rect">
            <a:avLst/>
          </a:prstGeom>
        </p:spPr>
      </p:pic>
    </p:spTree>
    <p:extLst>
      <p:ext uri="{BB962C8B-B14F-4D97-AF65-F5344CB8AC3E}">
        <p14:creationId xmlns:p14="http://schemas.microsoft.com/office/powerpoint/2010/main" val="208644332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Maps_01">
    <p:spTree>
      <p:nvGrpSpPr>
        <p:cNvPr id="1" name=""/>
        <p:cNvGrpSpPr/>
        <p:nvPr/>
      </p:nvGrpSpPr>
      <p:grpSpPr>
        <a:xfrm>
          <a:off x="0" y="0"/>
          <a:ext cx="0" cy="0"/>
          <a:chOff x="0" y="0"/>
          <a:chExt cx="0" cy="0"/>
        </a:xfrm>
      </p:grpSpPr>
      <p:sp>
        <p:nvSpPr>
          <p:cNvPr id="17" name="Прямоугольник 16"/>
          <p:cNvSpPr/>
          <p:nvPr userDrawn="1"/>
        </p:nvSpPr>
        <p:spPr>
          <a:xfrm>
            <a:off x="7" y="0"/>
            <a:ext cx="9143999" cy="5143500"/>
          </a:xfrm>
          <a:prstGeom prst="rect">
            <a:avLst/>
          </a:prstGeom>
          <a:gradFill>
            <a:gsLst>
              <a:gs pos="100000">
                <a:schemeClr val="accent4">
                  <a:alpha val="50000"/>
                </a:schemeClr>
              </a:gs>
              <a:gs pos="0">
                <a:schemeClr val="accent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31">
              <a:buClrTx/>
              <a:buFontTx/>
              <a:buNone/>
            </a:pPr>
            <a:endParaRPr lang="en-US" kern="1200">
              <a:solidFill>
                <a:prstClr val="white"/>
              </a:solidFill>
            </a:endParaRPr>
          </a:p>
        </p:txBody>
      </p:sp>
      <p:sp>
        <p:nvSpPr>
          <p:cNvPr id="9" name="Shape 427"/>
          <p:cNvSpPr>
            <a:spLocks noGrp="1"/>
          </p:cNvSpPr>
          <p:nvPr>
            <p:ph type="body" sz="quarter" idx="27" hasCustomPrompt="1"/>
          </p:nvPr>
        </p:nvSpPr>
        <p:spPr>
          <a:xfrm>
            <a:off x="1400175" y="3429008"/>
            <a:ext cx="2114551" cy="342901"/>
          </a:xfrm>
          <a:prstGeom prst="rect">
            <a:avLst/>
          </a:prstGeom>
        </p:spPr>
        <p:txBody>
          <a:bodyPr anchor="ctr">
            <a:normAutofit/>
          </a:bodyPr>
          <a:lstStyle>
            <a:lvl1pPr algn="l">
              <a:lnSpc>
                <a:spcPct val="100000"/>
              </a:lnSpc>
              <a:defRPr sz="800" b="0" spc="0">
                <a:solidFill>
                  <a:schemeClr val="bg1"/>
                </a:solidFill>
                <a:latin typeface="+mj-lt"/>
              </a:defRPr>
            </a:lvl1pPr>
          </a:lstStyle>
          <a:p>
            <a:pPr lvl="0"/>
            <a:r>
              <a:rPr lang="en-US" dirty="0"/>
              <a:t>Subtitle</a:t>
            </a:r>
            <a:endParaRPr dirty="0"/>
          </a:p>
        </p:txBody>
      </p:sp>
      <p:sp>
        <p:nvSpPr>
          <p:cNvPr id="13" name="Текст 7"/>
          <p:cNvSpPr>
            <a:spLocks noGrp="1"/>
          </p:cNvSpPr>
          <p:nvPr>
            <p:ph type="body" sz="quarter" idx="37" hasCustomPrompt="1"/>
          </p:nvPr>
        </p:nvSpPr>
        <p:spPr>
          <a:xfrm>
            <a:off x="1400175" y="3771901"/>
            <a:ext cx="2114551" cy="1028700"/>
          </a:xfrm>
        </p:spPr>
        <p:txBody>
          <a:bodyPr>
            <a:normAutofit/>
          </a:bodyPr>
          <a:lstStyle>
            <a:lvl1pPr algn="l">
              <a:lnSpc>
                <a:spcPct val="150000"/>
              </a:lnSpc>
              <a:defRPr sz="800" baseline="0">
                <a:solidFill>
                  <a:schemeClr val="bg1">
                    <a:alpha val="80000"/>
                  </a:schemeClr>
                </a:solidFill>
              </a:defRPr>
            </a:lvl1pPr>
            <a:lvl2pPr algn="ctr">
              <a:defRPr/>
            </a:lvl2pPr>
            <a:lvl3pPr algn="ctr">
              <a:defRPr/>
            </a:lvl3pPr>
            <a:lvl4pPr algn="ctr">
              <a:defRPr/>
            </a:lvl4pPr>
            <a:lvl5pPr algn="ctr">
              <a:defRPr/>
            </a:lvl5pPr>
          </a:lstStyle>
          <a:p>
            <a:pPr lvl="0"/>
            <a:r>
              <a:rPr lang="en-US" dirty="0"/>
              <a:t>Text</a:t>
            </a:r>
          </a:p>
        </p:txBody>
      </p:sp>
      <p:sp>
        <p:nvSpPr>
          <p:cNvPr id="420" name="Текст 7"/>
          <p:cNvSpPr>
            <a:spLocks noGrp="1"/>
          </p:cNvSpPr>
          <p:nvPr>
            <p:ph type="body" sz="quarter" idx="41" hasCustomPrompt="1"/>
          </p:nvPr>
        </p:nvSpPr>
        <p:spPr>
          <a:xfrm>
            <a:off x="1396630" y="1033472"/>
            <a:ext cx="2118098" cy="2227943"/>
          </a:xfrm>
        </p:spPr>
        <p:txBody>
          <a:bodyPr anchor="b" anchorCtr="0">
            <a:noAutofit/>
          </a:bodyPr>
          <a:lstStyle>
            <a:lvl1pPr algn="l">
              <a:lnSpc>
                <a:spcPct val="100000"/>
              </a:lnSpc>
              <a:defRPr sz="2700" b="0" baseline="0">
                <a:solidFill>
                  <a:schemeClr val="bg1"/>
                </a:solidFill>
                <a:latin typeface="+mj-lt"/>
              </a:defRPr>
            </a:lvl1pPr>
            <a:lvl2pPr algn="ctr">
              <a:defRPr/>
            </a:lvl2pPr>
            <a:lvl3pPr algn="ctr">
              <a:defRPr/>
            </a:lvl3pPr>
            <a:lvl4pPr algn="ctr">
              <a:lnSpc>
                <a:spcPct val="150000"/>
              </a:lnSpc>
              <a:defRPr/>
            </a:lvl4pPr>
            <a:lvl5pPr algn="ctr">
              <a:defRPr/>
            </a:lvl5pPr>
          </a:lstStyle>
          <a:p>
            <a:pPr lvl="0"/>
            <a:r>
              <a:rPr lang="en-US" dirty="0"/>
              <a:t>Title</a:t>
            </a:r>
          </a:p>
        </p:txBody>
      </p:sp>
    </p:spTree>
    <p:extLst>
      <p:ext uri="{BB962C8B-B14F-4D97-AF65-F5344CB8AC3E}">
        <p14:creationId xmlns:p14="http://schemas.microsoft.com/office/powerpoint/2010/main" val="143599292"/>
      </p:ext>
    </p:extLst>
  </p:cSld>
  <p:clrMapOvr>
    <a:masterClrMapping/>
  </p:clrMapOvr>
  <p:transition spd="slow">
    <p:cover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065">
    <p:spTree>
      <p:nvGrpSpPr>
        <p:cNvPr id="1" name=""/>
        <p:cNvGrpSpPr/>
        <p:nvPr/>
      </p:nvGrpSpPr>
      <p:grpSpPr>
        <a:xfrm>
          <a:off x="0" y="0"/>
          <a:ext cx="0" cy="0"/>
          <a:chOff x="0" y="0"/>
          <a:chExt cx="0" cy="0"/>
        </a:xfrm>
      </p:grpSpPr>
      <p:sp>
        <p:nvSpPr>
          <p:cNvPr id="18" name="Рисунок 17"/>
          <p:cNvSpPr>
            <a:spLocks noGrp="1"/>
          </p:cNvSpPr>
          <p:nvPr>
            <p:ph type="pic" sz="quarter" idx="10"/>
          </p:nvPr>
        </p:nvSpPr>
        <p:spPr>
          <a:xfrm>
            <a:off x="4572001" y="-2"/>
            <a:ext cx="4571999" cy="5143502"/>
          </a:xfrm>
          <a:custGeom>
            <a:avLst/>
            <a:gdLst>
              <a:gd name="connsiteX0" fmla="*/ 0 w 6095998"/>
              <a:gd name="connsiteY0" fmla="*/ 0 h 6858002"/>
              <a:gd name="connsiteX1" fmla="*/ 6095998 w 6095998"/>
              <a:gd name="connsiteY1" fmla="*/ 0 h 6858002"/>
              <a:gd name="connsiteX2" fmla="*/ 6095998 w 6095998"/>
              <a:gd name="connsiteY2" fmla="*/ 6858002 h 6858002"/>
              <a:gd name="connsiteX3" fmla="*/ 0 w 6095998"/>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6095998" h="6858002">
                <a:moveTo>
                  <a:pt x="0" y="0"/>
                </a:moveTo>
                <a:lnTo>
                  <a:pt x="6095998" y="0"/>
                </a:lnTo>
                <a:lnTo>
                  <a:pt x="6095998" y="6858002"/>
                </a:lnTo>
                <a:lnTo>
                  <a:pt x="0" y="6858002"/>
                </a:lnTo>
                <a:close/>
              </a:path>
            </a:pathLst>
          </a:custGeom>
          <a:pattFill prst="pct5">
            <a:fgClr>
              <a:schemeClr val="bg1">
                <a:lumMod val="50000"/>
              </a:schemeClr>
            </a:fgClr>
            <a:bgClr>
              <a:schemeClr val="bg1"/>
            </a:bgClr>
          </a:pattFill>
        </p:spPr>
        <p:txBody>
          <a:bodyPr wrap="square" anchor="ctr">
            <a:noAutofit/>
          </a:bodyPr>
          <a:lstStyle>
            <a:lvl1pPr marL="0" indent="0" algn="ctr">
              <a:buNone/>
              <a:defRPr sz="800" baseline="0"/>
            </a:lvl1pPr>
          </a:lstStyle>
          <a:p>
            <a:endParaRPr lang="en-US" dirty="0"/>
          </a:p>
        </p:txBody>
      </p:sp>
      <p:sp>
        <p:nvSpPr>
          <p:cNvPr id="13" name="Текст 7"/>
          <p:cNvSpPr>
            <a:spLocks noGrp="1"/>
          </p:cNvSpPr>
          <p:nvPr>
            <p:ph type="body" sz="quarter" idx="39" hasCustomPrompt="1"/>
          </p:nvPr>
        </p:nvSpPr>
        <p:spPr>
          <a:xfrm>
            <a:off x="791992" y="1222232"/>
            <a:ext cx="3239578" cy="262299"/>
          </a:xfrm>
        </p:spPr>
        <p:txBody>
          <a:bodyPr>
            <a:noAutofit/>
          </a:bodyPr>
          <a:lstStyle>
            <a:lvl1pPr algn="l">
              <a:lnSpc>
                <a:spcPct val="150000"/>
              </a:lnSpc>
              <a:defRPr sz="1100" b="1" baseline="0">
                <a:solidFill>
                  <a:schemeClr val="tx1">
                    <a:alpha val="50000"/>
                  </a:schemeClr>
                </a:solidFill>
              </a:defRPr>
            </a:lvl1pPr>
            <a:lvl2pPr algn="ctr">
              <a:defRPr/>
            </a:lvl2pPr>
            <a:lvl3pPr algn="ctr">
              <a:defRPr/>
            </a:lvl3pPr>
            <a:lvl4pPr algn="ctr">
              <a:lnSpc>
                <a:spcPct val="150000"/>
              </a:lnSpc>
              <a:defRPr/>
            </a:lvl4pPr>
            <a:lvl5pPr algn="ctr">
              <a:defRPr/>
            </a:lvl5pPr>
          </a:lstStyle>
          <a:p>
            <a:pPr lvl="0"/>
            <a:r>
              <a:rPr lang="en-US" dirty="0"/>
              <a:t>Subtitle</a:t>
            </a:r>
          </a:p>
        </p:txBody>
      </p:sp>
      <p:sp>
        <p:nvSpPr>
          <p:cNvPr id="14" name="Текст 7"/>
          <p:cNvSpPr>
            <a:spLocks noGrp="1"/>
          </p:cNvSpPr>
          <p:nvPr>
            <p:ph type="body" sz="quarter" idx="40" hasCustomPrompt="1"/>
          </p:nvPr>
        </p:nvSpPr>
        <p:spPr>
          <a:xfrm>
            <a:off x="791991" y="3587048"/>
            <a:ext cx="3239579" cy="676886"/>
          </a:xfrm>
        </p:spPr>
        <p:txBody>
          <a:bodyPr>
            <a:normAutofit/>
          </a:bodyPr>
          <a:lstStyle>
            <a:lvl1pPr algn="l">
              <a:lnSpc>
                <a:spcPct val="150000"/>
              </a:lnSpc>
              <a:defRPr sz="800" baseline="0">
                <a:solidFill>
                  <a:schemeClr val="tx1">
                    <a:alpha val="50000"/>
                  </a:schemeClr>
                </a:solidFill>
              </a:defRPr>
            </a:lvl1pPr>
            <a:lvl2pPr algn="ctr">
              <a:defRPr/>
            </a:lvl2pPr>
            <a:lvl3pPr algn="ctr">
              <a:defRPr/>
            </a:lvl3pPr>
            <a:lvl4pPr algn="ctr">
              <a:defRPr/>
            </a:lvl4pPr>
            <a:lvl5pPr algn="ctr">
              <a:defRPr/>
            </a:lvl5pPr>
          </a:lstStyle>
          <a:p>
            <a:pPr lvl="0"/>
            <a:r>
              <a:rPr lang="en-US" dirty="0"/>
              <a:t>Text</a:t>
            </a:r>
          </a:p>
        </p:txBody>
      </p:sp>
      <p:sp>
        <p:nvSpPr>
          <p:cNvPr id="15" name="Текст 7"/>
          <p:cNvSpPr>
            <a:spLocks noGrp="1"/>
          </p:cNvSpPr>
          <p:nvPr>
            <p:ph type="body" sz="quarter" idx="41" hasCustomPrompt="1"/>
          </p:nvPr>
        </p:nvSpPr>
        <p:spPr>
          <a:xfrm>
            <a:off x="791992" y="1759666"/>
            <a:ext cx="3239578" cy="1624091"/>
          </a:xfrm>
        </p:spPr>
        <p:txBody>
          <a:bodyPr>
            <a:noAutofit/>
          </a:bodyPr>
          <a:lstStyle>
            <a:lvl1pPr algn="l">
              <a:lnSpc>
                <a:spcPct val="150000"/>
              </a:lnSpc>
              <a:defRPr sz="1500" b="0"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en-US" dirty="0"/>
              <a:t>Title</a:t>
            </a:r>
          </a:p>
        </p:txBody>
      </p:sp>
      <p:sp>
        <p:nvSpPr>
          <p:cNvPr id="16" name="Прямоугольный треугольник 15"/>
          <p:cNvSpPr/>
          <p:nvPr userDrawn="1"/>
        </p:nvSpPr>
        <p:spPr bwMode="auto">
          <a:xfrm flipH="1">
            <a:off x="8392737" y="4331494"/>
            <a:ext cx="751263" cy="812006"/>
          </a:xfrm>
          <a:prstGeom prst="rtTriangle">
            <a:avLst/>
          </a:prstGeom>
          <a:solidFill>
            <a:schemeClr val="accent1"/>
          </a:solidFill>
          <a:ln>
            <a:noFill/>
          </a:ln>
        </p:spPr>
        <p:txBody>
          <a:bodyPr vert="horz" wrap="square" lIns="68580" tIns="34290" rIns="68580" bIns="34290" numCol="1" rtlCol="0" anchor="t" anchorCtr="0" compatLnSpc="1">
            <a:prstTxWarp prst="textNoShape">
              <a:avLst/>
            </a:prstTxWarp>
          </a:bodyPr>
          <a:lstStyle/>
          <a:p>
            <a:pPr algn="ctr" defTabSz="685578">
              <a:buClrTx/>
              <a:buFontTx/>
              <a:buNone/>
            </a:pPr>
            <a:endParaRPr lang="en-US" kern="1200" dirty="0">
              <a:latin typeface="Open Sans"/>
              <a:ea typeface="+mn-ea"/>
              <a:cs typeface="+mn-cs"/>
            </a:endParaRPr>
          </a:p>
        </p:txBody>
      </p:sp>
    </p:spTree>
    <p:extLst>
      <p:ext uri="{BB962C8B-B14F-4D97-AF65-F5344CB8AC3E}">
        <p14:creationId xmlns:p14="http://schemas.microsoft.com/office/powerpoint/2010/main" val="4193650798"/>
      </p:ext>
    </p:extLst>
  </p:cSld>
  <p:clrMapOvr>
    <a:masterClrMapping/>
  </p:clrMapOvr>
  <mc:AlternateContent xmlns:mc="http://schemas.openxmlformats.org/markup-compatibility/2006" xmlns:p14="http://schemas.microsoft.com/office/powerpoint/2010/main">
    <mc:Choice Requires="p14">
      <p:transition spd="slow" advClick="0" advTm="2000">
        <p14:pan/>
      </p:transition>
    </mc:Choice>
    <mc:Fallback xmlns="">
      <p:transition spd="slow" advClick="0" advTm="2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41_Title Slide">
    <p:spTree>
      <p:nvGrpSpPr>
        <p:cNvPr id="1" name=""/>
        <p:cNvGrpSpPr/>
        <p:nvPr/>
      </p:nvGrpSpPr>
      <p:grpSpPr>
        <a:xfrm>
          <a:off x="0" y="0"/>
          <a:ext cx="0" cy="0"/>
          <a:chOff x="0" y="0"/>
          <a:chExt cx="0" cy="0"/>
        </a:xfrm>
      </p:grpSpPr>
      <p:pic>
        <p:nvPicPr>
          <p:cNvPr id="2" name="Picture 1" descr="iPhone6_mockup_front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1113" y="747752"/>
            <a:ext cx="2397580" cy="3750255"/>
          </a:xfrm>
          <a:prstGeom prst="rect">
            <a:avLst/>
          </a:prstGeom>
        </p:spPr>
      </p:pic>
      <p:sp>
        <p:nvSpPr>
          <p:cNvPr id="9" name="Picture Placeholder 4"/>
          <p:cNvSpPr>
            <a:spLocks noGrp="1"/>
          </p:cNvSpPr>
          <p:nvPr>
            <p:ph type="pic" sz="quarter" idx="15" hasCustomPrompt="1"/>
          </p:nvPr>
        </p:nvSpPr>
        <p:spPr>
          <a:xfrm>
            <a:off x="4421687" y="1330778"/>
            <a:ext cx="1453241" cy="2571750"/>
          </a:xfrm>
          <a:prstGeom prst="rect">
            <a:avLst/>
          </a:prstGeom>
          <a:pattFill prst="pct5">
            <a:fgClr>
              <a:schemeClr val="bg1">
                <a:lumMod val="65000"/>
              </a:schemeClr>
            </a:fgClr>
            <a:bgClr>
              <a:schemeClr val="bg1"/>
            </a:bgClr>
          </a:pattFill>
        </p:spPr>
        <p:txBody>
          <a:bodyPr wrap="square" anchor="ctr">
            <a:noAutofit/>
          </a:bodyPr>
          <a:lstStyle>
            <a:lvl1pPr algn="ctr">
              <a:defRPr sz="900"/>
            </a:lvl1pPr>
          </a:lstStyle>
          <a:p>
            <a:r>
              <a:rPr lang="en-US" dirty="0"/>
              <a:t>Drag &amp; Drop Picture</a:t>
            </a:r>
          </a:p>
        </p:txBody>
      </p:sp>
      <p:sp>
        <p:nvSpPr>
          <p:cNvPr id="10" name="Picture Placeholder 4"/>
          <p:cNvSpPr>
            <a:spLocks noGrp="1"/>
          </p:cNvSpPr>
          <p:nvPr>
            <p:ph type="pic" sz="quarter" idx="16" hasCustomPrompt="1"/>
          </p:nvPr>
        </p:nvSpPr>
        <p:spPr>
          <a:xfrm>
            <a:off x="7838097" y="1330778"/>
            <a:ext cx="1453241" cy="2571750"/>
          </a:xfrm>
          <a:prstGeom prst="rect">
            <a:avLst/>
          </a:prstGeom>
          <a:pattFill prst="pct5">
            <a:fgClr>
              <a:schemeClr val="bg1">
                <a:lumMod val="65000"/>
              </a:schemeClr>
            </a:fgClr>
            <a:bgClr>
              <a:schemeClr val="bg1"/>
            </a:bgClr>
          </a:pattFill>
        </p:spPr>
        <p:txBody>
          <a:bodyPr wrap="square" anchor="ctr">
            <a:noAutofit/>
          </a:bodyPr>
          <a:lstStyle>
            <a:lvl1pPr algn="ctr">
              <a:defRPr sz="900"/>
            </a:lvl1pPr>
          </a:lstStyle>
          <a:p>
            <a:r>
              <a:rPr lang="en-US" dirty="0"/>
              <a:t>Drag &amp; Drop Picture</a:t>
            </a:r>
          </a:p>
        </p:txBody>
      </p:sp>
      <p:sp>
        <p:nvSpPr>
          <p:cNvPr id="11" name="Picture Placeholder 4"/>
          <p:cNvSpPr>
            <a:spLocks noGrp="1"/>
          </p:cNvSpPr>
          <p:nvPr>
            <p:ph type="pic" sz="quarter" idx="17" hasCustomPrompt="1"/>
          </p:nvPr>
        </p:nvSpPr>
        <p:spPr>
          <a:xfrm>
            <a:off x="6161697" y="1330778"/>
            <a:ext cx="1453241" cy="2571750"/>
          </a:xfrm>
          <a:prstGeom prst="rect">
            <a:avLst/>
          </a:prstGeom>
          <a:pattFill prst="pct5">
            <a:fgClr>
              <a:schemeClr val="bg1">
                <a:lumMod val="65000"/>
              </a:schemeClr>
            </a:fgClr>
            <a:bgClr>
              <a:schemeClr val="bg1"/>
            </a:bgClr>
          </a:pattFill>
        </p:spPr>
        <p:txBody>
          <a:bodyPr wrap="square" anchor="ctr">
            <a:noAutofit/>
          </a:bodyPr>
          <a:lstStyle>
            <a:lvl1pPr algn="ctr">
              <a:defRPr sz="900"/>
            </a:lvl1pPr>
          </a:lstStyle>
          <a:p>
            <a:r>
              <a:rPr lang="en-US" dirty="0"/>
              <a:t>Drag &amp; Drop Picture</a:t>
            </a:r>
          </a:p>
        </p:txBody>
      </p:sp>
      <p:sp>
        <p:nvSpPr>
          <p:cNvPr id="6" name="Title 4"/>
          <p:cNvSpPr>
            <a:spLocks noGrp="1"/>
          </p:cNvSpPr>
          <p:nvPr>
            <p:ph type="title" hasCustomPrompt="1"/>
          </p:nvPr>
        </p:nvSpPr>
        <p:spPr>
          <a:xfrm>
            <a:off x="1400177" y="1963645"/>
            <a:ext cx="3171825" cy="1216214"/>
          </a:xfrm>
        </p:spPr>
        <p:txBody>
          <a:bodyPr/>
          <a:lstStyle>
            <a:lvl1pPr>
              <a:defRPr sz="2700"/>
            </a:lvl1pPr>
          </a:lstStyle>
          <a:p>
            <a:r>
              <a:rPr lang="en-US" dirty="0"/>
              <a:t>CLICK TO EDIT MASTER TITLE STYLE</a:t>
            </a: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7890" y="0"/>
            <a:ext cx="1716110" cy="645562"/>
          </a:xfrm>
          <a:prstGeom prst="rect">
            <a:avLst/>
          </a:prstGeom>
        </p:spPr>
      </p:pic>
    </p:spTree>
    <p:extLst>
      <p:ext uri="{BB962C8B-B14F-4D97-AF65-F5344CB8AC3E}">
        <p14:creationId xmlns:p14="http://schemas.microsoft.com/office/powerpoint/2010/main" val="1635527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7270" y="942976"/>
            <a:ext cx="7565100" cy="771600"/>
          </a:xfrm>
          <a:prstGeom prst="rect">
            <a:avLst/>
          </a:prstGeom>
          <a:noFill/>
          <a:ln>
            <a:noFill/>
          </a:ln>
        </p:spPr>
        <p:txBody>
          <a:bodyPr spcFirstLastPara="1" wrap="square" lIns="0" tIns="144000" rIns="0" bIns="0" anchor="t" anchorCtr="0">
            <a:noAutofit/>
          </a:bodyPr>
          <a:lstStyle>
            <a:lvl1pPr marR="0" lvl="0" algn="l" rtl="0">
              <a:lnSpc>
                <a:spcPct val="80000"/>
              </a:lnSpc>
              <a:spcBef>
                <a:spcPts val="0"/>
              </a:spcBef>
              <a:spcAft>
                <a:spcPts val="0"/>
              </a:spcAft>
              <a:buClr>
                <a:schemeClr val="dk1"/>
              </a:buClr>
              <a:buSzPts val="3300"/>
              <a:buFont typeface="Montserrat SemiBold"/>
              <a:buNone/>
              <a:defRPr sz="33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007268" y="1885950"/>
            <a:ext cx="7565100" cy="2571900"/>
          </a:xfrm>
          <a:prstGeom prst="rect">
            <a:avLst/>
          </a:prstGeom>
          <a:noFill/>
          <a:ln>
            <a:noFill/>
          </a:ln>
        </p:spPr>
        <p:txBody>
          <a:bodyPr spcFirstLastPara="1" wrap="square" lIns="0" tIns="0" rIns="0" bIns="0" anchor="t" anchorCtr="0">
            <a:normAutofit/>
          </a:bodyPr>
          <a:lstStyle>
            <a:lvl1pPr marL="457200" marR="0" lvl="0" indent="-228600" algn="l" rtl="0">
              <a:lnSpc>
                <a:spcPct val="150000"/>
              </a:lnSpc>
              <a:spcBef>
                <a:spcPts val="800"/>
              </a:spcBef>
              <a:spcAft>
                <a:spcPts val="0"/>
              </a:spcAft>
              <a:buClr>
                <a:schemeClr val="dk1"/>
              </a:buClr>
              <a:buSzPts val="2100"/>
              <a:buFont typeface="Arial"/>
              <a:buNone/>
              <a:defRPr sz="2100" b="0" i="0" u="none" strike="noStrike" cap="none">
                <a:solidFill>
                  <a:schemeClr val="dk1"/>
                </a:solidFill>
                <a:latin typeface="Open Sans"/>
                <a:ea typeface="Open Sans"/>
                <a:cs typeface="Open Sans"/>
                <a:sym typeface="Open Sans"/>
              </a:defRPr>
            </a:lvl1pPr>
            <a:lvl2pPr marL="914400" marR="0" lvl="1" indent="-228600" algn="l" rtl="0">
              <a:lnSpc>
                <a:spcPct val="150000"/>
              </a:lnSpc>
              <a:spcBef>
                <a:spcPts val="4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rtl="0">
              <a:lnSpc>
                <a:spcPct val="150000"/>
              </a:lnSpc>
              <a:spcBef>
                <a:spcPts val="400"/>
              </a:spcBef>
              <a:spcAft>
                <a:spcPts val="0"/>
              </a:spcAft>
              <a:buClr>
                <a:schemeClr val="dk1"/>
              </a:buClr>
              <a:buSzPts val="900"/>
              <a:buFont typeface="Arial"/>
              <a:buNone/>
              <a:defRPr sz="900" b="0" i="0" u="none" strike="noStrike" cap="none">
                <a:solidFill>
                  <a:schemeClr val="dk1"/>
                </a:solidFill>
                <a:latin typeface="Open Sans"/>
                <a:ea typeface="Open Sans"/>
                <a:cs typeface="Open Sans"/>
                <a:sym typeface="Open Sans"/>
              </a:defRPr>
            </a:lvl3pPr>
            <a:lvl4pPr marL="1828800" marR="0" lvl="3" indent="-228600" algn="l" rtl="0">
              <a:lnSpc>
                <a:spcPct val="150000"/>
              </a:lnSpc>
              <a:spcBef>
                <a:spcPts val="400"/>
              </a:spcBef>
              <a:spcAft>
                <a:spcPts val="0"/>
              </a:spcAft>
              <a:buClr>
                <a:schemeClr val="dk1"/>
              </a:buClr>
              <a:buSzPts val="800"/>
              <a:buFont typeface="Arial"/>
              <a:buNone/>
              <a:defRPr sz="800" b="0" i="0" u="none" strike="noStrike" cap="none">
                <a:solidFill>
                  <a:schemeClr val="dk1"/>
                </a:solidFill>
                <a:latin typeface="Open Sans"/>
                <a:ea typeface="Open Sans"/>
                <a:cs typeface="Open Sans"/>
                <a:sym typeface="Open Sans"/>
              </a:defRPr>
            </a:lvl4pPr>
            <a:lvl5pPr marL="2286000" marR="0" lvl="4" indent="-228600" algn="l" rtl="0">
              <a:lnSpc>
                <a:spcPct val="150000"/>
              </a:lnSpc>
              <a:spcBef>
                <a:spcPts val="400"/>
              </a:spcBef>
              <a:spcAft>
                <a:spcPts val="0"/>
              </a:spcAft>
              <a:buClr>
                <a:schemeClr val="dk1"/>
              </a:buClr>
              <a:buSzPts val="800"/>
              <a:buFont typeface="Arial"/>
              <a:buNone/>
              <a:defRPr sz="8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pic>
        <p:nvPicPr>
          <p:cNvPr id="8" name="Google Shape;8;p1"/>
          <p:cNvPicPr preferRelativeResize="0"/>
          <p:nvPr/>
        </p:nvPicPr>
        <p:blipFill rotWithShape="1">
          <a:blip r:embed="rId15">
            <a:alphaModFix/>
          </a:blip>
          <a:srcRect/>
          <a:stretch/>
        </p:blipFill>
        <p:spPr>
          <a:xfrm>
            <a:off x="6874153" y="27072"/>
            <a:ext cx="2104995" cy="830179"/>
          </a:xfrm>
          <a:prstGeom prst="rect">
            <a:avLst/>
          </a:prstGeom>
          <a:noFill/>
          <a:ln>
            <a:noFill/>
          </a:ln>
        </p:spPr>
      </p:pic>
    </p:spTree>
    <p:extLst>
      <p:ext uri="{BB962C8B-B14F-4D97-AF65-F5344CB8AC3E}">
        <p14:creationId xmlns:p14="http://schemas.microsoft.com/office/powerpoint/2010/main" val="2850395150"/>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880">
          <p15:clr>
            <a:srgbClr val="F26B43"/>
          </p15:clr>
        </p15:guide>
        <p15:guide id="2" orient="horz" pos="1620">
          <p15:clr>
            <a:srgbClr val="F26B43"/>
          </p15:clr>
        </p15:guide>
        <p15:guide id="3" orient="horz" pos="174">
          <p15:clr>
            <a:srgbClr val="F26B43"/>
          </p15:clr>
        </p15:guide>
        <p15:guide id="4" orient="horz" pos="3024">
          <p15:clr>
            <a:srgbClr val="F26B43"/>
          </p15:clr>
        </p15:guide>
        <p15:guide id="5" pos="193">
          <p15:clr>
            <a:srgbClr val="F26B43"/>
          </p15:clr>
        </p15:guide>
        <p15:guide id="6" pos="5400">
          <p15:clr>
            <a:srgbClr val="F26B43"/>
          </p15:clr>
        </p15:guide>
        <p15:guide id="7">
          <p15:clr>
            <a:srgbClr val="F26B43"/>
          </p15:clr>
        </p15:guide>
        <p15:guide id="8" pos="5760">
          <p15:clr>
            <a:srgbClr val="F26B43"/>
          </p15:clr>
        </p15:guide>
        <p15:guide id="9" orient="horz">
          <p15:clr>
            <a:srgbClr val="F26B43"/>
          </p15:clr>
        </p15:guide>
        <p15:guide id="10" orient="horz" pos="3240">
          <p15:clr>
            <a:srgbClr val="F26B43"/>
          </p15:clr>
        </p15:guide>
        <p15:guide id="11" pos="635">
          <p15:clr>
            <a:srgbClr val="F26B43"/>
          </p15:clr>
        </p15:guide>
        <p15:guide id="12" orient="horz" pos="97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271" y="942976"/>
            <a:ext cx="7565231" cy="771525"/>
          </a:xfrm>
          <a:prstGeom prst="rect">
            <a:avLst/>
          </a:prstGeom>
          <a:effectLst/>
        </p:spPr>
        <p:txBody>
          <a:bodyPr vert="horz" lIns="0" tIns="144014" rIns="0" bIns="0" rtlCol="0" anchor="t" anchorCtr="0">
            <a:noAutofit/>
          </a:bodyPr>
          <a:lstStyle/>
          <a:p>
            <a:r>
              <a:rPr lang="en-US" dirty="0"/>
              <a:t>Your title here</a:t>
            </a:r>
          </a:p>
        </p:txBody>
      </p:sp>
      <p:sp>
        <p:nvSpPr>
          <p:cNvPr id="3" name="Текст 2"/>
          <p:cNvSpPr>
            <a:spLocks noGrp="1"/>
          </p:cNvSpPr>
          <p:nvPr>
            <p:ph type="body" idx="1"/>
          </p:nvPr>
        </p:nvSpPr>
        <p:spPr>
          <a:xfrm>
            <a:off x="1007268" y="1885950"/>
            <a:ext cx="7565232" cy="257175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pic>
        <p:nvPicPr>
          <p:cNvPr id="5" name="Imag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60276" y="125965"/>
            <a:ext cx="1716110" cy="645562"/>
          </a:xfrm>
          <a:prstGeom prst="rect">
            <a:avLst/>
          </a:prstGeom>
        </p:spPr>
      </p:pic>
    </p:spTree>
    <p:extLst>
      <p:ext uri="{BB962C8B-B14F-4D97-AF65-F5344CB8AC3E}">
        <p14:creationId xmlns:p14="http://schemas.microsoft.com/office/powerpoint/2010/main" val="53725288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iming>
    <p:tnLst>
      <p:par>
        <p:cTn id="1" dur="indefinite" restart="never" nodeType="tmRoot"/>
      </p:par>
    </p:tnLst>
  </p:timing>
  <p:hf hdr="0" ftr="0" dt="0"/>
  <p:txStyles>
    <p:titleStyle>
      <a:lvl1pPr algn="l" defTabSz="685722" rtl="0" eaLnBrk="1" latinLnBrk="0" hangingPunct="1">
        <a:lnSpc>
          <a:spcPct val="80000"/>
        </a:lnSpc>
        <a:spcBef>
          <a:spcPct val="0"/>
        </a:spcBef>
        <a:buNone/>
        <a:defRPr sz="3300" b="1" i="0" kern="1200" spc="-113" baseline="0">
          <a:solidFill>
            <a:schemeClr val="tx1"/>
          </a:solidFill>
          <a:latin typeface="Montserrat SemiBold" charset="0"/>
          <a:ea typeface="Montserrat SemiBold" charset="0"/>
          <a:cs typeface="Montserrat SemiBold" charset="0"/>
        </a:defRPr>
      </a:lvl1pPr>
    </p:titleStyle>
    <p:bodyStyle>
      <a:lvl1pPr marL="0" indent="0" algn="l" defTabSz="685722" rtl="0" eaLnBrk="1" latinLnBrk="0" hangingPunct="1">
        <a:lnSpc>
          <a:spcPct val="150000"/>
        </a:lnSpc>
        <a:spcBef>
          <a:spcPts val="750"/>
        </a:spcBef>
        <a:buFont typeface="Arial" panose="020B0604020202020204" pitchFamily="34" charset="0"/>
        <a:buNone/>
        <a:defRPr sz="2100" kern="1200">
          <a:solidFill>
            <a:schemeClr val="tx1"/>
          </a:solidFill>
          <a:latin typeface="+mn-lt"/>
          <a:ea typeface="+mn-ea"/>
          <a:cs typeface="+mn-cs"/>
        </a:defRPr>
      </a:lvl1pPr>
      <a:lvl2pPr marL="0" indent="0" algn="l" defTabSz="685722" rtl="0" eaLnBrk="1" latinLnBrk="0" hangingPunct="1">
        <a:lnSpc>
          <a:spcPct val="150000"/>
        </a:lnSpc>
        <a:spcBef>
          <a:spcPts val="374"/>
        </a:spcBef>
        <a:buFont typeface="Arial" panose="020B0604020202020204" pitchFamily="34" charset="0"/>
        <a:buNone/>
        <a:defRPr sz="1400" kern="1200">
          <a:solidFill>
            <a:schemeClr val="tx1"/>
          </a:solidFill>
          <a:latin typeface="+mn-lt"/>
          <a:ea typeface="+mn-ea"/>
          <a:cs typeface="+mn-cs"/>
        </a:defRPr>
      </a:lvl2pPr>
      <a:lvl3pPr marL="0" indent="0" algn="l" defTabSz="685722" rtl="0" eaLnBrk="1" latinLnBrk="0" hangingPunct="1">
        <a:lnSpc>
          <a:spcPct val="150000"/>
        </a:lnSpc>
        <a:spcBef>
          <a:spcPts val="374"/>
        </a:spcBef>
        <a:buFont typeface="Arial" panose="020B0604020202020204" pitchFamily="34" charset="0"/>
        <a:buNone/>
        <a:defRPr sz="900" kern="1200">
          <a:solidFill>
            <a:schemeClr val="tx1"/>
          </a:solidFill>
          <a:latin typeface="+mn-lt"/>
          <a:ea typeface="+mn-ea"/>
          <a:cs typeface="+mn-cs"/>
        </a:defRPr>
      </a:lvl3pPr>
      <a:lvl4pPr marL="0" indent="0" algn="l" defTabSz="685722" rtl="0" eaLnBrk="1" latinLnBrk="0" hangingPunct="1">
        <a:lnSpc>
          <a:spcPct val="150000"/>
        </a:lnSpc>
        <a:spcBef>
          <a:spcPts val="374"/>
        </a:spcBef>
        <a:buFont typeface="Arial" panose="020B0604020202020204" pitchFamily="34" charset="0"/>
        <a:buNone/>
        <a:defRPr sz="800" kern="1200">
          <a:solidFill>
            <a:schemeClr val="tx1">
              <a:alpha val="70000"/>
            </a:schemeClr>
          </a:solidFill>
          <a:latin typeface="+mn-lt"/>
          <a:ea typeface="+mn-ea"/>
          <a:cs typeface="+mn-cs"/>
        </a:defRPr>
      </a:lvl4pPr>
      <a:lvl5pPr marL="0" indent="0" algn="l" defTabSz="685722" rtl="0" eaLnBrk="1" latinLnBrk="0" hangingPunct="1">
        <a:lnSpc>
          <a:spcPct val="150000"/>
        </a:lnSpc>
        <a:spcBef>
          <a:spcPts val="374"/>
        </a:spcBef>
        <a:buFont typeface="Arial" panose="020B0604020202020204" pitchFamily="34" charset="0"/>
        <a:buNone/>
        <a:defRPr sz="800" kern="1200" baseline="0">
          <a:solidFill>
            <a:schemeClr val="tx1">
              <a:alpha val="50000"/>
            </a:schemeClr>
          </a:solidFill>
          <a:latin typeface="+mn-lt"/>
          <a:ea typeface="+mn-ea"/>
          <a:cs typeface="+mn-cs"/>
        </a:defRPr>
      </a:lvl5pPr>
      <a:lvl6pPr marL="1885734" indent="-171431" algn="l" defTabSz="685722" rtl="0" eaLnBrk="1" latinLnBrk="0" hangingPunct="1">
        <a:lnSpc>
          <a:spcPct val="90000"/>
        </a:lnSpc>
        <a:spcBef>
          <a:spcPts val="374"/>
        </a:spcBef>
        <a:buFont typeface="Arial" panose="020B0604020202020204" pitchFamily="34" charset="0"/>
        <a:buChar char="•"/>
        <a:defRPr sz="1400" kern="1200">
          <a:solidFill>
            <a:schemeClr val="tx1"/>
          </a:solidFill>
          <a:latin typeface="+mn-lt"/>
          <a:ea typeface="+mn-ea"/>
          <a:cs typeface="+mn-cs"/>
        </a:defRPr>
      </a:lvl6pPr>
      <a:lvl7pPr marL="2228595" indent="-171431" algn="l" defTabSz="685722" rtl="0" eaLnBrk="1" latinLnBrk="0" hangingPunct="1">
        <a:lnSpc>
          <a:spcPct val="90000"/>
        </a:lnSpc>
        <a:spcBef>
          <a:spcPts val="374"/>
        </a:spcBef>
        <a:buFont typeface="Arial" panose="020B0604020202020204" pitchFamily="34" charset="0"/>
        <a:buChar char="•"/>
        <a:defRPr sz="1400" kern="1200">
          <a:solidFill>
            <a:schemeClr val="tx1"/>
          </a:solidFill>
          <a:latin typeface="+mn-lt"/>
          <a:ea typeface="+mn-ea"/>
          <a:cs typeface="+mn-cs"/>
        </a:defRPr>
      </a:lvl7pPr>
      <a:lvl8pPr marL="2571455" indent="-171431" algn="l" defTabSz="685722" rtl="0" eaLnBrk="1" latinLnBrk="0" hangingPunct="1">
        <a:lnSpc>
          <a:spcPct val="90000"/>
        </a:lnSpc>
        <a:spcBef>
          <a:spcPts val="374"/>
        </a:spcBef>
        <a:buFont typeface="Arial" panose="020B0604020202020204" pitchFamily="34" charset="0"/>
        <a:buChar char="•"/>
        <a:defRPr sz="1400" kern="1200">
          <a:solidFill>
            <a:schemeClr val="tx1"/>
          </a:solidFill>
          <a:latin typeface="+mn-lt"/>
          <a:ea typeface="+mn-ea"/>
          <a:cs typeface="+mn-cs"/>
        </a:defRPr>
      </a:lvl8pPr>
      <a:lvl9pPr marL="2914316" indent="-171431" algn="l" defTabSz="685722" rtl="0" eaLnBrk="1" latinLnBrk="0" hangingPunct="1">
        <a:lnSpc>
          <a:spcPct val="90000"/>
        </a:lnSpc>
        <a:spcBef>
          <a:spcPts val="374"/>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22" rtl="0" eaLnBrk="1" latinLnBrk="0" hangingPunct="1">
        <a:defRPr sz="1400" kern="1200">
          <a:solidFill>
            <a:schemeClr val="tx1"/>
          </a:solidFill>
          <a:latin typeface="+mn-lt"/>
          <a:ea typeface="+mn-ea"/>
          <a:cs typeface="+mn-cs"/>
        </a:defRPr>
      </a:lvl1pPr>
      <a:lvl2pPr marL="342860" algn="l" defTabSz="685722" rtl="0" eaLnBrk="1" latinLnBrk="0" hangingPunct="1">
        <a:defRPr sz="1400" kern="1200">
          <a:solidFill>
            <a:schemeClr val="tx1"/>
          </a:solidFill>
          <a:latin typeface="+mn-lt"/>
          <a:ea typeface="+mn-ea"/>
          <a:cs typeface="+mn-cs"/>
        </a:defRPr>
      </a:lvl2pPr>
      <a:lvl3pPr marL="685722" algn="l" defTabSz="685722" rtl="0" eaLnBrk="1" latinLnBrk="0" hangingPunct="1">
        <a:defRPr sz="1400" kern="1200">
          <a:solidFill>
            <a:schemeClr val="tx1"/>
          </a:solidFill>
          <a:latin typeface="+mn-lt"/>
          <a:ea typeface="+mn-ea"/>
          <a:cs typeface="+mn-cs"/>
        </a:defRPr>
      </a:lvl3pPr>
      <a:lvl4pPr marL="1028583" algn="l" defTabSz="685722" rtl="0" eaLnBrk="1" latinLnBrk="0" hangingPunct="1">
        <a:defRPr sz="1400" kern="1200">
          <a:solidFill>
            <a:schemeClr val="tx1"/>
          </a:solidFill>
          <a:latin typeface="+mn-lt"/>
          <a:ea typeface="+mn-ea"/>
          <a:cs typeface="+mn-cs"/>
        </a:defRPr>
      </a:lvl4pPr>
      <a:lvl5pPr marL="1371443" algn="l" defTabSz="685722" rtl="0" eaLnBrk="1" latinLnBrk="0" hangingPunct="1">
        <a:defRPr sz="1400" kern="1200">
          <a:solidFill>
            <a:schemeClr val="tx1"/>
          </a:solidFill>
          <a:latin typeface="+mn-lt"/>
          <a:ea typeface="+mn-ea"/>
          <a:cs typeface="+mn-cs"/>
        </a:defRPr>
      </a:lvl5pPr>
      <a:lvl6pPr marL="1714304" algn="l" defTabSz="685722" rtl="0" eaLnBrk="1" latinLnBrk="0" hangingPunct="1">
        <a:defRPr sz="1400" kern="1200">
          <a:solidFill>
            <a:schemeClr val="tx1"/>
          </a:solidFill>
          <a:latin typeface="+mn-lt"/>
          <a:ea typeface="+mn-ea"/>
          <a:cs typeface="+mn-cs"/>
        </a:defRPr>
      </a:lvl6pPr>
      <a:lvl7pPr marL="2057164" algn="l" defTabSz="685722" rtl="0" eaLnBrk="1" latinLnBrk="0" hangingPunct="1">
        <a:defRPr sz="1400" kern="1200">
          <a:solidFill>
            <a:schemeClr val="tx1"/>
          </a:solidFill>
          <a:latin typeface="+mn-lt"/>
          <a:ea typeface="+mn-ea"/>
          <a:cs typeface="+mn-cs"/>
        </a:defRPr>
      </a:lvl7pPr>
      <a:lvl8pPr marL="2400024" algn="l" defTabSz="685722" rtl="0" eaLnBrk="1" latinLnBrk="0" hangingPunct="1">
        <a:defRPr sz="1400" kern="1200">
          <a:solidFill>
            <a:schemeClr val="tx1"/>
          </a:solidFill>
          <a:latin typeface="+mn-lt"/>
          <a:ea typeface="+mn-ea"/>
          <a:cs typeface="+mn-cs"/>
        </a:defRPr>
      </a:lvl8pPr>
      <a:lvl9pPr marL="2742884" algn="l" defTabSz="685722"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0" pos="3840">
          <p15:clr>
            <a:srgbClr val="F26B43"/>
          </p15:clr>
        </p15:guide>
        <p15:guide id="1" orient="horz" pos="2160">
          <p15:clr>
            <a:srgbClr val="F26B43"/>
          </p15:clr>
        </p15:guide>
        <p15:guide id="14" orient="horz" pos="232" userDrawn="1">
          <p15:clr>
            <a:srgbClr val="F26B43"/>
          </p15:clr>
        </p15:guide>
        <p15:guide id="27" orient="horz" pos="4032">
          <p15:clr>
            <a:srgbClr val="F26B43"/>
          </p15:clr>
        </p15:guide>
        <p15:guide id="28" pos="257" userDrawn="1">
          <p15:clr>
            <a:srgbClr val="F26B43"/>
          </p15:clr>
        </p15:guide>
        <p15:guide id="29" pos="7200">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846" userDrawn="1">
          <p15:clr>
            <a:srgbClr val="F26B43"/>
          </p15:clr>
        </p15:guide>
        <p15:guide id="51"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5.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title"/>
          </p:nvPr>
        </p:nvSpPr>
        <p:spPr>
          <a:xfrm>
            <a:off x="4749612" y="2025112"/>
            <a:ext cx="4816952" cy="1342897"/>
          </a:xfrm>
          <a:prstGeom prst="rect">
            <a:avLst/>
          </a:prstGeom>
          <a:noFill/>
          <a:ln>
            <a:noFill/>
          </a:ln>
        </p:spPr>
        <p:txBody>
          <a:bodyPr spcFirstLastPara="1" wrap="square" lIns="0" tIns="144000" rIns="0" bIns="0" anchor="t" anchorCtr="0">
            <a:noAutofit/>
          </a:bodyPr>
          <a:lstStyle/>
          <a:p>
            <a:pPr>
              <a:buSzPts val="4400"/>
            </a:pPr>
            <a:r>
              <a:rPr lang="en-US" b="1" dirty="0" smtClean="0"/>
              <a:t>WELCOME</a:t>
            </a:r>
            <a:r>
              <a:rPr lang="en-US" dirty="0" smtClean="0">
                <a:solidFill>
                  <a:srgbClr val="FF0000"/>
                </a:solidFill>
              </a:rPr>
              <a:t>!</a:t>
            </a:r>
            <a:br>
              <a:rPr lang="en-US" dirty="0" smtClean="0">
                <a:solidFill>
                  <a:srgbClr val="FF0000"/>
                </a:solidFill>
              </a:rPr>
            </a:br>
            <a:r>
              <a:rPr lang="en-US" dirty="0" smtClean="0">
                <a:solidFill>
                  <a:srgbClr val="FF0000"/>
                </a:solidFill>
              </a:rPr>
              <a:t>Happy to see u again </a:t>
            </a:r>
            <a:r>
              <a:rPr lang="en-US" dirty="0" smtClean="0">
                <a:solidFill>
                  <a:srgbClr val="FF0000"/>
                </a:solidFill>
                <a:sym typeface="Wingdings" panose="05000000000000000000" pitchFamily="2" charset="2"/>
              </a:rPr>
              <a:t></a:t>
            </a:r>
            <a:endParaRPr dirty="0">
              <a:solidFill>
                <a:srgbClr val="FF0000"/>
              </a:solidFill>
            </a:endParaRPr>
          </a:p>
          <a:p>
            <a:pPr algn="ctr">
              <a:buSzPts val="4400"/>
            </a:pPr>
            <a:endParaRPr dirty="0">
              <a:solidFill>
                <a:schemeClr val="dk2"/>
              </a:solidFill>
            </a:endParaRPr>
          </a:p>
        </p:txBody>
      </p:sp>
      <p:grpSp>
        <p:nvGrpSpPr>
          <p:cNvPr id="63" name="Google Shape;63;p1"/>
          <p:cNvGrpSpPr/>
          <p:nvPr/>
        </p:nvGrpSpPr>
        <p:grpSpPr>
          <a:xfrm>
            <a:off x="5558898" y="3128799"/>
            <a:ext cx="3193937" cy="1355785"/>
            <a:chOff x="1246772" y="5458851"/>
            <a:chExt cx="1047904" cy="586706"/>
          </a:xfrm>
        </p:grpSpPr>
        <p:sp>
          <p:nvSpPr>
            <p:cNvPr id="64" name="Google Shape;64;p1"/>
            <p:cNvSpPr/>
            <p:nvPr/>
          </p:nvSpPr>
          <p:spPr>
            <a:xfrm>
              <a:off x="1246772" y="5458851"/>
              <a:ext cx="947787" cy="324608"/>
            </a:xfrm>
            <a:prstGeom prst="rect">
              <a:avLst/>
            </a:prstGeom>
            <a:solidFill>
              <a:schemeClr val="lt1"/>
            </a:solidFill>
            <a:ln>
              <a:noFill/>
            </a:ln>
          </p:spPr>
          <p:txBody>
            <a:bodyPr spcFirstLastPara="1" wrap="square" lIns="91425" tIns="45700" rIns="91425" bIns="45700" anchor="ctr" anchorCtr="0">
              <a:noAutofit/>
            </a:bodyPr>
            <a:lstStyle/>
            <a:p>
              <a:pPr algn="ctr">
                <a:buSzPts val="1100"/>
              </a:pPr>
              <a:endParaRPr sz="800" b="1">
                <a:solidFill>
                  <a:schemeClr val="dk1"/>
                </a:solidFill>
                <a:latin typeface="Open Sans SemiBold"/>
                <a:ea typeface="Open Sans SemiBold"/>
                <a:cs typeface="Open Sans SemiBold"/>
                <a:sym typeface="Open Sans SemiBold"/>
              </a:endParaRPr>
            </a:p>
          </p:txBody>
        </p:sp>
        <p:sp>
          <p:nvSpPr>
            <p:cNvPr id="65" name="Google Shape;65;p1"/>
            <p:cNvSpPr/>
            <p:nvPr/>
          </p:nvSpPr>
          <p:spPr>
            <a:xfrm>
              <a:off x="1327476" y="5531357"/>
              <a:ext cx="967200" cy="5142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SzPts val="3200"/>
              </a:pPr>
              <a:r>
                <a:rPr lang="en-US" sz="2400" b="1" dirty="0" smtClean="0">
                  <a:solidFill>
                    <a:schemeClr val="dk1"/>
                  </a:solidFill>
                  <a:latin typeface="Open Sans SemiBold"/>
                  <a:ea typeface="Open Sans SemiBold"/>
                  <a:cs typeface="Open Sans SemiBold"/>
                  <a:sym typeface="Open Sans SemiBold"/>
                </a:rPr>
                <a:t>FAEEN meeting</a:t>
              </a:r>
            </a:p>
            <a:p>
              <a:pPr algn="ctr">
                <a:buSzPts val="3200"/>
              </a:pPr>
              <a:r>
                <a:rPr lang="en-US" sz="2400" b="1" dirty="0" smtClean="0">
                  <a:solidFill>
                    <a:schemeClr val="dk1"/>
                  </a:solidFill>
                  <a:latin typeface="Open Sans SemiBold"/>
                  <a:ea typeface="Open Sans SemiBold"/>
                  <a:cs typeface="Open Sans SemiBold"/>
                  <a:sym typeface="Open Sans SemiBold"/>
                </a:rPr>
                <a:t>30 </a:t>
              </a:r>
              <a:r>
                <a:rPr lang="en-US" sz="2400" b="1" dirty="0">
                  <a:solidFill>
                    <a:schemeClr val="dk1"/>
                  </a:solidFill>
                  <a:latin typeface="Open Sans SemiBold"/>
                  <a:ea typeface="Open Sans SemiBold"/>
                  <a:cs typeface="Open Sans SemiBold"/>
                  <a:sym typeface="Open Sans SemiBold"/>
                </a:rPr>
                <a:t>September 2021</a:t>
              </a:r>
              <a:endParaRPr sz="2400" b="1" dirty="0">
                <a:solidFill>
                  <a:srgbClr val="FF0000"/>
                </a:solidFill>
                <a:latin typeface="Open Sans SemiBold"/>
                <a:ea typeface="Open Sans SemiBold"/>
                <a:cs typeface="Open Sans SemiBold"/>
                <a:sym typeface="Open Sans SemiBold"/>
              </a:endParaRPr>
            </a:p>
          </p:txBody>
        </p:sp>
      </p:grpSp>
      <p:sp>
        <p:nvSpPr>
          <p:cNvPr id="68" name="Google Shape;68;p1"/>
          <p:cNvSpPr txBox="1"/>
          <p:nvPr/>
        </p:nvSpPr>
        <p:spPr>
          <a:xfrm>
            <a:off x="7486649" y="741090"/>
            <a:ext cx="1950075" cy="507801"/>
          </a:xfrm>
          <a:prstGeom prst="rect">
            <a:avLst/>
          </a:prstGeom>
          <a:noFill/>
          <a:ln>
            <a:noFill/>
          </a:ln>
        </p:spPr>
        <p:txBody>
          <a:bodyPr spcFirstLastPara="1" wrap="square" lIns="68569" tIns="34275" rIns="68569" bIns="34275" anchor="t" anchorCtr="0">
            <a:spAutoFit/>
          </a:bodyPr>
          <a:lstStyle/>
          <a:p>
            <a:pPr>
              <a:buSzPts val="1900"/>
            </a:pPr>
            <a:r>
              <a:rPr lang="en-US" b="1" dirty="0">
                <a:solidFill>
                  <a:srgbClr val="FF0000"/>
                </a:solidFill>
                <a:latin typeface="Montserrat"/>
                <a:ea typeface="Montserrat"/>
                <a:cs typeface="Montserrat"/>
                <a:sym typeface="Montserrat"/>
              </a:rPr>
              <a:t>Europe Regional Office</a:t>
            </a:r>
            <a:endParaRPr b="1" dirty="0">
              <a:solidFill>
                <a:srgbClr val="FF0000"/>
              </a:solidFill>
              <a:latin typeface="Montserrat"/>
              <a:ea typeface="Montserrat"/>
              <a:cs typeface="Montserrat"/>
              <a:sym typeface="Montserrat"/>
            </a:endParaRPr>
          </a:p>
        </p:txBody>
      </p:sp>
      <p:pic>
        <p:nvPicPr>
          <p:cNvPr id="70" name="Google Shape;70;p1"/>
          <p:cNvPicPr preferRelativeResize="0">
            <a:picLocks noGrp="1"/>
          </p:cNvPicPr>
          <p:nvPr>
            <p:ph type="pic" idx="4"/>
          </p:nvPr>
        </p:nvPicPr>
        <p:blipFill rotWithShape="1">
          <a:blip r:embed="rId3">
            <a:alphaModFix/>
          </a:blip>
          <a:srcRect l="2963" r="2962"/>
          <a:stretch/>
        </p:blipFill>
        <p:spPr>
          <a:xfrm>
            <a:off x="1075039" y="1061387"/>
            <a:ext cx="2246243" cy="2537460"/>
          </a:xfrm>
          <a:prstGeom prst="rect">
            <a:avLst/>
          </a:prstGeom>
          <a:gradFill>
            <a:gsLst>
              <a:gs pos="0">
                <a:srgbClr val="D8D8D8"/>
              </a:gs>
              <a:gs pos="99000">
                <a:srgbClr val="BFBFBF"/>
              </a:gs>
              <a:gs pos="100000">
                <a:srgbClr val="BFBFBF"/>
              </a:gs>
            </a:gsLst>
            <a:lin ang="5400000" scaled="0"/>
          </a:gradFill>
          <a:ln>
            <a:noFill/>
          </a:ln>
        </p:spPr>
      </p:pic>
    </p:spTree>
    <p:extLst>
      <p:ext uri="{BB962C8B-B14F-4D97-AF65-F5344CB8AC3E}">
        <p14:creationId xmlns:p14="http://schemas.microsoft.com/office/powerpoint/2010/main" val="45768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alpha val="95000"/>
          </a:schemeClr>
        </a:solidFill>
        <a:effectLst/>
      </p:bgPr>
    </p:bg>
    <p:spTree>
      <p:nvGrpSpPr>
        <p:cNvPr id="1" name="Shape 101"/>
        <p:cNvGrpSpPr/>
        <p:nvPr/>
      </p:nvGrpSpPr>
      <p:grpSpPr>
        <a:xfrm>
          <a:off x="0" y="0"/>
          <a:ext cx="0" cy="0"/>
          <a:chOff x="0" y="0"/>
          <a:chExt cx="0" cy="0"/>
        </a:xfrm>
      </p:grpSpPr>
      <p:sp>
        <p:nvSpPr>
          <p:cNvPr id="104" name="Google Shape;104;p18"/>
          <p:cNvSpPr txBox="1">
            <a:spLocks noGrp="1"/>
          </p:cNvSpPr>
          <p:nvPr>
            <p:ph type="body" idx="1"/>
          </p:nvPr>
        </p:nvSpPr>
        <p:spPr>
          <a:xfrm>
            <a:off x="252761" y="498088"/>
            <a:ext cx="4697043" cy="412290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250" dirty="0">
                <a:latin typeface="Roboto"/>
                <a:ea typeface="Roboto"/>
                <a:cs typeface="Roboto"/>
                <a:sym typeface="Roboto"/>
              </a:rPr>
              <a:t>The IFAA representative's field visit plan was drawn up, taking into account the security regulations for staying in the country.</a:t>
            </a:r>
          </a:p>
          <a:p>
            <a:pPr marL="0" lvl="0" indent="0" algn="l" rtl="0">
              <a:spcBef>
                <a:spcPts val="0"/>
              </a:spcBef>
              <a:spcAft>
                <a:spcPts val="1600"/>
              </a:spcAft>
              <a:buNone/>
            </a:pPr>
            <a:r>
              <a:rPr lang="en-US" sz="1250" dirty="0">
                <a:latin typeface="Roboto"/>
                <a:ea typeface="Roboto"/>
                <a:cs typeface="Roboto"/>
                <a:sym typeface="Roboto"/>
              </a:rPr>
              <a:t>Different regions were chosen to demonstrate the delivery of training with unified standards.  </a:t>
            </a:r>
          </a:p>
          <a:p>
            <a:pPr marL="0" lvl="0" indent="0" algn="l" rtl="0">
              <a:spcBef>
                <a:spcPts val="0"/>
              </a:spcBef>
              <a:spcAft>
                <a:spcPts val="1600"/>
              </a:spcAft>
              <a:buNone/>
            </a:pPr>
            <a:r>
              <a:rPr lang="en-US" sz="1250" dirty="0">
                <a:latin typeface="Roboto"/>
                <a:ea typeface="Roboto"/>
                <a:cs typeface="Roboto"/>
                <a:sym typeface="Roboto"/>
              </a:rPr>
              <a:t>One of the </a:t>
            </a:r>
            <a:r>
              <a:rPr lang="en-US" sz="1250" dirty="0" err="1">
                <a:latin typeface="Roboto"/>
                <a:ea typeface="Roboto"/>
                <a:cs typeface="Roboto"/>
                <a:sym typeface="Roboto"/>
              </a:rPr>
              <a:t>programme</a:t>
            </a:r>
            <a:r>
              <a:rPr lang="en-US" sz="1250" dirty="0">
                <a:latin typeface="Roboto"/>
                <a:ea typeface="Roboto"/>
                <a:cs typeface="Roboto"/>
                <a:sym typeface="Roboto"/>
              </a:rPr>
              <a:t> was demonstrated in the Donetsk region in a settlement along the line of contact with the armed conflict.</a:t>
            </a:r>
            <a:r>
              <a:rPr lang="ru-RU" sz="1250" dirty="0">
                <a:latin typeface="Roboto"/>
                <a:ea typeface="Roboto"/>
                <a:cs typeface="Roboto"/>
                <a:sym typeface="Roboto"/>
              </a:rPr>
              <a:t> </a:t>
            </a:r>
            <a:r>
              <a:rPr lang="en-US" sz="1250" dirty="0">
                <a:latin typeface="Roboto"/>
                <a:ea typeface="Roboto"/>
                <a:cs typeface="Roboto"/>
                <a:sym typeface="Roboto"/>
              </a:rPr>
              <a:t>The visit was accompanied by staff from the ICRC.</a:t>
            </a:r>
            <a:endParaRPr lang="ru-RU" sz="1250" dirty="0">
              <a:latin typeface="Roboto"/>
              <a:ea typeface="Roboto"/>
              <a:cs typeface="Roboto"/>
              <a:sym typeface="Roboto"/>
            </a:endParaRPr>
          </a:p>
          <a:p>
            <a:pPr marL="0" lvl="0" indent="0" algn="l" rtl="0">
              <a:spcBef>
                <a:spcPts val="0"/>
              </a:spcBef>
              <a:spcAft>
                <a:spcPts val="1600"/>
              </a:spcAft>
              <a:buNone/>
            </a:pPr>
            <a:r>
              <a:rPr lang="en-US" sz="1250" dirty="0">
                <a:latin typeface="Roboto"/>
                <a:ea typeface="Roboto"/>
                <a:cs typeface="Roboto"/>
                <a:sym typeface="Roboto"/>
              </a:rPr>
              <a:t>In addition, training sessions were held in Kiev.</a:t>
            </a:r>
          </a:p>
          <a:p>
            <a:pPr marL="0" lvl="0" indent="0" algn="l" rtl="0">
              <a:spcBef>
                <a:spcPts val="0"/>
              </a:spcBef>
              <a:spcAft>
                <a:spcPts val="1600"/>
              </a:spcAft>
              <a:buNone/>
            </a:pPr>
            <a:r>
              <a:rPr lang="en-US" sz="1250" dirty="0">
                <a:latin typeface="Roboto"/>
                <a:ea typeface="Roboto"/>
                <a:cs typeface="Roboto"/>
                <a:sym typeface="Roboto"/>
              </a:rPr>
              <a:t>The trainings were organized for different categories of the population by different instructors. This approach made it possible to demonstrate versatility in the presentation of the material and adherence to the structure of the modules.</a:t>
            </a:r>
            <a:endParaRPr lang="ru-RU" sz="1250" dirty="0">
              <a:latin typeface="Roboto"/>
              <a:ea typeface="Roboto"/>
              <a:cs typeface="Roboto"/>
              <a:sym typeface="Roboto"/>
            </a:endParaRPr>
          </a:p>
          <a:p>
            <a:pPr marL="0" lvl="0" indent="0" algn="l" rtl="0">
              <a:spcBef>
                <a:spcPts val="0"/>
              </a:spcBef>
              <a:spcAft>
                <a:spcPts val="1600"/>
              </a:spcAft>
              <a:buNone/>
            </a:pPr>
            <a:endParaRPr sz="1400" dirty="0">
              <a:latin typeface="Roboto"/>
              <a:ea typeface="Roboto"/>
              <a:cs typeface="Roboto"/>
              <a:sym typeface="Roboto"/>
            </a:endParaRPr>
          </a:p>
        </p:txBody>
      </p:sp>
      <p:sp>
        <p:nvSpPr>
          <p:cNvPr id="106" name="Google Shape;106;p18"/>
          <p:cNvSpPr/>
          <p:nvPr/>
        </p:nvSpPr>
        <p:spPr>
          <a:xfrm>
            <a:off x="4956000" y="995040"/>
            <a:ext cx="3534600" cy="2563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body" idx="1"/>
          </p:nvPr>
        </p:nvSpPr>
        <p:spPr>
          <a:xfrm>
            <a:off x="5946000" y="1712340"/>
            <a:ext cx="1554600" cy="112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uk" sz="1600">
                <a:latin typeface="Roboto"/>
                <a:ea typeface="Roboto"/>
                <a:cs typeface="Roboto"/>
                <a:sym typeface="Roboto"/>
              </a:rPr>
              <a:t>Фото</a:t>
            </a:r>
            <a:endParaRPr sz="1600">
              <a:latin typeface="Roboto"/>
              <a:ea typeface="Roboto"/>
              <a:cs typeface="Roboto"/>
              <a:sym typeface="Roboto"/>
            </a:endParaRPr>
          </a:p>
        </p:txBody>
      </p:sp>
      <p:sp>
        <p:nvSpPr>
          <p:cNvPr id="9" name="Google Shape;69;p15"/>
          <p:cNvSpPr/>
          <p:nvPr/>
        </p:nvSpPr>
        <p:spPr>
          <a:xfrm>
            <a:off x="0" y="4620997"/>
            <a:ext cx="9144000" cy="143301"/>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0;p15"/>
          <p:cNvSpPr txBox="1">
            <a:spLocks/>
          </p:cNvSpPr>
          <p:nvPr/>
        </p:nvSpPr>
        <p:spPr>
          <a:xfrm>
            <a:off x="730875" y="135352"/>
            <a:ext cx="7883100" cy="43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b="1" dirty="0">
                <a:solidFill>
                  <a:srgbClr val="FF0000"/>
                </a:solidFill>
                <a:latin typeface="Roboto"/>
                <a:ea typeface="Roboto"/>
                <a:cs typeface="Roboto"/>
                <a:sym typeface="Roboto"/>
              </a:rPr>
              <a:t>Second step</a:t>
            </a:r>
            <a:endParaRPr lang="ru-RU" sz="1800" b="1" dirty="0">
              <a:solidFill>
                <a:srgbClr val="FF0000"/>
              </a:solidFill>
              <a:latin typeface="Roboto"/>
              <a:ea typeface="Roboto"/>
              <a:cs typeface="Roboto"/>
              <a:sym typeface="Roboto"/>
            </a:endParaRPr>
          </a:p>
        </p:txBody>
      </p:sp>
      <p:pic>
        <p:nvPicPr>
          <p:cNvPr id="11" name="Google Shape;72;p15"/>
          <p:cNvPicPr preferRelativeResize="0"/>
          <p:nvPr/>
        </p:nvPicPr>
        <p:blipFill>
          <a:blip r:embed="rId3">
            <a:alphaModFix/>
          </a:blip>
          <a:stretch>
            <a:fillRect/>
          </a:stretch>
        </p:blipFill>
        <p:spPr>
          <a:xfrm>
            <a:off x="311700" y="4317415"/>
            <a:ext cx="742701" cy="742701"/>
          </a:xfrm>
          <a:prstGeom prst="rect">
            <a:avLst/>
          </a:prstGeom>
          <a:noFill/>
          <a:ln>
            <a:noFill/>
          </a:ln>
        </p:spPr>
      </p:pic>
      <p:pic>
        <p:nvPicPr>
          <p:cNvPr id="3" name="Рисунок 2">
            <a:extLst>
              <a:ext uri="{FF2B5EF4-FFF2-40B4-BE49-F238E27FC236}">
                <a16:creationId xmlns:a16="http://schemas.microsoft.com/office/drawing/2014/main" xmlns="" id="{8034E47A-F83A-4C68-9B46-706185F74AAC}"/>
              </a:ext>
            </a:extLst>
          </p:cNvPr>
          <p:cNvPicPr>
            <a:picLocks noChangeAspect="1"/>
          </p:cNvPicPr>
          <p:nvPr/>
        </p:nvPicPr>
        <p:blipFill>
          <a:blip r:embed="rId4"/>
          <a:stretch>
            <a:fillRect/>
          </a:stretch>
        </p:blipFill>
        <p:spPr>
          <a:xfrm>
            <a:off x="5388873" y="1008044"/>
            <a:ext cx="2550796" cy="2550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Shape 111"/>
        <p:cNvGrpSpPr/>
        <p:nvPr/>
      </p:nvGrpSpPr>
      <p:grpSpPr>
        <a:xfrm>
          <a:off x="0" y="0"/>
          <a:ext cx="0" cy="0"/>
          <a:chOff x="0" y="0"/>
          <a:chExt cx="0" cy="0"/>
        </a:xfrm>
      </p:grpSpPr>
      <p:sp>
        <p:nvSpPr>
          <p:cNvPr id="114" name="Google Shape;114;p19"/>
          <p:cNvSpPr txBox="1">
            <a:spLocks noGrp="1"/>
          </p:cNvSpPr>
          <p:nvPr>
            <p:ph type="body" idx="1"/>
          </p:nvPr>
        </p:nvSpPr>
        <p:spPr>
          <a:xfrm>
            <a:off x="311700" y="3428828"/>
            <a:ext cx="8520600" cy="109352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sz="1400" dirty="0">
                <a:latin typeface="Roboto"/>
                <a:ea typeface="Roboto"/>
                <a:cs typeface="Roboto"/>
                <a:sym typeface="Roboto"/>
              </a:rPr>
              <a:t>During the final discussion we drew up a development plan and identified </a:t>
            </a:r>
            <a:r>
              <a:rPr lang="en-US" sz="1400">
                <a:latin typeface="Roboto"/>
                <a:ea typeface="Roboto"/>
                <a:cs typeface="Roboto"/>
                <a:sym typeface="Roboto"/>
              </a:rPr>
              <a:t>important points </a:t>
            </a:r>
            <a:r>
              <a:rPr lang="en-US" sz="1400" dirty="0">
                <a:latin typeface="Roboto"/>
                <a:ea typeface="Roboto"/>
                <a:cs typeface="Roboto"/>
                <a:sym typeface="Roboto"/>
              </a:rPr>
              <a:t>to support GFARC</a:t>
            </a:r>
            <a:r>
              <a:rPr lang="en-US" sz="1400">
                <a:latin typeface="Roboto"/>
                <a:ea typeface="Roboto"/>
                <a:cs typeface="Roboto"/>
                <a:sym typeface="Roboto"/>
              </a:rPr>
              <a:t>. </a:t>
            </a:r>
          </a:p>
          <a:p>
            <a:pPr marL="0" lvl="0" indent="0" algn="ctr" rtl="0">
              <a:spcBef>
                <a:spcPts val="0"/>
              </a:spcBef>
              <a:spcAft>
                <a:spcPts val="1600"/>
              </a:spcAft>
              <a:buNone/>
            </a:pPr>
            <a:r>
              <a:rPr lang="en-US" sz="1400">
                <a:latin typeface="Roboto"/>
                <a:ea typeface="Roboto"/>
                <a:cs typeface="Roboto"/>
                <a:sym typeface="Roboto"/>
              </a:rPr>
              <a:t>On </a:t>
            </a:r>
            <a:r>
              <a:rPr lang="en-US" sz="1400" dirty="0">
                <a:latin typeface="Roboto"/>
                <a:ea typeface="Roboto"/>
                <a:cs typeface="Roboto"/>
                <a:sym typeface="Roboto"/>
              </a:rPr>
              <a:t>6 August, URCS received international attestation for three first aid </a:t>
            </a:r>
            <a:r>
              <a:rPr lang="en-US" sz="1400" dirty="0" err="1">
                <a:latin typeface="Roboto"/>
                <a:ea typeface="Roboto"/>
                <a:cs typeface="Roboto"/>
                <a:sym typeface="Roboto"/>
              </a:rPr>
              <a:t>programmes</a:t>
            </a:r>
            <a:r>
              <a:rPr lang="en-US" sz="1400" dirty="0">
                <a:latin typeface="Roboto"/>
                <a:ea typeface="Roboto"/>
                <a:cs typeface="Roboto"/>
                <a:sym typeface="Roboto"/>
              </a:rPr>
              <a:t>.</a:t>
            </a:r>
            <a:endParaRPr sz="1400" dirty="0">
              <a:latin typeface="Roboto"/>
              <a:ea typeface="Roboto"/>
              <a:cs typeface="Roboto"/>
              <a:sym typeface="Roboto"/>
            </a:endParaRPr>
          </a:p>
        </p:txBody>
      </p:sp>
      <p:sp>
        <p:nvSpPr>
          <p:cNvPr id="116" name="Google Shape;116;p19"/>
          <p:cNvSpPr/>
          <p:nvPr/>
        </p:nvSpPr>
        <p:spPr>
          <a:xfrm>
            <a:off x="4956000" y="621152"/>
            <a:ext cx="3534600" cy="2563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txBox="1">
            <a:spLocks noGrp="1"/>
          </p:cNvSpPr>
          <p:nvPr>
            <p:ph type="body" idx="1"/>
          </p:nvPr>
        </p:nvSpPr>
        <p:spPr>
          <a:xfrm>
            <a:off x="5946000" y="1461255"/>
            <a:ext cx="1554600" cy="112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uk" sz="1600" dirty="0">
                <a:latin typeface="Roboto"/>
                <a:ea typeface="Roboto"/>
                <a:cs typeface="Roboto"/>
                <a:sym typeface="Roboto"/>
              </a:rPr>
              <a:t>Фото</a:t>
            </a:r>
            <a:endParaRPr sz="1600" dirty="0">
              <a:latin typeface="Roboto"/>
              <a:ea typeface="Roboto"/>
              <a:cs typeface="Roboto"/>
              <a:sym typeface="Roboto"/>
            </a:endParaRPr>
          </a:p>
        </p:txBody>
      </p:sp>
      <p:sp>
        <p:nvSpPr>
          <p:cNvPr id="118" name="Google Shape;118;p19"/>
          <p:cNvSpPr/>
          <p:nvPr/>
        </p:nvSpPr>
        <p:spPr>
          <a:xfrm>
            <a:off x="311700" y="620612"/>
            <a:ext cx="3534600" cy="2563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txBox="1">
            <a:spLocks noGrp="1"/>
          </p:cNvSpPr>
          <p:nvPr>
            <p:ph type="body" idx="1"/>
          </p:nvPr>
        </p:nvSpPr>
        <p:spPr>
          <a:xfrm>
            <a:off x="1301700" y="1461255"/>
            <a:ext cx="1554600" cy="112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uk" sz="1600" dirty="0">
                <a:latin typeface="Roboto"/>
                <a:ea typeface="Roboto"/>
                <a:cs typeface="Roboto"/>
                <a:sym typeface="Roboto"/>
              </a:rPr>
              <a:t>Фото</a:t>
            </a:r>
            <a:endParaRPr sz="1600" dirty="0">
              <a:latin typeface="Roboto"/>
              <a:ea typeface="Roboto"/>
              <a:cs typeface="Roboto"/>
              <a:sym typeface="Roboto"/>
            </a:endParaRPr>
          </a:p>
        </p:txBody>
      </p:sp>
      <p:sp>
        <p:nvSpPr>
          <p:cNvPr id="11" name="Google Shape;69;p15"/>
          <p:cNvSpPr/>
          <p:nvPr/>
        </p:nvSpPr>
        <p:spPr>
          <a:xfrm>
            <a:off x="0" y="4620997"/>
            <a:ext cx="9144000" cy="143301"/>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0;p15"/>
          <p:cNvSpPr txBox="1">
            <a:spLocks/>
          </p:cNvSpPr>
          <p:nvPr/>
        </p:nvSpPr>
        <p:spPr>
          <a:xfrm>
            <a:off x="730875" y="135352"/>
            <a:ext cx="7883100" cy="43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b="1" dirty="0">
                <a:solidFill>
                  <a:srgbClr val="FF0000"/>
                </a:solidFill>
                <a:latin typeface="Roboto"/>
                <a:ea typeface="Roboto"/>
                <a:cs typeface="Roboto"/>
                <a:sym typeface="Roboto"/>
              </a:rPr>
              <a:t>Final part</a:t>
            </a:r>
            <a:endParaRPr lang="ru-RU" sz="1800" b="1" dirty="0">
              <a:solidFill>
                <a:srgbClr val="FF0000"/>
              </a:solidFill>
              <a:latin typeface="Roboto"/>
              <a:ea typeface="Roboto"/>
              <a:cs typeface="Roboto"/>
              <a:sym typeface="Roboto"/>
            </a:endParaRPr>
          </a:p>
        </p:txBody>
      </p:sp>
      <p:pic>
        <p:nvPicPr>
          <p:cNvPr id="13" name="Google Shape;72;p15"/>
          <p:cNvPicPr preferRelativeResize="0"/>
          <p:nvPr/>
        </p:nvPicPr>
        <p:blipFill>
          <a:blip r:embed="rId3">
            <a:alphaModFix/>
          </a:blip>
          <a:stretch>
            <a:fillRect/>
          </a:stretch>
        </p:blipFill>
        <p:spPr>
          <a:xfrm>
            <a:off x="311700" y="4317415"/>
            <a:ext cx="742701" cy="742701"/>
          </a:xfrm>
          <a:prstGeom prst="rect">
            <a:avLst/>
          </a:prstGeom>
          <a:noFill/>
          <a:ln>
            <a:noFill/>
          </a:ln>
        </p:spPr>
      </p:pic>
      <p:pic>
        <p:nvPicPr>
          <p:cNvPr id="5" name="Рисунок 4">
            <a:extLst>
              <a:ext uri="{FF2B5EF4-FFF2-40B4-BE49-F238E27FC236}">
                <a16:creationId xmlns:a16="http://schemas.microsoft.com/office/drawing/2014/main" xmlns="" id="{CF3DC49E-C59B-4D30-8CCD-C0CC10D332AC}"/>
              </a:ext>
            </a:extLst>
          </p:cNvPr>
          <p:cNvPicPr>
            <a:picLocks noChangeAspect="1"/>
          </p:cNvPicPr>
          <p:nvPr/>
        </p:nvPicPr>
        <p:blipFill>
          <a:blip r:embed="rId4"/>
          <a:stretch>
            <a:fillRect/>
          </a:stretch>
        </p:blipFill>
        <p:spPr>
          <a:xfrm>
            <a:off x="466361" y="815032"/>
            <a:ext cx="3225277" cy="2422318"/>
          </a:xfrm>
          <a:prstGeom prst="rect">
            <a:avLst/>
          </a:prstGeom>
          <a:ln>
            <a:noFill/>
          </a:ln>
          <a:effectLst>
            <a:softEdge rad="112500"/>
          </a:effectLst>
        </p:spPr>
      </p:pic>
      <p:pic>
        <p:nvPicPr>
          <p:cNvPr id="7" name="Рисунок 6">
            <a:extLst>
              <a:ext uri="{FF2B5EF4-FFF2-40B4-BE49-F238E27FC236}">
                <a16:creationId xmlns:a16="http://schemas.microsoft.com/office/drawing/2014/main" xmlns="" id="{CD216DDD-1300-4223-A702-8052EB8C052C}"/>
              </a:ext>
            </a:extLst>
          </p:cNvPr>
          <p:cNvPicPr>
            <a:picLocks noChangeAspect="1"/>
          </p:cNvPicPr>
          <p:nvPr/>
        </p:nvPicPr>
        <p:blipFill>
          <a:blip r:embed="rId5"/>
          <a:stretch>
            <a:fillRect/>
          </a:stretch>
        </p:blipFill>
        <p:spPr>
          <a:xfrm>
            <a:off x="5110662" y="851184"/>
            <a:ext cx="3338350" cy="2503763"/>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134">
            <a:extLst>
              <a:ext uri="{FF2B5EF4-FFF2-40B4-BE49-F238E27FC236}">
                <a16:creationId xmlns:a16="http://schemas.microsoft.com/office/drawing/2014/main" xmlns="" id="{ED95DCA4-7535-4F92-90C2-6D117238FAD2}"/>
              </a:ext>
            </a:extLst>
          </p:cNvPr>
          <p:cNvSpPr>
            <a:spLocks noChangeAspect="1"/>
          </p:cNvSpPr>
          <p:nvPr/>
        </p:nvSpPr>
        <p:spPr bwMode="auto">
          <a:xfrm>
            <a:off x="5115690" y="3614380"/>
            <a:ext cx="1636615" cy="1006617"/>
          </a:xfrm>
          <a:custGeom>
            <a:avLst/>
            <a:gdLst>
              <a:gd name="T0" fmla="*/ 118 w 207"/>
              <a:gd name="T1" fmla="*/ 12 h 131"/>
              <a:gd name="T2" fmla="*/ 125 w 207"/>
              <a:gd name="T3" fmla="*/ 28 h 131"/>
              <a:gd name="T4" fmla="*/ 137 w 207"/>
              <a:gd name="T5" fmla="*/ 46 h 131"/>
              <a:gd name="T6" fmla="*/ 166 w 207"/>
              <a:gd name="T7" fmla="*/ 54 h 131"/>
              <a:gd name="T8" fmla="*/ 173 w 207"/>
              <a:gd name="T9" fmla="*/ 52 h 131"/>
              <a:gd name="T10" fmla="*/ 199 w 207"/>
              <a:gd name="T11" fmla="*/ 47 h 131"/>
              <a:gd name="T12" fmla="*/ 200 w 207"/>
              <a:gd name="T13" fmla="*/ 59 h 131"/>
              <a:gd name="T14" fmla="*/ 193 w 207"/>
              <a:gd name="T15" fmla="*/ 75 h 131"/>
              <a:gd name="T16" fmla="*/ 181 w 207"/>
              <a:gd name="T17" fmla="*/ 76 h 131"/>
              <a:gd name="T18" fmla="*/ 159 w 207"/>
              <a:gd name="T19" fmla="*/ 71 h 131"/>
              <a:gd name="T20" fmla="*/ 143 w 207"/>
              <a:gd name="T21" fmla="*/ 86 h 131"/>
              <a:gd name="T22" fmla="*/ 135 w 207"/>
              <a:gd name="T23" fmla="*/ 91 h 131"/>
              <a:gd name="T24" fmla="*/ 120 w 207"/>
              <a:gd name="T25" fmla="*/ 97 h 131"/>
              <a:gd name="T26" fmla="*/ 106 w 207"/>
              <a:gd name="T27" fmla="*/ 102 h 131"/>
              <a:gd name="T28" fmla="*/ 96 w 207"/>
              <a:gd name="T29" fmla="*/ 117 h 131"/>
              <a:gd name="T30" fmla="*/ 88 w 207"/>
              <a:gd name="T31" fmla="*/ 123 h 131"/>
              <a:gd name="T32" fmla="*/ 70 w 207"/>
              <a:gd name="T33" fmla="*/ 129 h 131"/>
              <a:gd name="T34" fmla="*/ 51 w 207"/>
              <a:gd name="T35" fmla="*/ 121 h 131"/>
              <a:gd name="T36" fmla="*/ 54 w 207"/>
              <a:gd name="T37" fmla="*/ 112 h 131"/>
              <a:gd name="T38" fmla="*/ 54 w 207"/>
              <a:gd name="T39" fmla="*/ 108 h 131"/>
              <a:gd name="T40" fmla="*/ 54 w 207"/>
              <a:gd name="T41" fmla="*/ 79 h 131"/>
              <a:gd name="T42" fmla="*/ 43 w 207"/>
              <a:gd name="T43" fmla="*/ 74 h 131"/>
              <a:gd name="T44" fmla="*/ 9 w 207"/>
              <a:gd name="T45" fmla="*/ 64 h 131"/>
              <a:gd name="T46" fmla="*/ 0 w 207"/>
              <a:gd name="T47" fmla="*/ 60 h 131"/>
              <a:gd name="T48" fmla="*/ 42 w 207"/>
              <a:gd name="T49" fmla="*/ 29 h 131"/>
              <a:gd name="T50" fmla="*/ 51 w 207"/>
              <a:gd name="T51" fmla="*/ 26 h 131"/>
              <a:gd name="T52" fmla="*/ 57 w 207"/>
              <a:gd name="T53" fmla="*/ 14 h 131"/>
              <a:gd name="T54" fmla="*/ 60 w 207"/>
              <a:gd name="T55" fmla="*/ 1 h 131"/>
              <a:gd name="T56" fmla="*/ 68 w 207"/>
              <a:gd name="T57" fmla="*/ 11 h 131"/>
              <a:gd name="T58" fmla="*/ 80 w 207"/>
              <a:gd name="T59" fmla="*/ 10 h 131"/>
              <a:gd name="T60" fmla="*/ 87 w 207"/>
              <a:gd name="T61" fmla="*/ 12 h 131"/>
              <a:gd name="T62" fmla="*/ 101 w 207"/>
              <a:gd name="T63" fmla="*/ 20 h 131"/>
              <a:gd name="T64" fmla="*/ 100 w 207"/>
              <a:gd name="T65" fmla="*/ 13 h 131"/>
              <a:gd name="T66" fmla="*/ 101 w 207"/>
              <a:gd name="T67" fmla="*/ 24 h 131"/>
              <a:gd name="T68" fmla="*/ 108 w 207"/>
              <a:gd name="T69" fmla="*/ 19 h 131"/>
              <a:gd name="T70" fmla="*/ 110 w 207"/>
              <a:gd name="T71" fmla="*/ 25 h 131"/>
              <a:gd name="T72" fmla="*/ 121 w 207"/>
              <a:gd name="T73" fmla="*/ 35 h 131"/>
              <a:gd name="T74" fmla="*/ 135 w 207"/>
              <a:gd name="T75" fmla="*/ 58 h 131"/>
              <a:gd name="T76" fmla="*/ 146 w 207"/>
              <a:gd name="T77" fmla="*/ 63 h 131"/>
              <a:gd name="T78" fmla="*/ 142 w 207"/>
              <a:gd name="T79" fmla="*/ 57 h 131"/>
              <a:gd name="T80" fmla="*/ 130 w 207"/>
              <a:gd name="T81" fmla="*/ 43 h 131"/>
              <a:gd name="T82" fmla="*/ 114 w 207"/>
              <a:gd name="T83" fmla="*/ 16 h 131"/>
              <a:gd name="T84" fmla="*/ 108 w 207"/>
              <a:gd name="T85" fmla="*/ 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31">
                <a:moveTo>
                  <a:pt x="113" y="5"/>
                </a:moveTo>
                <a:cubicBezTo>
                  <a:pt x="118" y="0"/>
                  <a:pt x="115" y="9"/>
                  <a:pt x="118" y="12"/>
                </a:cubicBezTo>
                <a:cubicBezTo>
                  <a:pt x="119" y="16"/>
                  <a:pt x="120" y="20"/>
                  <a:pt x="122" y="24"/>
                </a:cubicBezTo>
                <a:cubicBezTo>
                  <a:pt x="123" y="26"/>
                  <a:pt x="125" y="28"/>
                  <a:pt x="125" y="28"/>
                </a:cubicBezTo>
                <a:cubicBezTo>
                  <a:pt x="126" y="31"/>
                  <a:pt x="129" y="37"/>
                  <a:pt x="132" y="40"/>
                </a:cubicBezTo>
                <a:cubicBezTo>
                  <a:pt x="134" y="42"/>
                  <a:pt x="137" y="46"/>
                  <a:pt x="137" y="46"/>
                </a:cubicBezTo>
                <a:cubicBezTo>
                  <a:pt x="139" y="52"/>
                  <a:pt x="145" y="57"/>
                  <a:pt x="150" y="60"/>
                </a:cubicBezTo>
                <a:cubicBezTo>
                  <a:pt x="154" y="59"/>
                  <a:pt x="163" y="58"/>
                  <a:pt x="166" y="54"/>
                </a:cubicBezTo>
                <a:cubicBezTo>
                  <a:pt x="168" y="52"/>
                  <a:pt x="167" y="49"/>
                  <a:pt x="169" y="47"/>
                </a:cubicBezTo>
                <a:cubicBezTo>
                  <a:pt x="171" y="49"/>
                  <a:pt x="170" y="51"/>
                  <a:pt x="173" y="52"/>
                </a:cubicBezTo>
                <a:cubicBezTo>
                  <a:pt x="182" y="51"/>
                  <a:pt x="181" y="47"/>
                  <a:pt x="189" y="46"/>
                </a:cubicBezTo>
                <a:cubicBezTo>
                  <a:pt x="192" y="44"/>
                  <a:pt x="196" y="44"/>
                  <a:pt x="199" y="47"/>
                </a:cubicBezTo>
                <a:cubicBezTo>
                  <a:pt x="200" y="46"/>
                  <a:pt x="205" y="48"/>
                  <a:pt x="207" y="49"/>
                </a:cubicBezTo>
                <a:cubicBezTo>
                  <a:pt x="206" y="54"/>
                  <a:pt x="204" y="57"/>
                  <a:pt x="200" y="59"/>
                </a:cubicBezTo>
                <a:cubicBezTo>
                  <a:pt x="199" y="63"/>
                  <a:pt x="198" y="67"/>
                  <a:pt x="201" y="70"/>
                </a:cubicBezTo>
                <a:cubicBezTo>
                  <a:pt x="203" y="75"/>
                  <a:pt x="197" y="74"/>
                  <a:pt x="193" y="75"/>
                </a:cubicBezTo>
                <a:cubicBezTo>
                  <a:pt x="192" y="76"/>
                  <a:pt x="190" y="78"/>
                  <a:pt x="190" y="78"/>
                </a:cubicBezTo>
                <a:cubicBezTo>
                  <a:pt x="187" y="78"/>
                  <a:pt x="184" y="75"/>
                  <a:pt x="181" y="76"/>
                </a:cubicBezTo>
                <a:cubicBezTo>
                  <a:pt x="179" y="77"/>
                  <a:pt x="176" y="81"/>
                  <a:pt x="176" y="81"/>
                </a:cubicBezTo>
                <a:cubicBezTo>
                  <a:pt x="165" y="79"/>
                  <a:pt x="168" y="74"/>
                  <a:pt x="159" y="71"/>
                </a:cubicBezTo>
                <a:cubicBezTo>
                  <a:pt x="155" y="72"/>
                  <a:pt x="152" y="72"/>
                  <a:pt x="149" y="75"/>
                </a:cubicBezTo>
                <a:cubicBezTo>
                  <a:pt x="147" y="80"/>
                  <a:pt x="147" y="82"/>
                  <a:pt x="143" y="86"/>
                </a:cubicBezTo>
                <a:cubicBezTo>
                  <a:pt x="141" y="88"/>
                  <a:pt x="139" y="88"/>
                  <a:pt x="137" y="89"/>
                </a:cubicBezTo>
                <a:cubicBezTo>
                  <a:pt x="136" y="89"/>
                  <a:pt x="135" y="91"/>
                  <a:pt x="135" y="91"/>
                </a:cubicBezTo>
                <a:cubicBezTo>
                  <a:pt x="134" y="98"/>
                  <a:pt x="134" y="97"/>
                  <a:pt x="129" y="95"/>
                </a:cubicBezTo>
                <a:cubicBezTo>
                  <a:pt x="126" y="92"/>
                  <a:pt x="123" y="96"/>
                  <a:pt x="120" y="97"/>
                </a:cubicBezTo>
                <a:cubicBezTo>
                  <a:pt x="117" y="96"/>
                  <a:pt x="115" y="97"/>
                  <a:pt x="112" y="98"/>
                </a:cubicBezTo>
                <a:cubicBezTo>
                  <a:pt x="109" y="101"/>
                  <a:pt x="110" y="101"/>
                  <a:pt x="106" y="102"/>
                </a:cubicBezTo>
                <a:cubicBezTo>
                  <a:pt x="103" y="105"/>
                  <a:pt x="99" y="106"/>
                  <a:pt x="98" y="110"/>
                </a:cubicBezTo>
                <a:cubicBezTo>
                  <a:pt x="98" y="110"/>
                  <a:pt x="97" y="116"/>
                  <a:pt x="96" y="117"/>
                </a:cubicBezTo>
                <a:cubicBezTo>
                  <a:pt x="95" y="119"/>
                  <a:pt x="91" y="119"/>
                  <a:pt x="89" y="119"/>
                </a:cubicBezTo>
                <a:cubicBezTo>
                  <a:pt x="91" y="121"/>
                  <a:pt x="89" y="121"/>
                  <a:pt x="88" y="123"/>
                </a:cubicBezTo>
                <a:cubicBezTo>
                  <a:pt x="84" y="129"/>
                  <a:pt x="83" y="129"/>
                  <a:pt x="76" y="130"/>
                </a:cubicBezTo>
                <a:cubicBezTo>
                  <a:pt x="74" y="131"/>
                  <a:pt x="72" y="131"/>
                  <a:pt x="70" y="129"/>
                </a:cubicBezTo>
                <a:cubicBezTo>
                  <a:pt x="62" y="131"/>
                  <a:pt x="63" y="123"/>
                  <a:pt x="58" y="122"/>
                </a:cubicBezTo>
                <a:cubicBezTo>
                  <a:pt x="56" y="121"/>
                  <a:pt x="53" y="121"/>
                  <a:pt x="51" y="121"/>
                </a:cubicBezTo>
                <a:cubicBezTo>
                  <a:pt x="50" y="120"/>
                  <a:pt x="48" y="118"/>
                  <a:pt x="48" y="118"/>
                </a:cubicBezTo>
                <a:cubicBezTo>
                  <a:pt x="49" y="114"/>
                  <a:pt x="50" y="113"/>
                  <a:pt x="54" y="112"/>
                </a:cubicBezTo>
                <a:cubicBezTo>
                  <a:pt x="55" y="111"/>
                  <a:pt x="57" y="111"/>
                  <a:pt x="56" y="110"/>
                </a:cubicBezTo>
                <a:cubicBezTo>
                  <a:pt x="55" y="109"/>
                  <a:pt x="54" y="108"/>
                  <a:pt x="54" y="108"/>
                </a:cubicBezTo>
                <a:cubicBezTo>
                  <a:pt x="55" y="104"/>
                  <a:pt x="58" y="97"/>
                  <a:pt x="58" y="97"/>
                </a:cubicBezTo>
                <a:cubicBezTo>
                  <a:pt x="58" y="93"/>
                  <a:pt x="58" y="83"/>
                  <a:pt x="54" y="79"/>
                </a:cubicBezTo>
                <a:cubicBezTo>
                  <a:pt x="51" y="76"/>
                  <a:pt x="47" y="71"/>
                  <a:pt x="47" y="71"/>
                </a:cubicBezTo>
                <a:cubicBezTo>
                  <a:pt x="46" y="72"/>
                  <a:pt x="43" y="74"/>
                  <a:pt x="43" y="74"/>
                </a:cubicBezTo>
                <a:cubicBezTo>
                  <a:pt x="33" y="73"/>
                  <a:pt x="28" y="66"/>
                  <a:pt x="19" y="61"/>
                </a:cubicBezTo>
                <a:cubicBezTo>
                  <a:pt x="13" y="62"/>
                  <a:pt x="14" y="62"/>
                  <a:pt x="9" y="64"/>
                </a:cubicBezTo>
                <a:cubicBezTo>
                  <a:pt x="2" y="63"/>
                  <a:pt x="4" y="64"/>
                  <a:pt x="1" y="61"/>
                </a:cubicBezTo>
                <a:lnTo>
                  <a:pt x="0" y="60"/>
                </a:lnTo>
                <a:cubicBezTo>
                  <a:pt x="2" y="53"/>
                  <a:pt x="7" y="53"/>
                  <a:pt x="12" y="49"/>
                </a:cubicBezTo>
                <a:cubicBezTo>
                  <a:pt x="22" y="41"/>
                  <a:pt x="29" y="31"/>
                  <a:pt x="42" y="29"/>
                </a:cubicBezTo>
                <a:cubicBezTo>
                  <a:pt x="43" y="28"/>
                  <a:pt x="45" y="27"/>
                  <a:pt x="46" y="26"/>
                </a:cubicBezTo>
                <a:cubicBezTo>
                  <a:pt x="50" y="27"/>
                  <a:pt x="49" y="24"/>
                  <a:pt x="51" y="26"/>
                </a:cubicBezTo>
                <a:cubicBezTo>
                  <a:pt x="53" y="21"/>
                  <a:pt x="59" y="26"/>
                  <a:pt x="61" y="21"/>
                </a:cubicBezTo>
                <a:cubicBezTo>
                  <a:pt x="59" y="16"/>
                  <a:pt x="55" y="20"/>
                  <a:pt x="57" y="14"/>
                </a:cubicBezTo>
                <a:cubicBezTo>
                  <a:pt x="57" y="11"/>
                  <a:pt x="54" y="9"/>
                  <a:pt x="55" y="6"/>
                </a:cubicBezTo>
                <a:cubicBezTo>
                  <a:pt x="56" y="4"/>
                  <a:pt x="60" y="1"/>
                  <a:pt x="60" y="1"/>
                </a:cubicBezTo>
                <a:cubicBezTo>
                  <a:pt x="63" y="4"/>
                  <a:pt x="61" y="5"/>
                  <a:pt x="65" y="6"/>
                </a:cubicBezTo>
                <a:cubicBezTo>
                  <a:pt x="66" y="8"/>
                  <a:pt x="67" y="9"/>
                  <a:pt x="68" y="11"/>
                </a:cubicBezTo>
                <a:cubicBezTo>
                  <a:pt x="70" y="10"/>
                  <a:pt x="73" y="6"/>
                  <a:pt x="73" y="6"/>
                </a:cubicBezTo>
                <a:cubicBezTo>
                  <a:pt x="75" y="8"/>
                  <a:pt x="77" y="9"/>
                  <a:pt x="80" y="10"/>
                </a:cubicBezTo>
                <a:cubicBezTo>
                  <a:pt x="83" y="13"/>
                  <a:pt x="82" y="11"/>
                  <a:pt x="83" y="15"/>
                </a:cubicBezTo>
                <a:cubicBezTo>
                  <a:pt x="86" y="12"/>
                  <a:pt x="84" y="13"/>
                  <a:pt x="87" y="12"/>
                </a:cubicBezTo>
                <a:cubicBezTo>
                  <a:pt x="92" y="15"/>
                  <a:pt x="91" y="18"/>
                  <a:pt x="95" y="22"/>
                </a:cubicBezTo>
                <a:cubicBezTo>
                  <a:pt x="97" y="21"/>
                  <a:pt x="100" y="22"/>
                  <a:pt x="101" y="20"/>
                </a:cubicBezTo>
                <a:cubicBezTo>
                  <a:pt x="101" y="18"/>
                  <a:pt x="98" y="15"/>
                  <a:pt x="98" y="15"/>
                </a:cubicBezTo>
                <a:cubicBezTo>
                  <a:pt x="99" y="14"/>
                  <a:pt x="99" y="14"/>
                  <a:pt x="100" y="13"/>
                </a:cubicBezTo>
                <a:cubicBezTo>
                  <a:pt x="101" y="12"/>
                  <a:pt x="104" y="16"/>
                  <a:pt x="104" y="16"/>
                </a:cubicBezTo>
                <a:cubicBezTo>
                  <a:pt x="104" y="19"/>
                  <a:pt x="101" y="24"/>
                  <a:pt x="101" y="24"/>
                </a:cubicBezTo>
                <a:cubicBezTo>
                  <a:pt x="101" y="25"/>
                  <a:pt x="101" y="27"/>
                  <a:pt x="102" y="28"/>
                </a:cubicBezTo>
                <a:cubicBezTo>
                  <a:pt x="103" y="29"/>
                  <a:pt x="107" y="20"/>
                  <a:pt x="108" y="19"/>
                </a:cubicBezTo>
                <a:cubicBezTo>
                  <a:pt x="110" y="21"/>
                  <a:pt x="108" y="24"/>
                  <a:pt x="109" y="27"/>
                </a:cubicBezTo>
                <a:cubicBezTo>
                  <a:pt x="110" y="26"/>
                  <a:pt x="113" y="22"/>
                  <a:pt x="110" y="25"/>
                </a:cubicBezTo>
                <a:cubicBezTo>
                  <a:pt x="113" y="27"/>
                  <a:pt x="111" y="34"/>
                  <a:pt x="114" y="31"/>
                </a:cubicBezTo>
                <a:cubicBezTo>
                  <a:pt x="117" y="32"/>
                  <a:pt x="118" y="34"/>
                  <a:pt x="121" y="35"/>
                </a:cubicBezTo>
                <a:cubicBezTo>
                  <a:pt x="123" y="37"/>
                  <a:pt x="127" y="40"/>
                  <a:pt x="127" y="40"/>
                </a:cubicBezTo>
                <a:cubicBezTo>
                  <a:pt x="129" y="47"/>
                  <a:pt x="127" y="55"/>
                  <a:pt x="135" y="58"/>
                </a:cubicBezTo>
                <a:cubicBezTo>
                  <a:pt x="136" y="59"/>
                  <a:pt x="138" y="60"/>
                  <a:pt x="139" y="61"/>
                </a:cubicBezTo>
                <a:cubicBezTo>
                  <a:pt x="140" y="60"/>
                  <a:pt x="144" y="63"/>
                  <a:pt x="146" y="63"/>
                </a:cubicBezTo>
                <a:cubicBezTo>
                  <a:pt x="147" y="64"/>
                  <a:pt x="149" y="62"/>
                  <a:pt x="149" y="62"/>
                </a:cubicBezTo>
                <a:cubicBezTo>
                  <a:pt x="146" y="59"/>
                  <a:pt x="146" y="58"/>
                  <a:pt x="142" y="57"/>
                </a:cubicBezTo>
                <a:cubicBezTo>
                  <a:pt x="139" y="54"/>
                  <a:pt x="137" y="51"/>
                  <a:pt x="135" y="48"/>
                </a:cubicBezTo>
                <a:cubicBezTo>
                  <a:pt x="134" y="46"/>
                  <a:pt x="130" y="43"/>
                  <a:pt x="130" y="43"/>
                </a:cubicBezTo>
                <a:cubicBezTo>
                  <a:pt x="128" y="38"/>
                  <a:pt x="122" y="26"/>
                  <a:pt x="117" y="24"/>
                </a:cubicBezTo>
                <a:cubicBezTo>
                  <a:pt x="116" y="19"/>
                  <a:pt x="116" y="20"/>
                  <a:pt x="114" y="16"/>
                </a:cubicBezTo>
                <a:cubicBezTo>
                  <a:pt x="114" y="14"/>
                  <a:pt x="114" y="12"/>
                  <a:pt x="113" y="11"/>
                </a:cubicBezTo>
                <a:cubicBezTo>
                  <a:pt x="112" y="9"/>
                  <a:pt x="108" y="8"/>
                  <a:pt x="108" y="8"/>
                </a:cubicBezTo>
                <a:cubicBezTo>
                  <a:pt x="109" y="4"/>
                  <a:pt x="108" y="5"/>
                  <a:pt x="113" y="5"/>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08" name="Freeform 4">
            <a:extLst>
              <a:ext uri="{FF2B5EF4-FFF2-40B4-BE49-F238E27FC236}">
                <a16:creationId xmlns:a16="http://schemas.microsoft.com/office/drawing/2014/main" xmlns="" id="{3D4F7D5A-E7B7-4A8A-90EB-32DA610593E3}"/>
              </a:ext>
            </a:extLst>
          </p:cNvPr>
          <p:cNvSpPr>
            <a:spLocks noChangeAspect="1"/>
          </p:cNvSpPr>
          <p:nvPr/>
        </p:nvSpPr>
        <p:spPr bwMode="auto">
          <a:xfrm>
            <a:off x="7008506" y="1295939"/>
            <a:ext cx="892566" cy="1179962"/>
          </a:xfrm>
          <a:custGeom>
            <a:avLst/>
            <a:gdLst>
              <a:gd name="T0" fmla="*/ 144338958 w 113"/>
              <a:gd name="T1" fmla="*/ 350572096 h 153"/>
              <a:gd name="T2" fmla="*/ 240567243 w 113"/>
              <a:gd name="T3" fmla="*/ 776270717 h 153"/>
              <a:gd name="T4" fmla="*/ 192449632 w 113"/>
              <a:gd name="T5" fmla="*/ 976599773 h 153"/>
              <a:gd name="T6" fmla="*/ 96228284 w 113"/>
              <a:gd name="T7" fmla="*/ 1402293389 h 153"/>
              <a:gd name="T8" fmla="*/ 192449632 w 113"/>
              <a:gd name="T9" fmla="*/ 1577581940 h 153"/>
              <a:gd name="T10" fmla="*/ 673584118 w 113"/>
              <a:gd name="T11" fmla="*/ 1727829983 h 153"/>
              <a:gd name="T12" fmla="*/ 1058490319 w 113"/>
              <a:gd name="T13" fmla="*/ 2103442586 h 153"/>
              <a:gd name="T14" fmla="*/ 1250946887 w 113"/>
              <a:gd name="T15" fmla="*/ 2147483647 h 153"/>
              <a:gd name="T16" fmla="*/ 1539624804 w 113"/>
              <a:gd name="T17" fmla="*/ 2147483647 h 153"/>
              <a:gd name="T18" fmla="*/ 2020759289 w 113"/>
              <a:gd name="T19" fmla="*/ 2147483647 h 153"/>
              <a:gd name="T20" fmla="*/ 2147483647 w 113"/>
              <a:gd name="T21" fmla="*/ 2147483647 h 153"/>
              <a:gd name="T22" fmla="*/ 2147483647 w 113"/>
              <a:gd name="T23" fmla="*/ 2147483647 h 153"/>
              <a:gd name="T24" fmla="*/ 2147483647 w 113"/>
              <a:gd name="T25" fmla="*/ 2147483647 h 153"/>
              <a:gd name="T26" fmla="*/ 2147483647 w 113"/>
              <a:gd name="T27" fmla="*/ 2147483647 h 153"/>
              <a:gd name="T28" fmla="*/ 2147483647 w 113"/>
              <a:gd name="T29" fmla="*/ 2147483647 h 153"/>
              <a:gd name="T30" fmla="*/ 2147483647 w 113"/>
              <a:gd name="T31" fmla="*/ 2147483647 h 153"/>
              <a:gd name="T32" fmla="*/ 2147483647 w 113"/>
              <a:gd name="T33" fmla="*/ 2147483647 h 153"/>
              <a:gd name="T34" fmla="*/ 2147483647 w 113"/>
              <a:gd name="T35" fmla="*/ 2003280560 h 153"/>
              <a:gd name="T36" fmla="*/ 2147483647 w 113"/>
              <a:gd name="T37" fmla="*/ 1853032516 h 153"/>
              <a:gd name="T38" fmla="*/ 2147483647 w 113"/>
              <a:gd name="T39" fmla="*/ 1903113529 h 153"/>
              <a:gd name="T40" fmla="*/ 2147483647 w 113"/>
              <a:gd name="T41" fmla="*/ 1802951503 h 153"/>
              <a:gd name="T42" fmla="*/ 2147483647 w 113"/>
              <a:gd name="T43" fmla="*/ 1577581940 h 153"/>
              <a:gd name="T44" fmla="*/ 2147483647 w 113"/>
              <a:gd name="T45" fmla="*/ 1377252883 h 153"/>
              <a:gd name="T46" fmla="*/ 2147483647 w 113"/>
              <a:gd name="T47" fmla="*/ 1076761800 h 153"/>
              <a:gd name="T48" fmla="*/ 2147483647 w 113"/>
              <a:gd name="T49" fmla="*/ 851392236 h 153"/>
              <a:gd name="T50" fmla="*/ 2147483647 w 113"/>
              <a:gd name="T51" fmla="*/ 701149197 h 153"/>
              <a:gd name="T52" fmla="*/ 2147483647 w 113"/>
              <a:gd name="T53" fmla="*/ 550901153 h 153"/>
              <a:gd name="T54" fmla="*/ 2147483647 w 113"/>
              <a:gd name="T55" fmla="*/ 225369563 h 153"/>
              <a:gd name="T56" fmla="*/ 2147483647 w 113"/>
              <a:gd name="T57" fmla="*/ 375612603 h 153"/>
              <a:gd name="T58" fmla="*/ 2147483647 w 113"/>
              <a:gd name="T59" fmla="*/ 250410070 h 153"/>
              <a:gd name="T60" fmla="*/ 1058490319 w 113"/>
              <a:gd name="T61" fmla="*/ 100162026 h 153"/>
              <a:gd name="T62" fmla="*/ 673584118 w 113"/>
              <a:gd name="T63" fmla="*/ 75121520 h 153"/>
              <a:gd name="T64" fmla="*/ 288677917 w 113"/>
              <a:gd name="T65" fmla="*/ 275450577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 h="153">
                <a:moveTo>
                  <a:pt x="6" y="11"/>
                </a:moveTo>
                <a:cubicBezTo>
                  <a:pt x="5" y="12"/>
                  <a:pt x="3" y="14"/>
                  <a:pt x="3" y="14"/>
                </a:cubicBezTo>
                <a:cubicBezTo>
                  <a:pt x="4" y="17"/>
                  <a:pt x="6" y="18"/>
                  <a:pt x="3" y="21"/>
                </a:cubicBezTo>
                <a:cubicBezTo>
                  <a:pt x="4" y="24"/>
                  <a:pt x="2" y="28"/>
                  <a:pt x="5" y="31"/>
                </a:cubicBezTo>
                <a:cubicBezTo>
                  <a:pt x="4" y="32"/>
                  <a:pt x="1" y="35"/>
                  <a:pt x="1" y="35"/>
                </a:cubicBezTo>
                <a:cubicBezTo>
                  <a:pt x="2" y="36"/>
                  <a:pt x="4" y="39"/>
                  <a:pt x="4" y="39"/>
                </a:cubicBezTo>
                <a:cubicBezTo>
                  <a:pt x="2" y="41"/>
                  <a:pt x="1" y="43"/>
                  <a:pt x="0" y="46"/>
                </a:cubicBezTo>
                <a:cubicBezTo>
                  <a:pt x="0" y="49"/>
                  <a:pt x="2" y="53"/>
                  <a:pt x="2" y="56"/>
                </a:cubicBezTo>
                <a:cubicBezTo>
                  <a:pt x="2" y="59"/>
                  <a:pt x="0" y="64"/>
                  <a:pt x="0" y="64"/>
                </a:cubicBezTo>
                <a:cubicBezTo>
                  <a:pt x="2" y="62"/>
                  <a:pt x="1" y="64"/>
                  <a:pt x="4" y="63"/>
                </a:cubicBezTo>
                <a:cubicBezTo>
                  <a:pt x="6" y="65"/>
                  <a:pt x="5" y="66"/>
                  <a:pt x="7" y="64"/>
                </a:cubicBezTo>
                <a:cubicBezTo>
                  <a:pt x="9" y="69"/>
                  <a:pt x="11" y="66"/>
                  <a:pt x="14" y="69"/>
                </a:cubicBezTo>
                <a:cubicBezTo>
                  <a:pt x="15" y="76"/>
                  <a:pt x="16" y="74"/>
                  <a:pt x="14" y="79"/>
                </a:cubicBezTo>
                <a:cubicBezTo>
                  <a:pt x="16" y="84"/>
                  <a:pt x="18" y="81"/>
                  <a:pt x="22" y="84"/>
                </a:cubicBezTo>
                <a:cubicBezTo>
                  <a:pt x="25" y="86"/>
                  <a:pt x="29" y="92"/>
                  <a:pt x="29" y="92"/>
                </a:cubicBezTo>
                <a:cubicBezTo>
                  <a:pt x="28" y="93"/>
                  <a:pt x="26" y="93"/>
                  <a:pt x="26" y="94"/>
                </a:cubicBezTo>
                <a:cubicBezTo>
                  <a:pt x="26" y="95"/>
                  <a:pt x="29" y="97"/>
                  <a:pt x="29" y="97"/>
                </a:cubicBezTo>
                <a:cubicBezTo>
                  <a:pt x="25" y="101"/>
                  <a:pt x="28" y="109"/>
                  <a:pt x="32" y="113"/>
                </a:cubicBezTo>
                <a:cubicBezTo>
                  <a:pt x="28" y="117"/>
                  <a:pt x="37" y="117"/>
                  <a:pt x="38" y="117"/>
                </a:cubicBezTo>
                <a:cubicBezTo>
                  <a:pt x="39" y="120"/>
                  <a:pt x="40" y="121"/>
                  <a:pt x="42" y="123"/>
                </a:cubicBezTo>
                <a:lnTo>
                  <a:pt x="43" y="124"/>
                </a:lnTo>
                <a:cubicBezTo>
                  <a:pt x="43" y="124"/>
                  <a:pt x="46" y="131"/>
                  <a:pt x="47" y="134"/>
                </a:cubicBezTo>
                <a:cubicBezTo>
                  <a:pt x="48" y="137"/>
                  <a:pt x="56" y="138"/>
                  <a:pt x="56" y="138"/>
                </a:cubicBezTo>
                <a:cubicBezTo>
                  <a:pt x="59" y="144"/>
                  <a:pt x="61" y="142"/>
                  <a:pt x="68" y="143"/>
                </a:cubicBezTo>
                <a:cubicBezTo>
                  <a:pt x="71" y="146"/>
                  <a:pt x="72" y="149"/>
                  <a:pt x="72" y="153"/>
                </a:cubicBezTo>
                <a:cubicBezTo>
                  <a:pt x="74" y="153"/>
                  <a:pt x="88" y="153"/>
                  <a:pt x="91" y="150"/>
                </a:cubicBezTo>
                <a:cubicBezTo>
                  <a:pt x="98" y="151"/>
                  <a:pt x="99" y="152"/>
                  <a:pt x="106" y="150"/>
                </a:cubicBezTo>
                <a:cubicBezTo>
                  <a:pt x="106" y="144"/>
                  <a:pt x="106" y="139"/>
                  <a:pt x="107" y="133"/>
                </a:cubicBezTo>
                <a:cubicBezTo>
                  <a:pt x="107" y="132"/>
                  <a:pt x="108" y="132"/>
                  <a:pt x="108" y="131"/>
                </a:cubicBezTo>
                <a:cubicBezTo>
                  <a:pt x="109" y="127"/>
                  <a:pt x="113" y="121"/>
                  <a:pt x="113" y="121"/>
                </a:cubicBezTo>
                <a:cubicBezTo>
                  <a:pt x="112" y="119"/>
                  <a:pt x="110" y="115"/>
                  <a:pt x="110" y="115"/>
                </a:cubicBezTo>
                <a:cubicBezTo>
                  <a:pt x="108" y="116"/>
                  <a:pt x="106" y="118"/>
                  <a:pt x="104" y="115"/>
                </a:cubicBezTo>
                <a:cubicBezTo>
                  <a:pt x="103" y="114"/>
                  <a:pt x="107" y="112"/>
                  <a:pt x="107" y="112"/>
                </a:cubicBezTo>
                <a:cubicBezTo>
                  <a:pt x="104" y="101"/>
                  <a:pt x="104" y="97"/>
                  <a:pt x="93" y="96"/>
                </a:cubicBezTo>
                <a:cubicBezTo>
                  <a:pt x="94" y="90"/>
                  <a:pt x="95" y="82"/>
                  <a:pt x="101" y="79"/>
                </a:cubicBezTo>
                <a:cubicBezTo>
                  <a:pt x="105" y="81"/>
                  <a:pt x="103" y="81"/>
                  <a:pt x="108" y="80"/>
                </a:cubicBezTo>
                <a:cubicBezTo>
                  <a:pt x="109" y="79"/>
                  <a:pt x="111" y="77"/>
                  <a:pt x="111" y="77"/>
                </a:cubicBezTo>
                <a:cubicBezTo>
                  <a:pt x="108" y="74"/>
                  <a:pt x="112" y="79"/>
                  <a:pt x="111" y="74"/>
                </a:cubicBezTo>
                <a:cubicBezTo>
                  <a:pt x="111" y="73"/>
                  <a:pt x="109" y="72"/>
                  <a:pt x="109" y="72"/>
                </a:cubicBezTo>
                <a:cubicBezTo>
                  <a:pt x="108" y="73"/>
                  <a:pt x="107" y="75"/>
                  <a:pt x="106" y="76"/>
                </a:cubicBezTo>
                <a:cubicBezTo>
                  <a:pt x="105" y="75"/>
                  <a:pt x="103" y="73"/>
                  <a:pt x="103" y="73"/>
                </a:cubicBezTo>
                <a:cubicBezTo>
                  <a:pt x="100" y="76"/>
                  <a:pt x="96" y="75"/>
                  <a:pt x="93" y="72"/>
                </a:cubicBezTo>
                <a:cubicBezTo>
                  <a:pt x="94" y="71"/>
                  <a:pt x="91" y="68"/>
                  <a:pt x="91" y="68"/>
                </a:cubicBezTo>
                <a:cubicBezTo>
                  <a:pt x="92" y="65"/>
                  <a:pt x="94" y="64"/>
                  <a:pt x="96" y="63"/>
                </a:cubicBezTo>
                <a:cubicBezTo>
                  <a:pt x="98" y="65"/>
                  <a:pt x="103" y="62"/>
                  <a:pt x="103" y="62"/>
                </a:cubicBezTo>
                <a:cubicBezTo>
                  <a:pt x="104" y="58"/>
                  <a:pt x="104" y="58"/>
                  <a:pt x="107" y="55"/>
                </a:cubicBezTo>
                <a:lnTo>
                  <a:pt x="108" y="54"/>
                </a:lnTo>
                <a:cubicBezTo>
                  <a:pt x="109" y="48"/>
                  <a:pt x="110" y="49"/>
                  <a:pt x="110" y="43"/>
                </a:cubicBezTo>
                <a:cubicBezTo>
                  <a:pt x="109" y="41"/>
                  <a:pt x="107" y="39"/>
                  <a:pt x="106" y="37"/>
                </a:cubicBezTo>
                <a:cubicBezTo>
                  <a:pt x="105" y="36"/>
                  <a:pt x="103" y="34"/>
                  <a:pt x="103" y="34"/>
                </a:cubicBezTo>
                <a:cubicBezTo>
                  <a:pt x="104" y="31"/>
                  <a:pt x="108" y="25"/>
                  <a:pt x="108" y="25"/>
                </a:cubicBezTo>
                <a:cubicBezTo>
                  <a:pt x="105" y="18"/>
                  <a:pt x="99" y="26"/>
                  <a:pt x="95" y="28"/>
                </a:cubicBezTo>
                <a:cubicBezTo>
                  <a:pt x="89" y="27"/>
                  <a:pt x="89" y="26"/>
                  <a:pt x="84" y="25"/>
                </a:cubicBezTo>
                <a:cubicBezTo>
                  <a:pt x="83" y="24"/>
                  <a:pt x="81" y="22"/>
                  <a:pt x="81" y="22"/>
                </a:cubicBezTo>
                <a:cubicBezTo>
                  <a:pt x="79" y="16"/>
                  <a:pt x="77" y="17"/>
                  <a:pt x="71" y="18"/>
                </a:cubicBezTo>
                <a:cubicBezTo>
                  <a:pt x="65" y="16"/>
                  <a:pt x="63" y="15"/>
                  <a:pt x="61" y="9"/>
                </a:cubicBezTo>
                <a:cubicBezTo>
                  <a:pt x="58" y="10"/>
                  <a:pt x="56" y="12"/>
                  <a:pt x="54" y="14"/>
                </a:cubicBezTo>
                <a:lnTo>
                  <a:pt x="53" y="15"/>
                </a:lnTo>
                <a:cubicBezTo>
                  <a:pt x="49" y="14"/>
                  <a:pt x="49" y="14"/>
                  <a:pt x="46" y="11"/>
                </a:cubicBezTo>
                <a:lnTo>
                  <a:pt x="45" y="10"/>
                </a:lnTo>
                <a:cubicBezTo>
                  <a:pt x="42" y="11"/>
                  <a:pt x="37" y="7"/>
                  <a:pt x="34" y="4"/>
                </a:cubicBezTo>
                <a:cubicBezTo>
                  <a:pt x="30" y="8"/>
                  <a:pt x="26" y="5"/>
                  <a:pt x="22" y="4"/>
                </a:cubicBezTo>
                <a:cubicBezTo>
                  <a:pt x="21" y="3"/>
                  <a:pt x="18" y="0"/>
                  <a:pt x="18" y="0"/>
                </a:cubicBezTo>
                <a:cubicBezTo>
                  <a:pt x="17" y="1"/>
                  <a:pt x="14" y="3"/>
                  <a:pt x="14" y="3"/>
                </a:cubicBezTo>
                <a:cubicBezTo>
                  <a:pt x="13" y="7"/>
                  <a:pt x="14" y="9"/>
                  <a:pt x="11" y="12"/>
                </a:cubicBezTo>
                <a:cubicBezTo>
                  <a:pt x="8" y="10"/>
                  <a:pt x="9" y="13"/>
                  <a:pt x="6" y="11"/>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r>
              <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rPr>
              <a:t>   </a:t>
            </a:r>
            <a:r>
              <a:rPr kumimoji="0" lang="uk-UA" sz="1200" b="0" i="0" u="none" strike="noStrike" kern="0" cap="none" spc="0" normalizeH="0" baseline="0" noProof="0" dirty="0">
                <a:ln>
                  <a:noFill/>
                </a:ln>
                <a:solidFill>
                  <a:srgbClr val="FF0000"/>
                </a:solidFill>
                <a:effectLst/>
                <a:uLnTx/>
                <a:uFillTx/>
                <a:latin typeface="Arial" panose="020B0604020202020204" pitchFamily="34" charset="0"/>
                <a:ea typeface="ＭＳ Ｐゴシック"/>
                <a:cs typeface="+mn-cs"/>
              </a:rPr>
              <a:t>Збройний</a:t>
            </a:r>
          </a:p>
          <a:p>
            <a:pPr marL="0" marR="0" lvl="0" indent="0" defTabSz="914400" eaLnBrk="0" fontAlgn="base" latinLnBrk="0" hangingPunct="0">
              <a:lnSpc>
                <a:spcPct val="100000"/>
              </a:lnSpc>
              <a:spcBef>
                <a:spcPct val="0"/>
              </a:spcBef>
              <a:spcAft>
                <a:spcPct val="0"/>
              </a:spcAft>
              <a:buClrTx/>
              <a:buSzTx/>
              <a:buFontTx/>
              <a:buNone/>
              <a:tabLst/>
              <a:defRPr/>
            </a:pPr>
            <a:r>
              <a:rPr kumimoji="0" lang="uk-UA" sz="1200" b="0" i="0" u="none" strike="noStrike" kern="0" cap="none" spc="0" normalizeH="0" baseline="0" noProof="0" dirty="0">
                <a:ln>
                  <a:noFill/>
                </a:ln>
                <a:solidFill>
                  <a:srgbClr val="FF0000"/>
                </a:solidFill>
                <a:effectLst/>
                <a:uLnTx/>
                <a:uFillTx/>
                <a:latin typeface="Arial" panose="020B0604020202020204" pitchFamily="34" charset="0"/>
                <a:ea typeface="ＭＳ Ｐゴシック"/>
                <a:cs typeface="+mn-cs"/>
              </a:rPr>
              <a:t>    конфлікт</a:t>
            </a:r>
          </a:p>
        </p:txBody>
      </p:sp>
      <p:sp>
        <p:nvSpPr>
          <p:cNvPr id="109" name="Freeform 5" descr="qwqeqw">
            <a:extLst>
              <a:ext uri="{FF2B5EF4-FFF2-40B4-BE49-F238E27FC236}">
                <a16:creationId xmlns:a16="http://schemas.microsoft.com/office/drawing/2014/main" xmlns="" id="{5A726623-EB65-4AEB-99F2-ECA65264F6BB}"/>
              </a:ext>
            </a:extLst>
          </p:cNvPr>
          <p:cNvSpPr>
            <a:spLocks noChangeAspect="1"/>
          </p:cNvSpPr>
          <p:nvPr/>
        </p:nvSpPr>
        <p:spPr bwMode="auto">
          <a:xfrm>
            <a:off x="4381178" y="215527"/>
            <a:ext cx="1019025" cy="1148031"/>
          </a:xfrm>
          <a:custGeom>
            <a:avLst/>
            <a:gdLst>
              <a:gd name="T0" fmla="*/ 2147483646 w 129"/>
              <a:gd name="T1" fmla="*/ 2147483646 h 149"/>
              <a:gd name="T2" fmla="*/ 2147483646 w 129"/>
              <a:gd name="T3" fmla="*/ 2147483646 h 149"/>
              <a:gd name="T4" fmla="*/ 2147483646 w 129"/>
              <a:gd name="T5" fmla="*/ 2147483646 h 149"/>
              <a:gd name="T6" fmla="*/ 2147483646 w 129"/>
              <a:gd name="T7" fmla="*/ 2147483646 h 149"/>
              <a:gd name="T8" fmla="*/ 2147483646 w 129"/>
              <a:gd name="T9" fmla="*/ 2147483646 h 149"/>
              <a:gd name="T10" fmla="*/ 2147483646 w 129"/>
              <a:gd name="T11" fmla="*/ 2147483646 h 149"/>
              <a:gd name="T12" fmla="*/ 2147483646 w 129"/>
              <a:gd name="T13" fmla="*/ 2147483646 h 149"/>
              <a:gd name="T14" fmla="*/ 2147483646 w 129"/>
              <a:gd name="T15" fmla="*/ 2147483646 h 149"/>
              <a:gd name="T16" fmla="*/ 2147483646 w 129"/>
              <a:gd name="T17" fmla="*/ 2147483646 h 149"/>
              <a:gd name="T18" fmla="*/ 2147483646 w 129"/>
              <a:gd name="T19" fmla="*/ 2147483646 h 149"/>
              <a:gd name="T20" fmla="*/ 2147483646 w 129"/>
              <a:gd name="T21" fmla="*/ 2147483646 h 149"/>
              <a:gd name="T22" fmla="*/ 2147483646 w 129"/>
              <a:gd name="T23" fmla="*/ 2147483646 h 149"/>
              <a:gd name="T24" fmla="*/ 2147483646 w 129"/>
              <a:gd name="T25" fmla="*/ 2147483646 h 149"/>
              <a:gd name="T26" fmla="*/ 2147483646 w 129"/>
              <a:gd name="T27" fmla="*/ 2147483646 h 149"/>
              <a:gd name="T28" fmla="*/ 2147483646 w 129"/>
              <a:gd name="T29" fmla="*/ 2147483646 h 149"/>
              <a:gd name="T30" fmla="*/ 2147483646 w 129"/>
              <a:gd name="T31" fmla="*/ 2147483646 h 149"/>
              <a:gd name="T32" fmla="*/ 2147483646 w 129"/>
              <a:gd name="T33" fmla="*/ 2147483646 h 149"/>
              <a:gd name="T34" fmla="*/ 2147483646 w 129"/>
              <a:gd name="T35" fmla="*/ 2147483646 h 149"/>
              <a:gd name="T36" fmla="*/ 2147483646 w 129"/>
              <a:gd name="T37" fmla="*/ 2147483646 h 149"/>
              <a:gd name="T38" fmla="*/ 2147483646 w 129"/>
              <a:gd name="T39" fmla="*/ 2147483646 h 149"/>
              <a:gd name="T40" fmla="*/ 2147483646 w 129"/>
              <a:gd name="T41" fmla="*/ 2147483646 h 149"/>
              <a:gd name="T42" fmla="*/ 2147483646 w 129"/>
              <a:gd name="T43" fmla="*/ 2147483646 h 149"/>
              <a:gd name="T44" fmla="*/ 2147483646 w 129"/>
              <a:gd name="T45" fmla="*/ 2147483646 h 149"/>
              <a:gd name="T46" fmla="*/ 2147483646 w 129"/>
              <a:gd name="T47" fmla="*/ 2147483646 h 149"/>
              <a:gd name="T48" fmla="*/ 2147483646 w 129"/>
              <a:gd name="T49" fmla="*/ 2147483646 h 149"/>
              <a:gd name="T50" fmla="*/ 2147483646 w 129"/>
              <a:gd name="T51" fmla="*/ 2147483646 h 149"/>
              <a:gd name="T52" fmla="*/ 2147483646 w 129"/>
              <a:gd name="T53" fmla="*/ 2147483646 h 149"/>
              <a:gd name="T54" fmla="*/ 2147483646 w 129"/>
              <a:gd name="T55" fmla="*/ 2147483646 h 149"/>
              <a:gd name="T56" fmla="*/ 2147483646 w 129"/>
              <a:gd name="T57" fmla="*/ 2147483646 h 149"/>
              <a:gd name="T58" fmla="*/ 2147483646 w 129"/>
              <a:gd name="T59" fmla="*/ 2147483646 h 149"/>
              <a:gd name="T60" fmla="*/ 2147483646 w 129"/>
              <a:gd name="T61" fmla="*/ 2147483646 h 149"/>
              <a:gd name="T62" fmla="*/ 2147483646 w 129"/>
              <a:gd name="T63" fmla="*/ 2147483646 h 149"/>
              <a:gd name="T64" fmla="*/ 2147483646 w 129"/>
              <a:gd name="T65" fmla="*/ 2147483646 h 149"/>
              <a:gd name="T66" fmla="*/ 2147483646 w 129"/>
              <a:gd name="T67" fmla="*/ 2147483646 h 149"/>
              <a:gd name="T68" fmla="*/ 2147483646 w 129"/>
              <a:gd name="T69" fmla="*/ 2147483646 h 149"/>
              <a:gd name="T70" fmla="*/ 2147483646 w 129"/>
              <a:gd name="T71" fmla="*/ 2147483646 h 149"/>
              <a:gd name="T72" fmla="*/ 2147483646 w 129"/>
              <a:gd name="T73" fmla="*/ 2147483646 h 149"/>
              <a:gd name="T74" fmla="*/ 2147483646 w 129"/>
              <a:gd name="T75" fmla="*/ 2147483646 h 149"/>
              <a:gd name="T76" fmla="*/ 2147483646 w 129"/>
              <a:gd name="T77" fmla="*/ 2147483646 h 149"/>
              <a:gd name="T78" fmla="*/ 2147483646 w 129"/>
              <a:gd name="T79" fmla="*/ 2147483646 h 149"/>
              <a:gd name="T80" fmla="*/ 2147483646 w 129"/>
              <a:gd name="T81" fmla="*/ 2147483646 h 149"/>
              <a:gd name="T82" fmla="*/ 2147483646 w 129"/>
              <a:gd name="T83" fmla="*/ 2147483646 h 149"/>
              <a:gd name="T84" fmla="*/ 2147483646 w 129"/>
              <a:gd name="T85" fmla="*/ 2147483646 h 149"/>
              <a:gd name="T86" fmla="*/ 2147483646 w 129"/>
              <a:gd name="T87" fmla="*/ 2147483646 h 149"/>
              <a:gd name="T88" fmla="*/ 2147483646 w 129"/>
              <a:gd name="T89" fmla="*/ 2147483646 h 149"/>
              <a:gd name="T90" fmla="*/ 2147483646 w 129"/>
              <a:gd name="T91" fmla="*/ 2147483646 h 149"/>
              <a:gd name="T92" fmla="*/ 2147483646 w 129"/>
              <a:gd name="T93" fmla="*/ 2147483646 h 149"/>
              <a:gd name="T94" fmla="*/ 2147483646 w 129"/>
              <a:gd name="T95" fmla="*/ 2147483646 h 149"/>
              <a:gd name="T96" fmla="*/ 2147483646 w 129"/>
              <a:gd name="T97" fmla="*/ 2147483646 h 149"/>
              <a:gd name="T98" fmla="*/ 2147483646 w 129"/>
              <a:gd name="T99" fmla="*/ 2147483646 h 149"/>
              <a:gd name="T100" fmla="*/ 2147483646 w 129"/>
              <a:gd name="T101" fmla="*/ 2147483646 h 149"/>
              <a:gd name="T102" fmla="*/ 2147483646 w 129"/>
              <a:gd name="T103" fmla="*/ 2147483646 h 149"/>
              <a:gd name="T104" fmla="*/ 2147483646 w 129"/>
              <a:gd name="T105" fmla="*/ 2147483646 h 149"/>
              <a:gd name="T106" fmla="*/ 2147483646 w 129"/>
              <a:gd name="T107" fmla="*/ 2147483646 h 149"/>
              <a:gd name="T108" fmla="*/ 2147483646 w 129"/>
              <a:gd name="T109" fmla="*/ 2147483646 h 1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149">
                <a:moveTo>
                  <a:pt x="129" y="2"/>
                </a:moveTo>
                <a:cubicBezTo>
                  <a:pt x="127" y="4"/>
                  <a:pt x="127" y="6"/>
                  <a:pt x="125" y="8"/>
                </a:cubicBezTo>
                <a:cubicBezTo>
                  <a:pt x="124" y="14"/>
                  <a:pt x="122" y="21"/>
                  <a:pt x="129" y="23"/>
                </a:cubicBezTo>
                <a:cubicBezTo>
                  <a:pt x="128" y="24"/>
                  <a:pt x="126" y="27"/>
                  <a:pt x="126" y="27"/>
                </a:cubicBezTo>
                <a:cubicBezTo>
                  <a:pt x="124" y="36"/>
                  <a:pt x="124" y="33"/>
                  <a:pt x="118" y="37"/>
                </a:cubicBezTo>
                <a:cubicBezTo>
                  <a:pt x="116" y="39"/>
                  <a:pt x="112" y="43"/>
                  <a:pt x="112" y="43"/>
                </a:cubicBezTo>
                <a:cubicBezTo>
                  <a:pt x="113" y="46"/>
                  <a:pt x="114" y="48"/>
                  <a:pt x="115" y="51"/>
                </a:cubicBezTo>
                <a:cubicBezTo>
                  <a:pt x="116" y="52"/>
                  <a:pt x="118" y="55"/>
                  <a:pt x="118" y="55"/>
                </a:cubicBezTo>
                <a:cubicBezTo>
                  <a:pt x="118" y="57"/>
                  <a:pt x="117" y="58"/>
                  <a:pt x="117" y="60"/>
                </a:cubicBezTo>
                <a:cubicBezTo>
                  <a:pt x="117" y="61"/>
                  <a:pt x="118" y="61"/>
                  <a:pt x="118" y="62"/>
                </a:cubicBezTo>
                <a:cubicBezTo>
                  <a:pt x="118" y="64"/>
                  <a:pt x="115" y="67"/>
                  <a:pt x="115" y="67"/>
                </a:cubicBezTo>
                <a:cubicBezTo>
                  <a:pt x="115" y="70"/>
                  <a:pt x="112" y="76"/>
                  <a:pt x="112" y="76"/>
                </a:cubicBezTo>
                <a:cubicBezTo>
                  <a:pt x="117" y="81"/>
                  <a:pt x="110" y="90"/>
                  <a:pt x="109" y="91"/>
                </a:cubicBezTo>
                <a:cubicBezTo>
                  <a:pt x="110" y="95"/>
                  <a:pt x="116" y="100"/>
                  <a:pt x="116" y="100"/>
                </a:cubicBezTo>
                <a:cubicBezTo>
                  <a:pt x="117" y="99"/>
                  <a:pt x="119" y="97"/>
                  <a:pt x="119" y="97"/>
                </a:cubicBezTo>
                <a:cubicBezTo>
                  <a:pt x="120" y="98"/>
                  <a:pt x="118" y="100"/>
                  <a:pt x="118" y="100"/>
                </a:cubicBezTo>
                <a:cubicBezTo>
                  <a:pt x="119" y="103"/>
                  <a:pt x="121" y="104"/>
                  <a:pt x="118" y="107"/>
                </a:cubicBezTo>
                <a:cubicBezTo>
                  <a:pt x="117" y="111"/>
                  <a:pt x="119" y="118"/>
                  <a:pt x="119" y="118"/>
                </a:cubicBezTo>
                <a:lnTo>
                  <a:pt x="118" y="119"/>
                </a:lnTo>
                <a:cubicBezTo>
                  <a:pt x="116" y="122"/>
                  <a:pt x="118" y="121"/>
                  <a:pt x="117" y="125"/>
                </a:cubicBezTo>
                <a:cubicBezTo>
                  <a:pt x="117" y="127"/>
                  <a:pt x="115" y="133"/>
                  <a:pt x="116" y="134"/>
                </a:cubicBezTo>
                <a:cubicBezTo>
                  <a:pt x="112" y="142"/>
                  <a:pt x="105" y="145"/>
                  <a:pt x="97" y="147"/>
                </a:cubicBezTo>
                <a:cubicBezTo>
                  <a:pt x="94" y="145"/>
                  <a:pt x="87" y="143"/>
                  <a:pt x="87" y="143"/>
                </a:cubicBezTo>
                <a:cubicBezTo>
                  <a:pt x="83" y="144"/>
                  <a:pt x="76" y="149"/>
                  <a:pt x="76" y="149"/>
                </a:cubicBezTo>
                <a:cubicBezTo>
                  <a:pt x="71" y="147"/>
                  <a:pt x="73" y="144"/>
                  <a:pt x="68" y="142"/>
                </a:cubicBezTo>
                <a:cubicBezTo>
                  <a:pt x="67" y="141"/>
                  <a:pt x="65" y="141"/>
                  <a:pt x="65" y="140"/>
                </a:cubicBezTo>
                <a:cubicBezTo>
                  <a:pt x="65" y="138"/>
                  <a:pt x="69" y="136"/>
                  <a:pt x="69" y="136"/>
                </a:cubicBezTo>
                <a:cubicBezTo>
                  <a:pt x="67" y="134"/>
                  <a:pt x="64" y="133"/>
                  <a:pt x="61" y="130"/>
                </a:cubicBezTo>
                <a:cubicBezTo>
                  <a:pt x="58" y="131"/>
                  <a:pt x="56" y="135"/>
                  <a:pt x="54" y="135"/>
                </a:cubicBezTo>
                <a:cubicBezTo>
                  <a:pt x="48" y="136"/>
                  <a:pt x="51" y="135"/>
                  <a:pt x="46" y="137"/>
                </a:cubicBezTo>
                <a:cubicBezTo>
                  <a:pt x="45" y="137"/>
                  <a:pt x="37" y="136"/>
                  <a:pt x="35" y="135"/>
                </a:cubicBezTo>
                <a:cubicBezTo>
                  <a:pt x="34" y="134"/>
                  <a:pt x="32" y="132"/>
                  <a:pt x="32" y="132"/>
                </a:cubicBezTo>
                <a:cubicBezTo>
                  <a:pt x="26" y="121"/>
                  <a:pt x="28" y="120"/>
                  <a:pt x="13" y="119"/>
                </a:cubicBezTo>
                <a:cubicBezTo>
                  <a:pt x="10" y="116"/>
                  <a:pt x="14" y="121"/>
                  <a:pt x="13" y="114"/>
                </a:cubicBezTo>
                <a:cubicBezTo>
                  <a:pt x="13" y="112"/>
                  <a:pt x="7" y="110"/>
                  <a:pt x="7" y="110"/>
                </a:cubicBezTo>
                <a:cubicBezTo>
                  <a:pt x="5" y="106"/>
                  <a:pt x="9" y="104"/>
                  <a:pt x="3" y="102"/>
                </a:cubicBezTo>
                <a:cubicBezTo>
                  <a:pt x="0" y="99"/>
                  <a:pt x="3" y="90"/>
                  <a:pt x="4" y="86"/>
                </a:cubicBezTo>
                <a:cubicBezTo>
                  <a:pt x="3" y="81"/>
                  <a:pt x="1" y="80"/>
                  <a:pt x="6" y="78"/>
                </a:cubicBezTo>
                <a:cubicBezTo>
                  <a:pt x="8" y="75"/>
                  <a:pt x="5" y="71"/>
                  <a:pt x="3" y="68"/>
                </a:cubicBezTo>
                <a:cubicBezTo>
                  <a:pt x="4" y="54"/>
                  <a:pt x="3" y="59"/>
                  <a:pt x="7" y="52"/>
                </a:cubicBezTo>
                <a:cubicBezTo>
                  <a:pt x="8" y="45"/>
                  <a:pt x="9" y="42"/>
                  <a:pt x="14" y="37"/>
                </a:cubicBezTo>
                <a:cubicBezTo>
                  <a:pt x="16" y="35"/>
                  <a:pt x="17" y="33"/>
                  <a:pt x="19" y="31"/>
                </a:cubicBezTo>
                <a:lnTo>
                  <a:pt x="20" y="30"/>
                </a:lnTo>
                <a:cubicBezTo>
                  <a:pt x="22" y="22"/>
                  <a:pt x="21" y="24"/>
                  <a:pt x="31" y="25"/>
                </a:cubicBezTo>
                <a:cubicBezTo>
                  <a:pt x="34" y="28"/>
                  <a:pt x="38" y="22"/>
                  <a:pt x="41" y="21"/>
                </a:cubicBezTo>
                <a:cubicBezTo>
                  <a:pt x="45" y="22"/>
                  <a:pt x="49" y="23"/>
                  <a:pt x="53" y="22"/>
                </a:cubicBezTo>
                <a:cubicBezTo>
                  <a:pt x="58" y="23"/>
                  <a:pt x="60" y="23"/>
                  <a:pt x="62" y="27"/>
                </a:cubicBezTo>
                <a:cubicBezTo>
                  <a:pt x="66" y="27"/>
                  <a:pt x="69" y="28"/>
                  <a:pt x="73" y="27"/>
                </a:cubicBezTo>
                <a:cubicBezTo>
                  <a:pt x="75" y="27"/>
                  <a:pt x="78" y="22"/>
                  <a:pt x="81" y="21"/>
                </a:cubicBezTo>
                <a:cubicBezTo>
                  <a:pt x="79" y="19"/>
                  <a:pt x="80" y="17"/>
                  <a:pt x="82" y="15"/>
                </a:cubicBezTo>
                <a:cubicBezTo>
                  <a:pt x="82" y="12"/>
                  <a:pt x="85" y="5"/>
                  <a:pt x="85" y="5"/>
                </a:cubicBezTo>
                <a:cubicBezTo>
                  <a:pt x="89" y="7"/>
                  <a:pt x="93" y="8"/>
                  <a:pt x="97" y="10"/>
                </a:cubicBezTo>
                <a:cubicBezTo>
                  <a:pt x="106" y="9"/>
                  <a:pt x="107" y="7"/>
                  <a:pt x="114" y="5"/>
                </a:cubicBezTo>
                <a:cubicBezTo>
                  <a:pt x="117" y="2"/>
                  <a:pt x="116" y="2"/>
                  <a:pt x="121" y="1"/>
                </a:cubicBezTo>
                <a:cubicBezTo>
                  <a:pt x="122" y="0"/>
                  <a:pt x="127" y="2"/>
                  <a:pt x="129" y="2"/>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10" name="Freeform 6">
            <a:extLst>
              <a:ext uri="{FF2B5EF4-FFF2-40B4-BE49-F238E27FC236}">
                <a16:creationId xmlns:a16="http://schemas.microsoft.com/office/drawing/2014/main" xmlns="" id="{4BC5D386-0C34-4CB6-B762-0C20827EAA6E}"/>
              </a:ext>
            </a:extLst>
          </p:cNvPr>
          <p:cNvSpPr>
            <a:spLocks noChangeAspect="1"/>
          </p:cNvSpPr>
          <p:nvPr/>
        </p:nvSpPr>
        <p:spPr bwMode="auto">
          <a:xfrm>
            <a:off x="3233128" y="627657"/>
            <a:ext cx="885213" cy="1173880"/>
          </a:xfrm>
          <a:custGeom>
            <a:avLst/>
            <a:gdLst>
              <a:gd name="T0" fmla="*/ 2147483646 w 112"/>
              <a:gd name="T1" fmla="*/ 2147483646 h 152"/>
              <a:gd name="T2" fmla="*/ 2147483646 w 112"/>
              <a:gd name="T3" fmla="*/ 2147483646 h 152"/>
              <a:gd name="T4" fmla="*/ 2147483646 w 112"/>
              <a:gd name="T5" fmla="*/ 2147483646 h 152"/>
              <a:gd name="T6" fmla="*/ 2147483646 w 112"/>
              <a:gd name="T7" fmla="*/ 2147483646 h 152"/>
              <a:gd name="T8" fmla="*/ 2147483646 w 112"/>
              <a:gd name="T9" fmla="*/ 2147483646 h 152"/>
              <a:gd name="T10" fmla="*/ 2147483646 w 112"/>
              <a:gd name="T11" fmla="*/ 2147483646 h 152"/>
              <a:gd name="T12" fmla="*/ 2147483646 w 112"/>
              <a:gd name="T13" fmla="*/ 2147483646 h 152"/>
              <a:gd name="T14" fmla="*/ 2147483646 w 112"/>
              <a:gd name="T15" fmla="*/ 2147483646 h 152"/>
              <a:gd name="T16" fmla="*/ 2147483646 w 112"/>
              <a:gd name="T17" fmla="*/ 0 h 152"/>
              <a:gd name="T18" fmla="*/ 2147483646 w 112"/>
              <a:gd name="T19" fmla="*/ 2147483646 h 152"/>
              <a:gd name="T20" fmla="*/ 2147483646 w 112"/>
              <a:gd name="T21" fmla="*/ 2147483646 h 152"/>
              <a:gd name="T22" fmla="*/ 2147483646 w 112"/>
              <a:gd name="T23" fmla="*/ 2147483646 h 152"/>
              <a:gd name="T24" fmla="*/ 2147483646 w 112"/>
              <a:gd name="T25" fmla="*/ 2147483646 h 152"/>
              <a:gd name="T26" fmla="*/ 2147483646 w 112"/>
              <a:gd name="T27" fmla="*/ 2147483646 h 152"/>
              <a:gd name="T28" fmla="*/ 2147483646 w 112"/>
              <a:gd name="T29" fmla="*/ 2147483646 h 152"/>
              <a:gd name="T30" fmla="*/ 2147483646 w 112"/>
              <a:gd name="T31" fmla="*/ 2147483646 h 152"/>
              <a:gd name="T32" fmla="*/ 2147483646 w 112"/>
              <a:gd name="T33" fmla="*/ 2147483646 h 152"/>
              <a:gd name="T34" fmla="*/ 2147483646 w 112"/>
              <a:gd name="T35" fmla="*/ 2147483646 h 152"/>
              <a:gd name="T36" fmla="*/ 2147483646 w 112"/>
              <a:gd name="T37" fmla="*/ 2147483646 h 152"/>
              <a:gd name="T38" fmla="*/ 2147483646 w 112"/>
              <a:gd name="T39" fmla="*/ 2147483646 h 152"/>
              <a:gd name="T40" fmla="*/ 2147483646 w 112"/>
              <a:gd name="T41" fmla="*/ 2147483646 h 152"/>
              <a:gd name="T42" fmla="*/ 2147483646 w 112"/>
              <a:gd name="T43" fmla="*/ 2147483646 h 152"/>
              <a:gd name="T44" fmla="*/ 2147483646 w 112"/>
              <a:gd name="T45" fmla="*/ 2147483646 h 152"/>
              <a:gd name="T46" fmla="*/ 2147483646 w 112"/>
              <a:gd name="T47" fmla="*/ 2147483646 h 152"/>
              <a:gd name="T48" fmla="*/ 0 w 112"/>
              <a:gd name="T49" fmla="*/ 2147483646 h 152"/>
              <a:gd name="T50" fmla="*/ 2147483646 w 112"/>
              <a:gd name="T51" fmla="*/ 2147483646 h 152"/>
              <a:gd name="T52" fmla="*/ 2147483646 w 112"/>
              <a:gd name="T53" fmla="*/ 2147483646 h 152"/>
              <a:gd name="T54" fmla="*/ 2147483646 w 112"/>
              <a:gd name="T55" fmla="*/ 2147483646 h 152"/>
              <a:gd name="T56" fmla="*/ 2147483646 w 112"/>
              <a:gd name="T57" fmla="*/ 2147483646 h 152"/>
              <a:gd name="T58" fmla="*/ 2147483646 w 112"/>
              <a:gd name="T59" fmla="*/ 2147483646 h 152"/>
              <a:gd name="T60" fmla="*/ 2147483646 w 112"/>
              <a:gd name="T61" fmla="*/ 2147483646 h 152"/>
              <a:gd name="T62" fmla="*/ 2147483646 w 112"/>
              <a:gd name="T63" fmla="*/ 2147483646 h 152"/>
              <a:gd name="T64" fmla="*/ 2147483646 w 112"/>
              <a:gd name="T65" fmla="*/ 2147483646 h 152"/>
              <a:gd name="T66" fmla="*/ 2147483646 w 112"/>
              <a:gd name="T67" fmla="*/ 2147483646 h 152"/>
              <a:gd name="T68" fmla="*/ 2147483646 w 112"/>
              <a:gd name="T69" fmla="*/ 2147483646 h 152"/>
              <a:gd name="T70" fmla="*/ 2147483646 w 112"/>
              <a:gd name="T71" fmla="*/ 2147483646 h 152"/>
              <a:gd name="T72" fmla="*/ 2147483646 w 112"/>
              <a:gd name="T73" fmla="*/ 2147483646 h 152"/>
              <a:gd name="T74" fmla="*/ 2147483646 w 112"/>
              <a:gd name="T75" fmla="*/ 2147483646 h 152"/>
              <a:gd name="T76" fmla="*/ 2147483646 w 112"/>
              <a:gd name="T77" fmla="*/ 2147483646 h 152"/>
              <a:gd name="T78" fmla="*/ 2147483646 w 112"/>
              <a:gd name="T79" fmla="*/ 2147483646 h 152"/>
              <a:gd name="T80" fmla="*/ 2147483646 w 112"/>
              <a:gd name="T81" fmla="*/ 2147483646 h 152"/>
              <a:gd name="T82" fmla="*/ 2147483646 w 112"/>
              <a:gd name="T83" fmla="*/ 2147483646 h 152"/>
              <a:gd name="T84" fmla="*/ 2147483646 w 112"/>
              <a:gd name="T85" fmla="*/ 2147483646 h 152"/>
              <a:gd name="T86" fmla="*/ 2147483646 w 112"/>
              <a:gd name="T87" fmla="*/ 2147483646 h 152"/>
              <a:gd name="T88" fmla="*/ 2147483646 w 112"/>
              <a:gd name="T89" fmla="*/ 2147483646 h 152"/>
              <a:gd name="T90" fmla="*/ 2147483646 w 112"/>
              <a:gd name="T91" fmla="*/ 2147483646 h 152"/>
              <a:gd name="T92" fmla="*/ 2147483646 w 112"/>
              <a:gd name="T93" fmla="*/ 2147483646 h 152"/>
              <a:gd name="T94" fmla="*/ 2147483646 w 112"/>
              <a:gd name="T95" fmla="*/ 2147483646 h 152"/>
              <a:gd name="T96" fmla="*/ 2147483646 w 112"/>
              <a:gd name="T97" fmla="*/ 2147483646 h 152"/>
              <a:gd name="T98" fmla="*/ 2147483646 w 112"/>
              <a:gd name="T99" fmla="*/ 2147483646 h 152"/>
              <a:gd name="T100" fmla="*/ 2147483646 w 112"/>
              <a:gd name="T101" fmla="*/ 2147483646 h 152"/>
              <a:gd name="T102" fmla="*/ 2147483646 w 112"/>
              <a:gd name="T103" fmla="*/ 2147483646 h 152"/>
              <a:gd name="T104" fmla="*/ 2147483646 w 112"/>
              <a:gd name="T105" fmla="*/ 2147483646 h 152"/>
              <a:gd name="T106" fmla="*/ 2147483646 w 112"/>
              <a:gd name="T107" fmla="*/ 2147483646 h 152"/>
              <a:gd name="T108" fmla="*/ 2147483646 w 112"/>
              <a:gd name="T109" fmla="*/ 2147483646 h 152"/>
              <a:gd name="T110" fmla="*/ 2147483646 w 112"/>
              <a:gd name="T111" fmla="*/ 2147483646 h 152"/>
              <a:gd name="T112" fmla="*/ 2147483646 w 112"/>
              <a:gd name="T113" fmla="*/ 2147483646 h 152"/>
              <a:gd name="T114" fmla="*/ 2147483646 w 112"/>
              <a:gd name="T115" fmla="*/ 2147483646 h 152"/>
              <a:gd name="T116" fmla="*/ 2147483646 w 112"/>
              <a:gd name="T117" fmla="*/ 2147483646 h 152"/>
              <a:gd name="T118" fmla="*/ 2147483646 w 112"/>
              <a:gd name="T119" fmla="*/ 2147483646 h 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 h="152">
                <a:moveTo>
                  <a:pt x="87" y="2"/>
                </a:moveTo>
                <a:cubicBezTo>
                  <a:pt x="85" y="4"/>
                  <a:pt x="82" y="6"/>
                  <a:pt x="81" y="9"/>
                </a:cubicBezTo>
                <a:cubicBezTo>
                  <a:pt x="79" y="7"/>
                  <a:pt x="77" y="9"/>
                  <a:pt x="75" y="10"/>
                </a:cubicBezTo>
                <a:cubicBezTo>
                  <a:pt x="73" y="12"/>
                  <a:pt x="73" y="16"/>
                  <a:pt x="71" y="18"/>
                </a:cubicBezTo>
                <a:cubicBezTo>
                  <a:pt x="70" y="17"/>
                  <a:pt x="67" y="15"/>
                  <a:pt x="67" y="15"/>
                </a:cubicBezTo>
                <a:cubicBezTo>
                  <a:pt x="66" y="8"/>
                  <a:pt x="67" y="10"/>
                  <a:pt x="64" y="7"/>
                </a:cubicBezTo>
                <a:lnTo>
                  <a:pt x="63" y="6"/>
                </a:lnTo>
                <a:cubicBezTo>
                  <a:pt x="57" y="7"/>
                  <a:pt x="58" y="8"/>
                  <a:pt x="53" y="7"/>
                </a:cubicBezTo>
                <a:cubicBezTo>
                  <a:pt x="50" y="4"/>
                  <a:pt x="51" y="6"/>
                  <a:pt x="50" y="0"/>
                </a:cubicBezTo>
                <a:cubicBezTo>
                  <a:pt x="47" y="2"/>
                  <a:pt x="46" y="4"/>
                  <a:pt x="44" y="6"/>
                </a:cubicBezTo>
                <a:cubicBezTo>
                  <a:pt x="37" y="5"/>
                  <a:pt x="38" y="4"/>
                  <a:pt x="33" y="2"/>
                </a:cubicBezTo>
                <a:cubicBezTo>
                  <a:pt x="30" y="5"/>
                  <a:pt x="31" y="3"/>
                  <a:pt x="30" y="6"/>
                </a:cubicBezTo>
                <a:cubicBezTo>
                  <a:pt x="30" y="8"/>
                  <a:pt x="29" y="14"/>
                  <a:pt x="26" y="11"/>
                </a:cubicBezTo>
                <a:cubicBezTo>
                  <a:pt x="23" y="12"/>
                  <a:pt x="18" y="17"/>
                  <a:pt x="18" y="17"/>
                </a:cubicBezTo>
                <a:cubicBezTo>
                  <a:pt x="20" y="19"/>
                  <a:pt x="21" y="18"/>
                  <a:pt x="19" y="20"/>
                </a:cubicBezTo>
                <a:cubicBezTo>
                  <a:pt x="17" y="18"/>
                  <a:pt x="18" y="17"/>
                  <a:pt x="16" y="19"/>
                </a:cubicBezTo>
                <a:cubicBezTo>
                  <a:pt x="16" y="19"/>
                  <a:pt x="14" y="18"/>
                  <a:pt x="14" y="19"/>
                </a:cubicBezTo>
                <a:cubicBezTo>
                  <a:pt x="14" y="20"/>
                  <a:pt x="16" y="21"/>
                  <a:pt x="16" y="21"/>
                </a:cubicBezTo>
                <a:cubicBezTo>
                  <a:pt x="14" y="26"/>
                  <a:pt x="12" y="27"/>
                  <a:pt x="10" y="33"/>
                </a:cubicBezTo>
                <a:cubicBezTo>
                  <a:pt x="10" y="34"/>
                  <a:pt x="8" y="35"/>
                  <a:pt x="8" y="35"/>
                </a:cubicBezTo>
                <a:cubicBezTo>
                  <a:pt x="7" y="40"/>
                  <a:pt x="6" y="44"/>
                  <a:pt x="1" y="46"/>
                </a:cubicBezTo>
                <a:cubicBezTo>
                  <a:pt x="2" y="52"/>
                  <a:pt x="1" y="57"/>
                  <a:pt x="2" y="63"/>
                </a:cubicBezTo>
                <a:cubicBezTo>
                  <a:pt x="1" y="71"/>
                  <a:pt x="0" y="68"/>
                  <a:pt x="1" y="76"/>
                </a:cubicBezTo>
                <a:cubicBezTo>
                  <a:pt x="0" y="78"/>
                  <a:pt x="1" y="81"/>
                  <a:pt x="3" y="83"/>
                </a:cubicBezTo>
                <a:cubicBezTo>
                  <a:pt x="2" y="84"/>
                  <a:pt x="1" y="86"/>
                  <a:pt x="0" y="87"/>
                </a:cubicBezTo>
                <a:cubicBezTo>
                  <a:pt x="1" y="91"/>
                  <a:pt x="5" y="94"/>
                  <a:pt x="7" y="97"/>
                </a:cubicBezTo>
                <a:cubicBezTo>
                  <a:pt x="8" y="99"/>
                  <a:pt x="12" y="102"/>
                  <a:pt x="12" y="102"/>
                </a:cubicBezTo>
                <a:cubicBezTo>
                  <a:pt x="16" y="100"/>
                  <a:pt x="16" y="102"/>
                  <a:pt x="17" y="106"/>
                </a:cubicBezTo>
                <a:cubicBezTo>
                  <a:pt x="16" y="110"/>
                  <a:pt x="17" y="110"/>
                  <a:pt x="18" y="115"/>
                </a:cubicBezTo>
                <a:cubicBezTo>
                  <a:pt x="17" y="116"/>
                  <a:pt x="14" y="119"/>
                  <a:pt x="14" y="119"/>
                </a:cubicBezTo>
                <a:cubicBezTo>
                  <a:pt x="13" y="122"/>
                  <a:pt x="13" y="126"/>
                  <a:pt x="16" y="129"/>
                </a:cubicBezTo>
                <a:cubicBezTo>
                  <a:pt x="18" y="134"/>
                  <a:pt x="17" y="133"/>
                  <a:pt x="22" y="132"/>
                </a:cubicBezTo>
                <a:cubicBezTo>
                  <a:pt x="23" y="135"/>
                  <a:pt x="25" y="135"/>
                  <a:pt x="28" y="134"/>
                </a:cubicBezTo>
                <a:cubicBezTo>
                  <a:pt x="36" y="135"/>
                  <a:pt x="36" y="136"/>
                  <a:pt x="44" y="134"/>
                </a:cubicBezTo>
                <a:cubicBezTo>
                  <a:pt x="46" y="135"/>
                  <a:pt x="48" y="136"/>
                  <a:pt x="50" y="136"/>
                </a:cubicBezTo>
                <a:cubicBezTo>
                  <a:pt x="52" y="136"/>
                  <a:pt x="54" y="132"/>
                  <a:pt x="54" y="132"/>
                </a:cubicBezTo>
                <a:cubicBezTo>
                  <a:pt x="58" y="134"/>
                  <a:pt x="56" y="134"/>
                  <a:pt x="63" y="135"/>
                </a:cubicBezTo>
                <a:cubicBezTo>
                  <a:pt x="66" y="132"/>
                  <a:pt x="64" y="133"/>
                  <a:pt x="67" y="132"/>
                </a:cubicBezTo>
                <a:cubicBezTo>
                  <a:pt x="69" y="128"/>
                  <a:pt x="71" y="129"/>
                  <a:pt x="75" y="130"/>
                </a:cubicBezTo>
                <a:cubicBezTo>
                  <a:pt x="77" y="132"/>
                  <a:pt x="77" y="133"/>
                  <a:pt x="76" y="135"/>
                </a:cubicBezTo>
                <a:cubicBezTo>
                  <a:pt x="79" y="138"/>
                  <a:pt x="78" y="136"/>
                  <a:pt x="77" y="141"/>
                </a:cubicBezTo>
                <a:cubicBezTo>
                  <a:pt x="77" y="144"/>
                  <a:pt x="80" y="149"/>
                  <a:pt x="80" y="149"/>
                </a:cubicBezTo>
                <a:cubicBezTo>
                  <a:pt x="77" y="152"/>
                  <a:pt x="97" y="147"/>
                  <a:pt x="100" y="146"/>
                </a:cubicBezTo>
                <a:cubicBezTo>
                  <a:pt x="98" y="137"/>
                  <a:pt x="98" y="133"/>
                  <a:pt x="108" y="130"/>
                </a:cubicBezTo>
                <a:cubicBezTo>
                  <a:pt x="109" y="129"/>
                  <a:pt x="112" y="126"/>
                  <a:pt x="112" y="126"/>
                </a:cubicBezTo>
                <a:cubicBezTo>
                  <a:pt x="110" y="121"/>
                  <a:pt x="110" y="118"/>
                  <a:pt x="112" y="113"/>
                </a:cubicBezTo>
                <a:cubicBezTo>
                  <a:pt x="110" y="105"/>
                  <a:pt x="109" y="94"/>
                  <a:pt x="100" y="89"/>
                </a:cubicBezTo>
                <a:cubicBezTo>
                  <a:pt x="99" y="88"/>
                  <a:pt x="102" y="85"/>
                  <a:pt x="102" y="85"/>
                </a:cubicBezTo>
                <a:cubicBezTo>
                  <a:pt x="102" y="81"/>
                  <a:pt x="104" y="80"/>
                  <a:pt x="105" y="76"/>
                </a:cubicBezTo>
                <a:cubicBezTo>
                  <a:pt x="106" y="73"/>
                  <a:pt x="107" y="71"/>
                  <a:pt x="107" y="71"/>
                </a:cubicBezTo>
                <a:cubicBezTo>
                  <a:pt x="106" y="69"/>
                  <a:pt x="103" y="65"/>
                  <a:pt x="103" y="65"/>
                </a:cubicBezTo>
                <a:cubicBezTo>
                  <a:pt x="100" y="68"/>
                  <a:pt x="103" y="65"/>
                  <a:pt x="101" y="57"/>
                </a:cubicBezTo>
                <a:cubicBezTo>
                  <a:pt x="101" y="56"/>
                  <a:pt x="98" y="54"/>
                  <a:pt x="98" y="54"/>
                </a:cubicBezTo>
                <a:cubicBezTo>
                  <a:pt x="101" y="51"/>
                  <a:pt x="100" y="53"/>
                  <a:pt x="101" y="50"/>
                </a:cubicBezTo>
                <a:cubicBezTo>
                  <a:pt x="100" y="43"/>
                  <a:pt x="99" y="42"/>
                  <a:pt x="93" y="40"/>
                </a:cubicBezTo>
                <a:cubicBezTo>
                  <a:pt x="94" y="29"/>
                  <a:pt x="93" y="34"/>
                  <a:pt x="98" y="29"/>
                </a:cubicBezTo>
                <a:cubicBezTo>
                  <a:pt x="97" y="22"/>
                  <a:pt x="98" y="24"/>
                  <a:pt x="95" y="21"/>
                </a:cubicBezTo>
                <a:lnTo>
                  <a:pt x="94" y="20"/>
                </a:lnTo>
                <a:cubicBezTo>
                  <a:pt x="93" y="14"/>
                  <a:pt x="95" y="13"/>
                  <a:pt x="92" y="9"/>
                </a:cubicBezTo>
                <a:cubicBezTo>
                  <a:pt x="90" y="7"/>
                  <a:pt x="87" y="2"/>
                  <a:pt x="87" y="2"/>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11" name="Freeform 7">
            <a:extLst>
              <a:ext uri="{FF2B5EF4-FFF2-40B4-BE49-F238E27FC236}">
                <a16:creationId xmlns:a16="http://schemas.microsoft.com/office/drawing/2014/main" xmlns="" id="{21C4966A-9B80-4FC9-A568-B561182AFED5}"/>
              </a:ext>
            </a:extLst>
          </p:cNvPr>
          <p:cNvSpPr>
            <a:spLocks noChangeAspect="1"/>
          </p:cNvSpPr>
          <p:nvPr/>
        </p:nvSpPr>
        <p:spPr bwMode="auto">
          <a:xfrm>
            <a:off x="5231573" y="216471"/>
            <a:ext cx="1021967" cy="1184524"/>
          </a:xfrm>
          <a:custGeom>
            <a:avLst/>
            <a:gdLst>
              <a:gd name="T0" fmla="*/ 2147483646 w 126"/>
              <a:gd name="T1" fmla="*/ 2147483646 h 162"/>
              <a:gd name="T2" fmla="*/ 2147483646 w 126"/>
              <a:gd name="T3" fmla="*/ 2147483646 h 162"/>
              <a:gd name="T4" fmla="*/ 2147483646 w 126"/>
              <a:gd name="T5" fmla="*/ 2147483646 h 162"/>
              <a:gd name="T6" fmla="*/ 2147483646 w 126"/>
              <a:gd name="T7" fmla="*/ 2147483646 h 162"/>
              <a:gd name="T8" fmla="*/ 2147483646 w 126"/>
              <a:gd name="T9" fmla="*/ 2147483646 h 162"/>
              <a:gd name="T10" fmla="*/ 2147483646 w 126"/>
              <a:gd name="T11" fmla="*/ 2147483646 h 162"/>
              <a:gd name="T12" fmla="*/ 2147483646 w 126"/>
              <a:gd name="T13" fmla="*/ 2147483646 h 162"/>
              <a:gd name="T14" fmla="*/ 2147483646 w 126"/>
              <a:gd name="T15" fmla="*/ 2147483646 h 162"/>
              <a:gd name="T16" fmla="*/ 2147483646 w 126"/>
              <a:gd name="T17" fmla="*/ 2147483646 h 162"/>
              <a:gd name="T18" fmla="*/ 2147483646 w 126"/>
              <a:gd name="T19" fmla="*/ 2147483646 h 162"/>
              <a:gd name="T20" fmla="*/ 2147483646 w 126"/>
              <a:gd name="T21" fmla="*/ 2147483646 h 162"/>
              <a:gd name="T22" fmla="*/ 0 w 126"/>
              <a:gd name="T23" fmla="*/ 2147483646 h 162"/>
              <a:gd name="T24" fmla="*/ 2147483646 w 126"/>
              <a:gd name="T25" fmla="*/ 2147483646 h 162"/>
              <a:gd name="T26" fmla="*/ 2147483646 w 126"/>
              <a:gd name="T27" fmla="*/ 2147483646 h 162"/>
              <a:gd name="T28" fmla="*/ 2147483646 w 126"/>
              <a:gd name="T29" fmla="*/ 2147483646 h 162"/>
              <a:gd name="T30" fmla="*/ 2147483646 w 126"/>
              <a:gd name="T31" fmla="*/ 2147483646 h 162"/>
              <a:gd name="T32" fmla="*/ 2147483646 w 126"/>
              <a:gd name="T33" fmla="*/ 2147483646 h 162"/>
              <a:gd name="T34" fmla="*/ 2147483646 w 126"/>
              <a:gd name="T35" fmla="*/ 2147483646 h 162"/>
              <a:gd name="T36" fmla="*/ 2147483646 w 126"/>
              <a:gd name="T37" fmla="*/ 2147483646 h 162"/>
              <a:gd name="T38" fmla="*/ 2147483646 w 126"/>
              <a:gd name="T39" fmla="*/ 2147483646 h 162"/>
              <a:gd name="T40" fmla="*/ 2147483646 w 126"/>
              <a:gd name="T41" fmla="*/ 2147483646 h 162"/>
              <a:gd name="T42" fmla="*/ 2147483646 w 126"/>
              <a:gd name="T43" fmla="*/ 2147483646 h 162"/>
              <a:gd name="T44" fmla="*/ 2147483646 w 126"/>
              <a:gd name="T45" fmla="*/ 2147483646 h 162"/>
              <a:gd name="T46" fmla="*/ 2147483646 w 126"/>
              <a:gd name="T47" fmla="*/ 2147483646 h 162"/>
              <a:gd name="T48" fmla="*/ 2147483646 w 126"/>
              <a:gd name="T49" fmla="*/ 2147483646 h 162"/>
              <a:gd name="T50" fmla="*/ 2147483646 w 126"/>
              <a:gd name="T51" fmla="*/ 2147483646 h 162"/>
              <a:gd name="T52" fmla="*/ 2147483646 w 126"/>
              <a:gd name="T53" fmla="*/ 2147483646 h 162"/>
              <a:gd name="T54" fmla="*/ 2147483646 w 126"/>
              <a:gd name="T55" fmla="*/ 2147483646 h 162"/>
              <a:gd name="T56" fmla="*/ 2147483646 w 126"/>
              <a:gd name="T57" fmla="*/ 2147483646 h 162"/>
              <a:gd name="T58" fmla="*/ 2147483646 w 126"/>
              <a:gd name="T59" fmla="*/ 2147483646 h 162"/>
              <a:gd name="T60" fmla="*/ 2147483646 w 126"/>
              <a:gd name="T61" fmla="*/ 2147483646 h 162"/>
              <a:gd name="T62" fmla="*/ 2147483646 w 126"/>
              <a:gd name="T63" fmla="*/ 2147483646 h 162"/>
              <a:gd name="T64" fmla="*/ 2147483646 w 126"/>
              <a:gd name="T65" fmla="*/ 2147483646 h 162"/>
              <a:gd name="T66" fmla="*/ 2147483646 w 126"/>
              <a:gd name="T67" fmla="*/ 2147483646 h 162"/>
              <a:gd name="T68" fmla="*/ 2147483646 w 126"/>
              <a:gd name="T69" fmla="*/ 2147483646 h 162"/>
              <a:gd name="T70" fmla="*/ 2147483646 w 126"/>
              <a:gd name="T71" fmla="*/ 2147483646 h 162"/>
              <a:gd name="T72" fmla="*/ 2147483646 w 126"/>
              <a:gd name="T73" fmla="*/ 2147483646 h 162"/>
              <a:gd name="T74" fmla="*/ 2147483646 w 126"/>
              <a:gd name="T75" fmla="*/ 2147483646 h 162"/>
              <a:gd name="T76" fmla="*/ 2147483646 w 126"/>
              <a:gd name="T77" fmla="*/ 2147483646 h 162"/>
              <a:gd name="T78" fmla="*/ 2147483646 w 126"/>
              <a:gd name="T79" fmla="*/ 2147483646 h 162"/>
              <a:gd name="T80" fmla="*/ 2147483646 w 126"/>
              <a:gd name="T81" fmla="*/ 2147483646 h 162"/>
              <a:gd name="T82" fmla="*/ 2147483646 w 126"/>
              <a:gd name="T83" fmla="*/ 2147483646 h 162"/>
              <a:gd name="T84" fmla="*/ 2147483646 w 126"/>
              <a:gd name="T85" fmla="*/ 2147483646 h 162"/>
              <a:gd name="T86" fmla="*/ 2147483646 w 126"/>
              <a:gd name="T87" fmla="*/ 2147483646 h 162"/>
              <a:gd name="T88" fmla="*/ 2147483646 w 126"/>
              <a:gd name="T89" fmla="*/ 2147483646 h 162"/>
              <a:gd name="T90" fmla="*/ 2147483646 w 126"/>
              <a:gd name="T91" fmla="*/ 2147483646 h 162"/>
              <a:gd name="T92" fmla="*/ 2147483646 w 126"/>
              <a:gd name="T93" fmla="*/ 2147483646 h 162"/>
              <a:gd name="T94" fmla="*/ 2147483646 w 126"/>
              <a:gd name="T95" fmla="*/ 2147483646 h 162"/>
              <a:gd name="T96" fmla="*/ 2147483646 w 126"/>
              <a:gd name="T97" fmla="*/ 2147483646 h 162"/>
              <a:gd name="T98" fmla="*/ 2147483646 w 126"/>
              <a:gd name="T99" fmla="*/ 2147483646 h 162"/>
              <a:gd name="T100" fmla="*/ 2147483646 w 126"/>
              <a:gd name="T101" fmla="*/ 2147483646 h 162"/>
              <a:gd name="T102" fmla="*/ 2147483646 w 126"/>
              <a:gd name="T103" fmla="*/ 2147483646 h 162"/>
              <a:gd name="T104" fmla="*/ 2147483646 w 126"/>
              <a:gd name="T105" fmla="*/ 2147483646 h 162"/>
              <a:gd name="T106" fmla="*/ 2147483646 w 126"/>
              <a:gd name="T107" fmla="*/ 2147483646 h 162"/>
              <a:gd name="T108" fmla="*/ 2147483646 w 126"/>
              <a:gd name="T109" fmla="*/ 2147483646 h 162"/>
              <a:gd name="T110" fmla="*/ 2147483646 w 126"/>
              <a:gd name="T111" fmla="*/ 2147483646 h 162"/>
              <a:gd name="T112" fmla="*/ 2147483646 w 126"/>
              <a:gd name="T113" fmla="*/ 2147483646 h 162"/>
              <a:gd name="T114" fmla="*/ 2147483646 w 126"/>
              <a:gd name="T115" fmla="*/ 2147483646 h 162"/>
              <a:gd name="T116" fmla="*/ 2147483646 w 126"/>
              <a:gd name="T117" fmla="*/ 2147483646 h 162"/>
              <a:gd name="T118" fmla="*/ 2147483646 w 126"/>
              <a:gd name="T119" fmla="*/ 2147483646 h 162"/>
              <a:gd name="T120" fmla="*/ 2147483646 w 126"/>
              <a:gd name="T121" fmla="*/ 0 h 162"/>
              <a:gd name="T122" fmla="*/ 2147483646 w 126"/>
              <a:gd name="T123" fmla="*/ 2147483646 h 162"/>
              <a:gd name="T124" fmla="*/ 2147483646 w 126"/>
              <a:gd name="T125" fmla="*/ 2147483646 h 1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62">
                <a:moveTo>
                  <a:pt x="20" y="1"/>
                </a:moveTo>
                <a:cubicBezTo>
                  <a:pt x="19" y="2"/>
                  <a:pt x="17" y="4"/>
                  <a:pt x="17" y="4"/>
                </a:cubicBezTo>
                <a:cubicBezTo>
                  <a:pt x="16" y="7"/>
                  <a:pt x="15" y="10"/>
                  <a:pt x="14" y="13"/>
                </a:cubicBezTo>
                <a:cubicBezTo>
                  <a:pt x="15" y="19"/>
                  <a:pt x="14" y="21"/>
                  <a:pt x="19" y="23"/>
                </a:cubicBezTo>
                <a:cubicBezTo>
                  <a:pt x="18" y="25"/>
                  <a:pt x="16" y="28"/>
                  <a:pt x="16" y="28"/>
                </a:cubicBezTo>
                <a:cubicBezTo>
                  <a:pt x="19" y="33"/>
                  <a:pt x="14" y="35"/>
                  <a:pt x="10" y="36"/>
                </a:cubicBezTo>
                <a:cubicBezTo>
                  <a:pt x="9" y="37"/>
                  <a:pt x="7" y="38"/>
                  <a:pt x="6" y="39"/>
                </a:cubicBezTo>
                <a:cubicBezTo>
                  <a:pt x="5" y="41"/>
                  <a:pt x="3" y="44"/>
                  <a:pt x="3" y="44"/>
                </a:cubicBezTo>
                <a:cubicBezTo>
                  <a:pt x="5" y="47"/>
                  <a:pt x="4" y="51"/>
                  <a:pt x="7" y="54"/>
                </a:cubicBezTo>
                <a:cubicBezTo>
                  <a:pt x="8" y="59"/>
                  <a:pt x="5" y="68"/>
                  <a:pt x="5" y="68"/>
                </a:cubicBezTo>
                <a:cubicBezTo>
                  <a:pt x="7" y="72"/>
                  <a:pt x="5" y="74"/>
                  <a:pt x="2" y="76"/>
                </a:cubicBezTo>
                <a:cubicBezTo>
                  <a:pt x="6" y="78"/>
                  <a:pt x="0" y="89"/>
                  <a:pt x="0" y="89"/>
                </a:cubicBezTo>
                <a:cubicBezTo>
                  <a:pt x="0" y="91"/>
                  <a:pt x="0" y="94"/>
                  <a:pt x="1" y="96"/>
                </a:cubicBezTo>
                <a:cubicBezTo>
                  <a:pt x="2" y="98"/>
                  <a:pt x="5" y="100"/>
                  <a:pt x="5" y="100"/>
                </a:cubicBezTo>
                <a:cubicBezTo>
                  <a:pt x="7" y="99"/>
                  <a:pt x="9" y="98"/>
                  <a:pt x="10" y="99"/>
                </a:cubicBezTo>
                <a:cubicBezTo>
                  <a:pt x="9" y="100"/>
                  <a:pt x="9" y="100"/>
                  <a:pt x="9" y="102"/>
                </a:cubicBezTo>
                <a:cubicBezTo>
                  <a:pt x="10" y="103"/>
                  <a:pt x="10" y="103"/>
                  <a:pt x="11" y="104"/>
                </a:cubicBezTo>
                <a:cubicBezTo>
                  <a:pt x="12" y="105"/>
                  <a:pt x="8" y="107"/>
                  <a:pt x="8" y="107"/>
                </a:cubicBezTo>
                <a:cubicBezTo>
                  <a:pt x="7" y="111"/>
                  <a:pt x="6" y="114"/>
                  <a:pt x="9" y="117"/>
                </a:cubicBezTo>
                <a:cubicBezTo>
                  <a:pt x="6" y="120"/>
                  <a:pt x="6" y="129"/>
                  <a:pt x="6" y="132"/>
                </a:cubicBezTo>
                <a:cubicBezTo>
                  <a:pt x="7" y="134"/>
                  <a:pt x="7" y="136"/>
                  <a:pt x="9" y="136"/>
                </a:cubicBezTo>
                <a:cubicBezTo>
                  <a:pt x="11" y="136"/>
                  <a:pt x="13" y="133"/>
                  <a:pt x="13" y="133"/>
                </a:cubicBezTo>
                <a:cubicBezTo>
                  <a:pt x="22" y="137"/>
                  <a:pt x="16" y="136"/>
                  <a:pt x="32" y="137"/>
                </a:cubicBezTo>
                <a:cubicBezTo>
                  <a:pt x="35" y="140"/>
                  <a:pt x="44" y="133"/>
                  <a:pt x="44" y="133"/>
                </a:cubicBezTo>
                <a:cubicBezTo>
                  <a:pt x="45" y="134"/>
                  <a:pt x="48" y="137"/>
                  <a:pt x="48" y="137"/>
                </a:cubicBezTo>
                <a:cubicBezTo>
                  <a:pt x="50" y="136"/>
                  <a:pt x="54" y="133"/>
                  <a:pt x="54" y="133"/>
                </a:cubicBezTo>
                <a:cubicBezTo>
                  <a:pt x="60" y="134"/>
                  <a:pt x="58" y="137"/>
                  <a:pt x="61" y="141"/>
                </a:cubicBezTo>
                <a:cubicBezTo>
                  <a:pt x="62" y="142"/>
                  <a:pt x="64" y="144"/>
                  <a:pt x="64" y="144"/>
                </a:cubicBezTo>
                <a:cubicBezTo>
                  <a:pt x="65" y="147"/>
                  <a:pt x="69" y="154"/>
                  <a:pt x="69" y="154"/>
                </a:cubicBezTo>
                <a:cubicBezTo>
                  <a:pt x="72" y="156"/>
                  <a:pt x="68" y="160"/>
                  <a:pt x="73" y="162"/>
                </a:cubicBezTo>
                <a:cubicBezTo>
                  <a:pt x="80" y="161"/>
                  <a:pt x="80" y="158"/>
                  <a:pt x="85" y="156"/>
                </a:cubicBezTo>
                <a:cubicBezTo>
                  <a:pt x="86" y="157"/>
                  <a:pt x="88" y="159"/>
                  <a:pt x="89" y="158"/>
                </a:cubicBezTo>
                <a:cubicBezTo>
                  <a:pt x="91" y="157"/>
                  <a:pt x="94" y="154"/>
                  <a:pt x="94" y="154"/>
                </a:cubicBezTo>
                <a:cubicBezTo>
                  <a:pt x="97" y="156"/>
                  <a:pt x="97" y="152"/>
                  <a:pt x="101" y="151"/>
                </a:cubicBezTo>
                <a:cubicBezTo>
                  <a:pt x="103" y="149"/>
                  <a:pt x="103" y="151"/>
                  <a:pt x="106" y="150"/>
                </a:cubicBezTo>
                <a:cubicBezTo>
                  <a:pt x="107" y="146"/>
                  <a:pt x="109" y="147"/>
                  <a:pt x="112" y="144"/>
                </a:cubicBezTo>
                <a:cubicBezTo>
                  <a:pt x="115" y="147"/>
                  <a:pt x="120" y="144"/>
                  <a:pt x="124" y="143"/>
                </a:cubicBezTo>
                <a:cubicBezTo>
                  <a:pt x="126" y="141"/>
                  <a:pt x="122" y="139"/>
                  <a:pt x="120" y="138"/>
                </a:cubicBezTo>
                <a:cubicBezTo>
                  <a:pt x="119" y="134"/>
                  <a:pt x="118" y="132"/>
                  <a:pt x="114" y="131"/>
                </a:cubicBezTo>
                <a:cubicBezTo>
                  <a:pt x="111" y="128"/>
                  <a:pt x="112" y="130"/>
                  <a:pt x="111" y="124"/>
                </a:cubicBezTo>
                <a:cubicBezTo>
                  <a:pt x="112" y="122"/>
                  <a:pt x="114" y="118"/>
                  <a:pt x="114" y="118"/>
                </a:cubicBezTo>
                <a:cubicBezTo>
                  <a:pt x="113" y="112"/>
                  <a:pt x="111" y="110"/>
                  <a:pt x="108" y="105"/>
                </a:cubicBezTo>
                <a:cubicBezTo>
                  <a:pt x="107" y="103"/>
                  <a:pt x="105" y="99"/>
                  <a:pt x="105" y="99"/>
                </a:cubicBezTo>
                <a:cubicBezTo>
                  <a:pt x="107" y="96"/>
                  <a:pt x="107" y="95"/>
                  <a:pt x="106" y="91"/>
                </a:cubicBezTo>
                <a:cubicBezTo>
                  <a:pt x="104" y="93"/>
                  <a:pt x="96" y="90"/>
                  <a:pt x="96" y="90"/>
                </a:cubicBezTo>
                <a:cubicBezTo>
                  <a:pt x="95" y="78"/>
                  <a:pt x="97" y="85"/>
                  <a:pt x="92" y="80"/>
                </a:cubicBezTo>
                <a:cubicBezTo>
                  <a:pt x="88" y="82"/>
                  <a:pt x="89" y="81"/>
                  <a:pt x="87" y="83"/>
                </a:cubicBezTo>
                <a:cubicBezTo>
                  <a:pt x="77" y="82"/>
                  <a:pt x="75" y="80"/>
                  <a:pt x="66" y="78"/>
                </a:cubicBezTo>
                <a:cubicBezTo>
                  <a:pt x="60" y="79"/>
                  <a:pt x="60" y="80"/>
                  <a:pt x="55" y="79"/>
                </a:cubicBezTo>
                <a:cubicBezTo>
                  <a:pt x="56" y="77"/>
                  <a:pt x="59" y="74"/>
                  <a:pt x="59" y="74"/>
                </a:cubicBezTo>
                <a:cubicBezTo>
                  <a:pt x="58" y="73"/>
                  <a:pt x="55" y="70"/>
                  <a:pt x="55" y="70"/>
                </a:cubicBezTo>
                <a:cubicBezTo>
                  <a:pt x="56" y="64"/>
                  <a:pt x="55" y="58"/>
                  <a:pt x="50" y="53"/>
                </a:cubicBezTo>
                <a:cubicBezTo>
                  <a:pt x="52" y="47"/>
                  <a:pt x="54" y="47"/>
                  <a:pt x="60" y="46"/>
                </a:cubicBezTo>
                <a:cubicBezTo>
                  <a:pt x="61" y="45"/>
                  <a:pt x="63" y="45"/>
                  <a:pt x="64" y="44"/>
                </a:cubicBezTo>
                <a:lnTo>
                  <a:pt x="60" y="39"/>
                </a:lnTo>
                <a:cubicBezTo>
                  <a:pt x="58" y="37"/>
                  <a:pt x="56" y="35"/>
                  <a:pt x="53" y="33"/>
                </a:cubicBezTo>
                <a:cubicBezTo>
                  <a:pt x="52" y="32"/>
                  <a:pt x="50" y="30"/>
                  <a:pt x="50" y="30"/>
                </a:cubicBezTo>
                <a:cubicBezTo>
                  <a:pt x="49" y="28"/>
                  <a:pt x="46" y="24"/>
                  <a:pt x="46" y="24"/>
                </a:cubicBezTo>
                <a:cubicBezTo>
                  <a:pt x="49" y="13"/>
                  <a:pt x="45" y="17"/>
                  <a:pt x="40" y="10"/>
                </a:cubicBezTo>
                <a:cubicBezTo>
                  <a:pt x="37" y="6"/>
                  <a:pt x="41" y="10"/>
                  <a:pt x="38" y="4"/>
                </a:cubicBezTo>
                <a:cubicBezTo>
                  <a:pt x="37" y="2"/>
                  <a:pt x="34" y="0"/>
                  <a:pt x="34" y="0"/>
                </a:cubicBezTo>
                <a:cubicBezTo>
                  <a:pt x="30" y="1"/>
                  <a:pt x="25" y="4"/>
                  <a:pt x="22" y="7"/>
                </a:cubicBezTo>
                <a:cubicBezTo>
                  <a:pt x="21" y="5"/>
                  <a:pt x="20" y="3"/>
                  <a:pt x="20" y="1"/>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12" name="Freeform 8">
            <a:extLst>
              <a:ext uri="{FF2B5EF4-FFF2-40B4-BE49-F238E27FC236}">
                <a16:creationId xmlns:a16="http://schemas.microsoft.com/office/drawing/2014/main" xmlns="" id="{6A22D8F9-9607-480A-992D-B43DB9E1A081}"/>
              </a:ext>
            </a:extLst>
          </p:cNvPr>
          <p:cNvSpPr>
            <a:spLocks noChangeAspect="1"/>
          </p:cNvSpPr>
          <p:nvPr/>
        </p:nvSpPr>
        <p:spPr bwMode="auto">
          <a:xfrm>
            <a:off x="2008086" y="368168"/>
            <a:ext cx="827866" cy="907781"/>
          </a:xfrm>
          <a:custGeom>
            <a:avLst/>
            <a:gdLst>
              <a:gd name="T0" fmla="*/ 2147483647 w 105"/>
              <a:gd name="T1" fmla="*/ 2147483647 h 118"/>
              <a:gd name="T2" fmla="*/ 2147483647 w 105"/>
              <a:gd name="T3" fmla="*/ 2147483647 h 118"/>
              <a:gd name="T4" fmla="*/ 2147483647 w 105"/>
              <a:gd name="T5" fmla="*/ 2147483647 h 118"/>
              <a:gd name="T6" fmla="*/ 2147483647 w 105"/>
              <a:gd name="T7" fmla="*/ 2147483647 h 118"/>
              <a:gd name="T8" fmla="*/ 2147483647 w 105"/>
              <a:gd name="T9" fmla="*/ 2147483647 h 118"/>
              <a:gd name="T10" fmla="*/ 2147483647 w 105"/>
              <a:gd name="T11" fmla="*/ 2147483647 h 118"/>
              <a:gd name="T12" fmla="*/ 2147483647 w 105"/>
              <a:gd name="T13" fmla="*/ 2147483647 h 118"/>
              <a:gd name="T14" fmla="*/ 2147483647 w 105"/>
              <a:gd name="T15" fmla="*/ 2147483647 h 118"/>
              <a:gd name="T16" fmla="*/ 2147483647 w 105"/>
              <a:gd name="T17" fmla="*/ 2147483647 h 118"/>
              <a:gd name="T18" fmla="*/ 2147483647 w 105"/>
              <a:gd name="T19" fmla="*/ 2147483647 h 118"/>
              <a:gd name="T20" fmla="*/ 2147483647 w 105"/>
              <a:gd name="T21" fmla="*/ 2147483647 h 118"/>
              <a:gd name="T22" fmla="*/ 2147483647 w 105"/>
              <a:gd name="T23" fmla="*/ 2147483647 h 118"/>
              <a:gd name="T24" fmla="*/ 2147483647 w 105"/>
              <a:gd name="T25" fmla="*/ 2147483647 h 118"/>
              <a:gd name="T26" fmla="*/ 2147483647 w 105"/>
              <a:gd name="T27" fmla="*/ 2147483647 h 118"/>
              <a:gd name="T28" fmla="*/ 2147483647 w 105"/>
              <a:gd name="T29" fmla="*/ 2147483647 h 118"/>
              <a:gd name="T30" fmla="*/ 2147483647 w 105"/>
              <a:gd name="T31" fmla="*/ 2147483647 h 118"/>
              <a:gd name="T32" fmla="*/ 2147483647 w 105"/>
              <a:gd name="T33" fmla="*/ 2147483647 h 118"/>
              <a:gd name="T34" fmla="*/ 2147483647 w 105"/>
              <a:gd name="T35" fmla="*/ 2147483647 h 118"/>
              <a:gd name="T36" fmla="*/ 2147483647 w 105"/>
              <a:gd name="T37" fmla="*/ 2147483647 h 118"/>
              <a:gd name="T38" fmla="*/ 2147483647 w 105"/>
              <a:gd name="T39" fmla="*/ 2147483647 h 118"/>
              <a:gd name="T40" fmla="*/ 2147483647 w 105"/>
              <a:gd name="T41" fmla="*/ 2147483647 h 118"/>
              <a:gd name="T42" fmla="*/ 2147483647 w 105"/>
              <a:gd name="T43" fmla="*/ 2147483647 h 118"/>
              <a:gd name="T44" fmla="*/ 2147483647 w 105"/>
              <a:gd name="T45" fmla="*/ 2147483647 h 118"/>
              <a:gd name="T46" fmla="*/ 2147483647 w 105"/>
              <a:gd name="T47" fmla="*/ 2147483647 h 118"/>
              <a:gd name="T48" fmla="*/ 2147483647 w 105"/>
              <a:gd name="T49" fmla="*/ 2147483647 h 118"/>
              <a:gd name="T50" fmla="*/ 2147483647 w 105"/>
              <a:gd name="T51" fmla="*/ 2147483647 h 118"/>
              <a:gd name="T52" fmla="*/ 2147483647 w 105"/>
              <a:gd name="T53" fmla="*/ 2147483647 h 118"/>
              <a:gd name="T54" fmla="*/ 2147483647 w 105"/>
              <a:gd name="T55" fmla="*/ 2147483647 h 118"/>
              <a:gd name="T56" fmla="*/ 2147483647 w 105"/>
              <a:gd name="T57" fmla="*/ 2147483647 h 118"/>
              <a:gd name="T58" fmla="*/ 2147483647 w 105"/>
              <a:gd name="T59" fmla="*/ 2147483647 h 118"/>
              <a:gd name="T60" fmla="*/ 2147483647 w 105"/>
              <a:gd name="T61" fmla="*/ 2147483647 h 118"/>
              <a:gd name="T62" fmla="*/ 2147483647 w 105"/>
              <a:gd name="T63" fmla="*/ 2147483647 h 118"/>
              <a:gd name="T64" fmla="*/ 2147483647 w 105"/>
              <a:gd name="T65" fmla="*/ 2147483647 h 118"/>
              <a:gd name="T66" fmla="*/ 2147483647 w 105"/>
              <a:gd name="T67" fmla="*/ 2147483647 h 118"/>
              <a:gd name="T68" fmla="*/ 2147483647 w 105"/>
              <a:gd name="T69" fmla="*/ 2147483647 h 118"/>
              <a:gd name="T70" fmla="*/ 2147483647 w 105"/>
              <a:gd name="T71" fmla="*/ 2147483647 h 118"/>
              <a:gd name="T72" fmla="*/ 2147483647 w 105"/>
              <a:gd name="T73" fmla="*/ 2147483647 h 118"/>
              <a:gd name="T74" fmla="*/ 2147483647 w 105"/>
              <a:gd name="T75" fmla="*/ 2147483647 h 118"/>
              <a:gd name="T76" fmla="*/ 2147483647 w 105"/>
              <a:gd name="T77" fmla="*/ 2147483647 h 118"/>
              <a:gd name="T78" fmla="*/ 2147483647 w 105"/>
              <a:gd name="T79" fmla="*/ 2147483647 h 118"/>
              <a:gd name="T80" fmla="*/ 2147483647 w 105"/>
              <a:gd name="T81" fmla="*/ 2147483647 h 118"/>
              <a:gd name="T82" fmla="*/ 2147483647 w 105"/>
              <a:gd name="T83" fmla="*/ 2147483647 h 118"/>
              <a:gd name="T84" fmla="*/ 2147483647 w 105"/>
              <a:gd name="T85" fmla="*/ 2147483647 h 118"/>
              <a:gd name="T86" fmla="*/ 2147483647 w 105"/>
              <a:gd name="T87" fmla="*/ 2147483647 h 118"/>
              <a:gd name="T88" fmla="*/ 2147483647 w 105"/>
              <a:gd name="T89" fmla="*/ 2147483647 h 118"/>
              <a:gd name="T90" fmla="*/ 2147483647 w 105"/>
              <a:gd name="T91" fmla="*/ 2147483647 h 118"/>
              <a:gd name="T92" fmla="*/ 2147483647 w 105"/>
              <a:gd name="T93" fmla="*/ 2147483647 h 118"/>
              <a:gd name="T94" fmla="*/ 2147483647 w 105"/>
              <a:gd name="T95" fmla="*/ 2147483647 h 118"/>
              <a:gd name="T96" fmla="*/ 2147483647 w 105"/>
              <a:gd name="T97" fmla="*/ 2147483647 h 118"/>
              <a:gd name="T98" fmla="*/ 2147483647 w 105"/>
              <a:gd name="T99" fmla="*/ 2147483647 h 118"/>
              <a:gd name="T100" fmla="*/ 2147483647 w 105"/>
              <a:gd name="T101" fmla="*/ 2147483647 h 118"/>
              <a:gd name="T102" fmla="*/ 2147483647 w 105"/>
              <a:gd name="T103" fmla="*/ 2147483647 h 118"/>
              <a:gd name="T104" fmla="*/ 2147483647 w 105"/>
              <a:gd name="T105" fmla="*/ 2147483647 h 118"/>
              <a:gd name="T106" fmla="*/ 2147483647 w 105"/>
              <a:gd name="T107" fmla="*/ 2147483647 h 1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5" h="118">
                <a:moveTo>
                  <a:pt x="84" y="4"/>
                </a:moveTo>
                <a:lnTo>
                  <a:pt x="86" y="5"/>
                </a:lnTo>
                <a:lnTo>
                  <a:pt x="87" y="8"/>
                </a:lnTo>
                <a:lnTo>
                  <a:pt x="89" y="10"/>
                </a:lnTo>
                <a:lnTo>
                  <a:pt x="90" y="13"/>
                </a:lnTo>
                <a:lnTo>
                  <a:pt x="87" y="14"/>
                </a:lnTo>
                <a:lnTo>
                  <a:pt x="86" y="17"/>
                </a:lnTo>
                <a:lnTo>
                  <a:pt x="86" y="19"/>
                </a:lnTo>
                <a:lnTo>
                  <a:pt x="84" y="21"/>
                </a:lnTo>
                <a:lnTo>
                  <a:pt x="84" y="23"/>
                </a:lnTo>
                <a:lnTo>
                  <a:pt x="84" y="25"/>
                </a:lnTo>
                <a:lnTo>
                  <a:pt x="85" y="27"/>
                </a:lnTo>
                <a:lnTo>
                  <a:pt x="86" y="29"/>
                </a:lnTo>
                <a:cubicBezTo>
                  <a:pt x="87" y="31"/>
                  <a:pt x="86" y="31"/>
                  <a:pt x="88" y="31"/>
                </a:cubicBezTo>
                <a:lnTo>
                  <a:pt x="87" y="33"/>
                </a:lnTo>
                <a:lnTo>
                  <a:pt x="86" y="35"/>
                </a:lnTo>
                <a:lnTo>
                  <a:pt x="86" y="38"/>
                </a:lnTo>
                <a:lnTo>
                  <a:pt x="86" y="40"/>
                </a:lnTo>
                <a:lnTo>
                  <a:pt x="86" y="42"/>
                </a:lnTo>
                <a:lnTo>
                  <a:pt x="84" y="44"/>
                </a:lnTo>
                <a:lnTo>
                  <a:pt x="85" y="46"/>
                </a:lnTo>
                <a:lnTo>
                  <a:pt x="88" y="47"/>
                </a:lnTo>
                <a:lnTo>
                  <a:pt x="90" y="45"/>
                </a:lnTo>
                <a:lnTo>
                  <a:pt x="92" y="44"/>
                </a:lnTo>
                <a:lnTo>
                  <a:pt x="95" y="45"/>
                </a:lnTo>
                <a:cubicBezTo>
                  <a:pt x="95" y="46"/>
                  <a:pt x="95" y="46"/>
                  <a:pt x="95" y="47"/>
                </a:cubicBezTo>
                <a:cubicBezTo>
                  <a:pt x="96" y="48"/>
                  <a:pt x="97" y="50"/>
                  <a:pt x="97" y="52"/>
                </a:cubicBezTo>
                <a:lnTo>
                  <a:pt x="99" y="54"/>
                </a:lnTo>
                <a:lnTo>
                  <a:pt x="101" y="56"/>
                </a:lnTo>
                <a:lnTo>
                  <a:pt x="103" y="56"/>
                </a:lnTo>
                <a:lnTo>
                  <a:pt x="105" y="60"/>
                </a:lnTo>
                <a:lnTo>
                  <a:pt x="105" y="62"/>
                </a:lnTo>
                <a:lnTo>
                  <a:pt x="101" y="64"/>
                </a:lnTo>
                <a:lnTo>
                  <a:pt x="100" y="68"/>
                </a:lnTo>
                <a:lnTo>
                  <a:pt x="103" y="68"/>
                </a:lnTo>
                <a:lnTo>
                  <a:pt x="105" y="71"/>
                </a:lnTo>
                <a:lnTo>
                  <a:pt x="105" y="73"/>
                </a:lnTo>
                <a:lnTo>
                  <a:pt x="100" y="76"/>
                </a:lnTo>
                <a:lnTo>
                  <a:pt x="101" y="78"/>
                </a:lnTo>
                <a:lnTo>
                  <a:pt x="103" y="80"/>
                </a:lnTo>
                <a:lnTo>
                  <a:pt x="101" y="81"/>
                </a:lnTo>
                <a:lnTo>
                  <a:pt x="100" y="84"/>
                </a:lnTo>
                <a:lnTo>
                  <a:pt x="95" y="87"/>
                </a:lnTo>
                <a:lnTo>
                  <a:pt x="95" y="90"/>
                </a:lnTo>
                <a:lnTo>
                  <a:pt x="95" y="92"/>
                </a:lnTo>
                <a:lnTo>
                  <a:pt x="95" y="94"/>
                </a:lnTo>
                <a:lnTo>
                  <a:pt x="92" y="97"/>
                </a:lnTo>
                <a:lnTo>
                  <a:pt x="88" y="95"/>
                </a:lnTo>
                <a:lnTo>
                  <a:pt x="86" y="93"/>
                </a:lnTo>
                <a:lnTo>
                  <a:pt x="84" y="92"/>
                </a:lnTo>
                <a:lnTo>
                  <a:pt x="82" y="92"/>
                </a:lnTo>
                <a:cubicBezTo>
                  <a:pt x="79" y="95"/>
                  <a:pt x="76" y="95"/>
                  <a:pt x="70" y="95"/>
                </a:cubicBezTo>
                <a:lnTo>
                  <a:pt x="70" y="97"/>
                </a:lnTo>
                <a:lnTo>
                  <a:pt x="67" y="103"/>
                </a:lnTo>
                <a:lnTo>
                  <a:pt x="64" y="100"/>
                </a:lnTo>
                <a:lnTo>
                  <a:pt x="62" y="101"/>
                </a:lnTo>
                <a:lnTo>
                  <a:pt x="61" y="104"/>
                </a:lnTo>
                <a:lnTo>
                  <a:pt x="61" y="108"/>
                </a:lnTo>
                <a:lnTo>
                  <a:pt x="61" y="110"/>
                </a:lnTo>
                <a:lnTo>
                  <a:pt x="62" y="112"/>
                </a:lnTo>
                <a:lnTo>
                  <a:pt x="60" y="115"/>
                </a:lnTo>
                <a:lnTo>
                  <a:pt x="57" y="118"/>
                </a:lnTo>
                <a:cubicBezTo>
                  <a:pt x="55" y="117"/>
                  <a:pt x="53" y="116"/>
                  <a:pt x="51" y="114"/>
                </a:cubicBezTo>
                <a:cubicBezTo>
                  <a:pt x="46" y="115"/>
                  <a:pt x="48" y="115"/>
                  <a:pt x="44" y="115"/>
                </a:cubicBezTo>
                <a:lnTo>
                  <a:pt x="39" y="112"/>
                </a:lnTo>
                <a:lnTo>
                  <a:pt x="39" y="110"/>
                </a:lnTo>
                <a:lnTo>
                  <a:pt x="36" y="109"/>
                </a:lnTo>
                <a:cubicBezTo>
                  <a:pt x="29" y="106"/>
                  <a:pt x="29" y="108"/>
                  <a:pt x="32" y="102"/>
                </a:cubicBezTo>
                <a:cubicBezTo>
                  <a:pt x="31" y="96"/>
                  <a:pt x="33" y="97"/>
                  <a:pt x="28" y="97"/>
                </a:cubicBezTo>
                <a:lnTo>
                  <a:pt x="24" y="95"/>
                </a:lnTo>
                <a:lnTo>
                  <a:pt x="19" y="93"/>
                </a:lnTo>
                <a:lnTo>
                  <a:pt x="17" y="92"/>
                </a:lnTo>
                <a:lnTo>
                  <a:pt x="15" y="92"/>
                </a:lnTo>
                <a:lnTo>
                  <a:pt x="15" y="87"/>
                </a:lnTo>
                <a:lnTo>
                  <a:pt x="15" y="85"/>
                </a:lnTo>
                <a:lnTo>
                  <a:pt x="13" y="83"/>
                </a:lnTo>
                <a:lnTo>
                  <a:pt x="14" y="81"/>
                </a:lnTo>
                <a:lnTo>
                  <a:pt x="11" y="78"/>
                </a:lnTo>
                <a:lnTo>
                  <a:pt x="12" y="75"/>
                </a:lnTo>
                <a:lnTo>
                  <a:pt x="19" y="75"/>
                </a:lnTo>
                <a:lnTo>
                  <a:pt x="14" y="70"/>
                </a:lnTo>
                <a:lnTo>
                  <a:pt x="11" y="67"/>
                </a:lnTo>
                <a:lnTo>
                  <a:pt x="12" y="64"/>
                </a:lnTo>
                <a:lnTo>
                  <a:pt x="10" y="62"/>
                </a:lnTo>
                <a:lnTo>
                  <a:pt x="11" y="59"/>
                </a:lnTo>
                <a:lnTo>
                  <a:pt x="9" y="56"/>
                </a:lnTo>
                <a:lnTo>
                  <a:pt x="9" y="51"/>
                </a:lnTo>
                <a:lnTo>
                  <a:pt x="7" y="48"/>
                </a:lnTo>
                <a:lnTo>
                  <a:pt x="4" y="48"/>
                </a:lnTo>
                <a:lnTo>
                  <a:pt x="4" y="45"/>
                </a:lnTo>
                <a:cubicBezTo>
                  <a:pt x="2" y="43"/>
                  <a:pt x="0" y="39"/>
                  <a:pt x="0" y="39"/>
                </a:cubicBezTo>
                <a:cubicBezTo>
                  <a:pt x="1" y="38"/>
                  <a:pt x="3" y="36"/>
                  <a:pt x="3" y="36"/>
                </a:cubicBezTo>
                <a:cubicBezTo>
                  <a:pt x="3" y="35"/>
                  <a:pt x="4" y="32"/>
                  <a:pt x="4" y="32"/>
                </a:cubicBezTo>
                <a:lnTo>
                  <a:pt x="1" y="24"/>
                </a:lnTo>
                <a:lnTo>
                  <a:pt x="0" y="21"/>
                </a:lnTo>
                <a:lnTo>
                  <a:pt x="4" y="17"/>
                </a:lnTo>
                <a:lnTo>
                  <a:pt x="12" y="17"/>
                </a:lnTo>
                <a:lnTo>
                  <a:pt x="14" y="19"/>
                </a:lnTo>
                <a:cubicBezTo>
                  <a:pt x="17" y="22"/>
                  <a:pt x="20" y="19"/>
                  <a:pt x="24" y="18"/>
                </a:cubicBezTo>
                <a:cubicBezTo>
                  <a:pt x="26" y="16"/>
                  <a:pt x="29" y="13"/>
                  <a:pt x="32" y="13"/>
                </a:cubicBezTo>
                <a:lnTo>
                  <a:pt x="33" y="8"/>
                </a:lnTo>
                <a:lnTo>
                  <a:pt x="39" y="2"/>
                </a:lnTo>
                <a:lnTo>
                  <a:pt x="45" y="2"/>
                </a:lnTo>
                <a:lnTo>
                  <a:pt x="53" y="3"/>
                </a:lnTo>
                <a:lnTo>
                  <a:pt x="61" y="4"/>
                </a:lnTo>
                <a:lnTo>
                  <a:pt x="72" y="1"/>
                </a:lnTo>
                <a:lnTo>
                  <a:pt x="76" y="0"/>
                </a:lnTo>
                <a:lnTo>
                  <a:pt x="79" y="3"/>
                </a:lnTo>
                <a:lnTo>
                  <a:pt x="84" y="4"/>
                </a:ln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13" name="Freeform 10">
            <a:extLst>
              <a:ext uri="{FF2B5EF4-FFF2-40B4-BE49-F238E27FC236}">
                <a16:creationId xmlns:a16="http://schemas.microsoft.com/office/drawing/2014/main" xmlns="" id="{79E4A029-0F49-475E-A245-E568D61F65CD}"/>
              </a:ext>
            </a:extLst>
          </p:cNvPr>
          <p:cNvSpPr>
            <a:spLocks noChangeAspect="1"/>
          </p:cNvSpPr>
          <p:nvPr/>
        </p:nvSpPr>
        <p:spPr bwMode="auto">
          <a:xfrm>
            <a:off x="1291066" y="1824234"/>
            <a:ext cx="892566" cy="707064"/>
          </a:xfrm>
          <a:custGeom>
            <a:avLst/>
            <a:gdLst>
              <a:gd name="T0" fmla="*/ 2147483647 w 113"/>
              <a:gd name="T1" fmla="*/ 2147483647 h 92"/>
              <a:gd name="T2" fmla="*/ 2147483647 w 113"/>
              <a:gd name="T3" fmla="*/ 2147483647 h 92"/>
              <a:gd name="T4" fmla="*/ 2147483647 w 113"/>
              <a:gd name="T5" fmla="*/ 2147483647 h 92"/>
              <a:gd name="T6" fmla="*/ 2147483647 w 113"/>
              <a:gd name="T7" fmla="*/ 2147483647 h 92"/>
              <a:gd name="T8" fmla="*/ 2147483647 w 113"/>
              <a:gd name="T9" fmla="*/ 2147483647 h 92"/>
              <a:gd name="T10" fmla="*/ 2147483647 w 113"/>
              <a:gd name="T11" fmla="*/ 2147483647 h 92"/>
              <a:gd name="T12" fmla="*/ 2147483647 w 113"/>
              <a:gd name="T13" fmla="*/ 2147483647 h 92"/>
              <a:gd name="T14" fmla="*/ 2147483647 w 113"/>
              <a:gd name="T15" fmla="*/ 2147483647 h 92"/>
              <a:gd name="T16" fmla="*/ 2147483647 w 113"/>
              <a:gd name="T17" fmla="*/ 2147483647 h 92"/>
              <a:gd name="T18" fmla="*/ 2147483647 w 113"/>
              <a:gd name="T19" fmla="*/ 2147483647 h 92"/>
              <a:gd name="T20" fmla="*/ 2147483647 w 113"/>
              <a:gd name="T21" fmla="*/ 2147483647 h 92"/>
              <a:gd name="T22" fmla="*/ 2147483647 w 113"/>
              <a:gd name="T23" fmla="*/ 2147483647 h 92"/>
              <a:gd name="T24" fmla="*/ 2147483647 w 113"/>
              <a:gd name="T25" fmla="*/ 2147483647 h 92"/>
              <a:gd name="T26" fmla="*/ 2147483647 w 113"/>
              <a:gd name="T27" fmla="*/ 2147483647 h 92"/>
              <a:gd name="T28" fmla="*/ 2147483647 w 113"/>
              <a:gd name="T29" fmla="*/ 2147483647 h 92"/>
              <a:gd name="T30" fmla="*/ 2147483647 w 113"/>
              <a:gd name="T31" fmla="*/ 2147483647 h 92"/>
              <a:gd name="T32" fmla="*/ 2147483647 w 113"/>
              <a:gd name="T33" fmla="*/ 2147483647 h 92"/>
              <a:gd name="T34" fmla="*/ 2147483647 w 113"/>
              <a:gd name="T35" fmla="*/ 2147483647 h 92"/>
              <a:gd name="T36" fmla="*/ 2147483647 w 113"/>
              <a:gd name="T37" fmla="*/ 2147483647 h 92"/>
              <a:gd name="T38" fmla="*/ 2147483647 w 113"/>
              <a:gd name="T39" fmla="*/ 2147483647 h 92"/>
              <a:gd name="T40" fmla="*/ 2147483647 w 113"/>
              <a:gd name="T41" fmla="*/ 2147483647 h 92"/>
              <a:gd name="T42" fmla="*/ 2147483647 w 113"/>
              <a:gd name="T43" fmla="*/ 2147483647 h 92"/>
              <a:gd name="T44" fmla="*/ 2147483647 w 113"/>
              <a:gd name="T45" fmla="*/ 2147483647 h 92"/>
              <a:gd name="T46" fmla="*/ 2147483647 w 113"/>
              <a:gd name="T47" fmla="*/ 2147483647 h 92"/>
              <a:gd name="T48" fmla="*/ 2147483647 w 113"/>
              <a:gd name="T49" fmla="*/ 2147483647 h 92"/>
              <a:gd name="T50" fmla="*/ 2147483647 w 113"/>
              <a:gd name="T51" fmla="*/ 2147483647 h 92"/>
              <a:gd name="T52" fmla="*/ 2147483647 w 113"/>
              <a:gd name="T53" fmla="*/ 2147483647 h 92"/>
              <a:gd name="T54" fmla="*/ 2147483647 w 113"/>
              <a:gd name="T55" fmla="*/ 2147483647 h 92"/>
              <a:gd name="T56" fmla="*/ 2147483647 w 113"/>
              <a:gd name="T57" fmla="*/ 2147483647 h 92"/>
              <a:gd name="T58" fmla="*/ 2147483647 w 113"/>
              <a:gd name="T59" fmla="*/ 2147483647 h 92"/>
              <a:gd name="T60" fmla="*/ 2147483647 w 113"/>
              <a:gd name="T61" fmla="*/ 2147483647 h 92"/>
              <a:gd name="T62" fmla="*/ 2147483647 w 113"/>
              <a:gd name="T63" fmla="*/ 2147483647 h 92"/>
              <a:gd name="T64" fmla="*/ 2147483647 w 113"/>
              <a:gd name="T65" fmla="*/ 2147483647 h 92"/>
              <a:gd name="T66" fmla="*/ 2147483647 w 113"/>
              <a:gd name="T67" fmla="*/ 2147483647 h 92"/>
              <a:gd name="T68" fmla="*/ 2147483647 w 113"/>
              <a:gd name="T69" fmla="*/ 2147483647 h 92"/>
              <a:gd name="T70" fmla="*/ 2147483647 w 113"/>
              <a:gd name="T71" fmla="*/ 2147483647 h 92"/>
              <a:gd name="T72" fmla="*/ 2147483647 w 113"/>
              <a:gd name="T73" fmla="*/ 2147483647 h 92"/>
              <a:gd name="T74" fmla="*/ 2147483647 w 113"/>
              <a:gd name="T75" fmla="*/ 2147483647 h 92"/>
              <a:gd name="T76" fmla="*/ 2147483647 w 113"/>
              <a:gd name="T77" fmla="*/ 2147483647 h 92"/>
              <a:gd name="T78" fmla="*/ 2147483647 w 113"/>
              <a:gd name="T79" fmla="*/ 2147483647 h 92"/>
              <a:gd name="T80" fmla="*/ 2147483647 w 113"/>
              <a:gd name="T81" fmla="*/ 2147483647 h 92"/>
              <a:gd name="T82" fmla="*/ 2147483647 w 113"/>
              <a:gd name="T83" fmla="*/ 2147483647 h 92"/>
              <a:gd name="T84" fmla="*/ 2147483647 w 113"/>
              <a:gd name="T85" fmla="*/ 2147483647 h 92"/>
              <a:gd name="T86" fmla="*/ 2147483647 w 113"/>
              <a:gd name="T87" fmla="*/ 2147483647 h 92"/>
              <a:gd name="T88" fmla="*/ 2147483647 w 113"/>
              <a:gd name="T89" fmla="*/ 2147483647 h 92"/>
              <a:gd name="T90" fmla="*/ 2147483647 w 113"/>
              <a:gd name="T91" fmla="*/ 2147483647 h 92"/>
              <a:gd name="T92" fmla="*/ 2147483647 w 113"/>
              <a:gd name="T93" fmla="*/ 2147483647 h 92"/>
              <a:gd name="T94" fmla="*/ 2147483647 w 113"/>
              <a:gd name="T95" fmla="*/ 2147483647 h 92"/>
              <a:gd name="T96" fmla="*/ 2147483647 w 113"/>
              <a:gd name="T97" fmla="*/ 2147483647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3" h="92">
                <a:moveTo>
                  <a:pt x="38" y="7"/>
                </a:moveTo>
                <a:lnTo>
                  <a:pt x="40" y="8"/>
                </a:lnTo>
                <a:lnTo>
                  <a:pt x="39" y="11"/>
                </a:lnTo>
                <a:lnTo>
                  <a:pt x="39" y="13"/>
                </a:lnTo>
                <a:lnTo>
                  <a:pt x="39" y="15"/>
                </a:lnTo>
                <a:lnTo>
                  <a:pt x="40" y="17"/>
                </a:lnTo>
                <a:lnTo>
                  <a:pt x="41" y="19"/>
                </a:lnTo>
                <a:lnTo>
                  <a:pt x="42" y="21"/>
                </a:lnTo>
                <a:lnTo>
                  <a:pt x="44" y="21"/>
                </a:lnTo>
                <a:lnTo>
                  <a:pt x="48" y="21"/>
                </a:lnTo>
                <a:lnTo>
                  <a:pt x="50" y="23"/>
                </a:lnTo>
                <a:lnTo>
                  <a:pt x="49" y="25"/>
                </a:lnTo>
                <a:lnTo>
                  <a:pt x="49" y="27"/>
                </a:lnTo>
                <a:lnTo>
                  <a:pt x="52" y="29"/>
                </a:lnTo>
                <a:lnTo>
                  <a:pt x="56" y="30"/>
                </a:lnTo>
                <a:lnTo>
                  <a:pt x="58" y="30"/>
                </a:lnTo>
                <a:lnTo>
                  <a:pt x="60" y="31"/>
                </a:lnTo>
                <a:lnTo>
                  <a:pt x="62" y="33"/>
                </a:lnTo>
                <a:lnTo>
                  <a:pt x="65" y="32"/>
                </a:lnTo>
                <a:lnTo>
                  <a:pt x="67" y="33"/>
                </a:lnTo>
                <a:lnTo>
                  <a:pt x="69" y="34"/>
                </a:lnTo>
                <a:lnTo>
                  <a:pt x="71" y="36"/>
                </a:lnTo>
                <a:lnTo>
                  <a:pt x="72" y="38"/>
                </a:lnTo>
                <a:lnTo>
                  <a:pt x="74" y="40"/>
                </a:lnTo>
                <a:lnTo>
                  <a:pt x="76" y="41"/>
                </a:lnTo>
                <a:lnTo>
                  <a:pt x="78" y="44"/>
                </a:lnTo>
                <a:lnTo>
                  <a:pt x="79" y="46"/>
                </a:lnTo>
                <a:lnTo>
                  <a:pt x="81" y="46"/>
                </a:lnTo>
                <a:lnTo>
                  <a:pt x="82" y="48"/>
                </a:lnTo>
                <a:lnTo>
                  <a:pt x="82" y="50"/>
                </a:lnTo>
                <a:lnTo>
                  <a:pt x="83" y="52"/>
                </a:lnTo>
                <a:lnTo>
                  <a:pt x="85" y="52"/>
                </a:lnTo>
                <a:lnTo>
                  <a:pt x="87" y="51"/>
                </a:lnTo>
                <a:lnTo>
                  <a:pt x="89" y="50"/>
                </a:lnTo>
                <a:lnTo>
                  <a:pt x="91" y="50"/>
                </a:lnTo>
                <a:lnTo>
                  <a:pt x="93" y="51"/>
                </a:lnTo>
                <a:lnTo>
                  <a:pt x="93" y="53"/>
                </a:lnTo>
                <a:lnTo>
                  <a:pt x="93" y="55"/>
                </a:lnTo>
                <a:lnTo>
                  <a:pt x="92" y="58"/>
                </a:lnTo>
                <a:lnTo>
                  <a:pt x="91" y="60"/>
                </a:lnTo>
                <a:lnTo>
                  <a:pt x="91" y="63"/>
                </a:lnTo>
                <a:lnTo>
                  <a:pt x="93" y="64"/>
                </a:lnTo>
                <a:lnTo>
                  <a:pt x="95" y="64"/>
                </a:lnTo>
                <a:lnTo>
                  <a:pt x="99" y="63"/>
                </a:lnTo>
                <a:lnTo>
                  <a:pt x="101" y="62"/>
                </a:lnTo>
                <a:lnTo>
                  <a:pt x="103" y="65"/>
                </a:lnTo>
                <a:lnTo>
                  <a:pt x="105" y="66"/>
                </a:lnTo>
                <a:lnTo>
                  <a:pt x="107" y="69"/>
                </a:lnTo>
                <a:lnTo>
                  <a:pt x="108" y="71"/>
                </a:lnTo>
                <a:lnTo>
                  <a:pt x="109" y="74"/>
                </a:lnTo>
                <a:lnTo>
                  <a:pt x="111" y="76"/>
                </a:lnTo>
                <a:lnTo>
                  <a:pt x="109" y="77"/>
                </a:lnTo>
                <a:lnTo>
                  <a:pt x="109" y="79"/>
                </a:lnTo>
                <a:lnTo>
                  <a:pt x="111" y="80"/>
                </a:lnTo>
                <a:lnTo>
                  <a:pt x="113" y="82"/>
                </a:lnTo>
                <a:lnTo>
                  <a:pt x="113" y="84"/>
                </a:lnTo>
                <a:lnTo>
                  <a:pt x="113" y="87"/>
                </a:lnTo>
                <a:lnTo>
                  <a:pt x="112" y="89"/>
                </a:lnTo>
                <a:lnTo>
                  <a:pt x="112" y="92"/>
                </a:lnTo>
                <a:lnTo>
                  <a:pt x="110" y="92"/>
                </a:lnTo>
                <a:lnTo>
                  <a:pt x="108" y="91"/>
                </a:lnTo>
                <a:lnTo>
                  <a:pt x="105" y="91"/>
                </a:lnTo>
                <a:lnTo>
                  <a:pt x="103" y="91"/>
                </a:lnTo>
                <a:lnTo>
                  <a:pt x="101" y="92"/>
                </a:lnTo>
                <a:lnTo>
                  <a:pt x="99" y="92"/>
                </a:lnTo>
                <a:lnTo>
                  <a:pt x="94" y="92"/>
                </a:lnTo>
                <a:lnTo>
                  <a:pt x="89" y="92"/>
                </a:lnTo>
                <a:lnTo>
                  <a:pt x="87" y="90"/>
                </a:lnTo>
                <a:lnTo>
                  <a:pt x="84" y="89"/>
                </a:lnTo>
                <a:lnTo>
                  <a:pt x="82" y="88"/>
                </a:lnTo>
                <a:lnTo>
                  <a:pt x="79" y="88"/>
                </a:lnTo>
                <a:lnTo>
                  <a:pt x="76" y="87"/>
                </a:lnTo>
                <a:lnTo>
                  <a:pt x="73" y="85"/>
                </a:lnTo>
                <a:lnTo>
                  <a:pt x="71" y="86"/>
                </a:lnTo>
                <a:lnTo>
                  <a:pt x="69" y="84"/>
                </a:lnTo>
                <a:lnTo>
                  <a:pt x="66" y="83"/>
                </a:lnTo>
                <a:lnTo>
                  <a:pt x="64" y="82"/>
                </a:lnTo>
                <a:lnTo>
                  <a:pt x="62" y="82"/>
                </a:lnTo>
                <a:lnTo>
                  <a:pt x="59" y="82"/>
                </a:lnTo>
                <a:lnTo>
                  <a:pt x="57" y="81"/>
                </a:lnTo>
                <a:lnTo>
                  <a:pt x="54" y="82"/>
                </a:lnTo>
                <a:lnTo>
                  <a:pt x="52" y="82"/>
                </a:lnTo>
                <a:lnTo>
                  <a:pt x="52" y="80"/>
                </a:lnTo>
                <a:lnTo>
                  <a:pt x="50" y="78"/>
                </a:lnTo>
                <a:lnTo>
                  <a:pt x="50" y="76"/>
                </a:lnTo>
                <a:lnTo>
                  <a:pt x="48" y="76"/>
                </a:lnTo>
                <a:lnTo>
                  <a:pt x="46" y="74"/>
                </a:lnTo>
                <a:lnTo>
                  <a:pt x="44" y="74"/>
                </a:lnTo>
                <a:lnTo>
                  <a:pt x="44" y="76"/>
                </a:lnTo>
                <a:cubicBezTo>
                  <a:pt x="39" y="79"/>
                  <a:pt x="44" y="79"/>
                  <a:pt x="35" y="80"/>
                </a:cubicBezTo>
                <a:cubicBezTo>
                  <a:pt x="34" y="81"/>
                  <a:pt x="31" y="83"/>
                  <a:pt x="31" y="83"/>
                </a:cubicBezTo>
                <a:cubicBezTo>
                  <a:pt x="30" y="82"/>
                  <a:pt x="30" y="82"/>
                  <a:pt x="29" y="81"/>
                </a:cubicBezTo>
                <a:cubicBezTo>
                  <a:pt x="28" y="80"/>
                  <a:pt x="30" y="78"/>
                  <a:pt x="30" y="78"/>
                </a:cubicBezTo>
                <a:lnTo>
                  <a:pt x="31" y="76"/>
                </a:lnTo>
                <a:lnTo>
                  <a:pt x="30" y="73"/>
                </a:lnTo>
                <a:lnTo>
                  <a:pt x="28" y="71"/>
                </a:lnTo>
                <a:lnTo>
                  <a:pt x="26" y="71"/>
                </a:lnTo>
                <a:lnTo>
                  <a:pt x="24" y="72"/>
                </a:lnTo>
                <a:lnTo>
                  <a:pt x="22" y="72"/>
                </a:lnTo>
                <a:lnTo>
                  <a:pt x="20" y="71"/>
                </a:lnTo>
                <a:lnTo>
                  <a:pt x="19" y="68"/>
                </a:lnTo>
                <a:lnTo>
                  <a:pt x="19" y="66"/>
                </a:lnTo>
                <a:lnTo>
                  <a:pt x="17" y="66"/>
                </a:lnTo>
                <a:lnTo>
                  <a:pt x="16" y="64"/>
                </a:lnTo>
                <a:lnTo>
                  <a:pt x="14" y="64"/>
                </a:lnTo>
                <a:lnTo>
                  <a:pt x="15" y="61"/>
                </a:lnTo>
                <a:lnTo>
                  <a:pt x="13" y="60"/>
                </a:lnTo>
                <a:lnTo>
                  <a:pt x="11" y="60"/>
                </a:lnTo>
                <a:lnTo>
                  <a:pt x="8" y="60"/>
                </a:lnTo>
                <a:lnTo>
                  <a:pt x="8" y="58"/>
                </a:lnTo>
                <a:lnTo>
                  <a:pt x="8" y="56"/>
                </a:lnTo>
                <a:lnTo>
                  <a:pt x="8" y="54"/>
                </a:lnTo>
                <a:lnTo>
                  <a:pt x="7" y="52"/>
                </a:lnTo>
                <a:lnTo>
                  <a:pt x="5" y="51"/>
                </a:lnTo>
                <a:lnTo>
                  <a:pt x="5" y="49"/>
                </a:lnTo>
                <a:lnTo>
                  <a:pt x="4" y="47"/>
                </a:lnTo>
                <a:lnTo>
                  <a:pt x="2" y="46"/>
                </a:lnTo>
                <a:lnTo>
                  <a:pt x="0" y="46"/>
                </a:lnTo>
                <a:lnTo>
                  <a:pt x="0" y="44"/>
                </a:lnTo>
                <a:lnTo>
                  <a:pt x="1" y="42"/>
                </a:lnTo>
                <a:lnTo>
                  <a:pt x="0" y="38"/>
                </a:lnTo>
                <a:lnTo>
                  <a:pt x="2" y="35"/>
                </a:lnTo>
                <a:lnTo>
                  <a:pt x="4" y="34"/>
                </a:lnTo>
                <a:lnTo>
                  <a:pt x="5" y="32"/>
                </a:lnTo>
                <a:lnTo>
                  <a:pt x="7" y="31"/>
                </a:lnTo>
                <a:lnTo>
                  <a:pt x="8" y="29"/>
                </a:lnTo>
                <a:lnTo>
                  <a:pt x="11" y="26"/>
                </a:lnTo>
                <a:lnTo>
                  <a:pt x="13" y="25"/>
                </a:lnTo>
                <a:lnTo>
                  <a:pt x="13" y="23"/>
                </a:lnTo>
                <a:lnTo>
                  <a:pt x="12" y="21"/>
                </a:lnTo>
                <a:lnTo>
                  <a:pt x="14" y="19"/>
                </a:lnTo>
                <a:lnTo>
                  <a:pt x="14" y="17"/>
                </a:lnTo>
                <a:lnTo>
                  <a:pt x="15" y="15"/>
                </a:lnTo>
                <a:lnTo>
                  <a:pt x="15" y="13"/>
                </a:lnTo>
                <a:lnTo>
                  <a:pt x="18" y="13"/>
                </a:lnTo>
                <a:lnTo>
                  <a:pt x="18" y="11"/>
                </a:lnTo>
                <a:lnTo>
                  <a:pt x="19" y="9"/>
                </a:lnTo>
                <a:lnTo>
                  <a:pt x="21" y="7"/>
                </a:lnTo>
                <a:lnTo>
                  <a:pt x="22" y="5"/>
                </a:lnTo>
                <a:lnTo>
                  <a:pt x="24" y="4"/>
                </a:lnTo>
                <a:lnTo>
                  <a:pt x="25" y="2"/>
                </a:lnTo>
                <a:lnTo>
                  <a:pt x="27" y="0"/>
                </a:lnTo>
                <a:lnTo>
                  <a:pt x="28" y="2"/>
                </a:lnTo>
                <a:lnTo>
                  <a:pt x="30" y="3"/>
                </a:lnTo>
                <a:lnTo>
                  <a:pt x="31" y="5"/>
                </a:lnTo>
                <a:lnTo>
                  <a:pt x="33" y="5"/>
                </a:lnTo>
                <a:lnTo>
                  <a:pt x="36" y="6"/>
                </a:lnTo>
                <a:lnTo>
                  <a:pt x="38" y="7"/>
                </a:ln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14" name="Freeform 11">
            <a:extLst>
              <a:ext uri="{FF2B5EF4-FFF2-40B4-BE49-F238E27FC236}">
                <a16:creationId xmlns:a16="http://schemas.microsoft.com/office/drawing/2014/main" xmlns="" id="{4A8C309D-09F8-4B3A-B74B-2097953ACCDC}"/>
              </a:ext>
            </a:extLst>
          </p:cNvPr>
          <p:cNvSpPr>
            <a:spLocks noChangeAspect="1"/>
          </p:cNvSpPr>
          <p:nvPr/>
        </p:nvSpPr>
        <p:spPr bwMode="auto">
          <a:xfrm>
            <a:off x="1795140" y="1661819"/>
            <a:ext cx="774930" cy="995972"/>
          </a:xfrm>
          <a:custGeom>
            <a:avLst/>
            <a:gdLst>
              <a:gd name="T0" fmla="*/ 2147483647 w 98"/>
              <a:gd name="T1" fmla="*/ 2147483647 h 129"/>
              <a:gd name="T2" fmla="*/ 2147483647 w 98"/>
              <a:gd name="T3" fmla="*/ 2147483647 h 129"/>
              <a:gd name="T4" fmla="*/ 2147483647 w 98"/>
              <a:gd name="T5" fmla="*/ 2147483647 h 129"/>
              <a:gd name="T6" fmla="*/ 2147483647 w 98"/>
              <a:gd name="T7" fmla="*/ 2147483647 h 129"/>
              <a:gd name="T8" fmla="*/ 2147483647 w 98"/>
              <a:gd name="T9" fmla="*/ 2147483647 h 129"/>
              <a:gd name="T10" fmla="*/ 2147483647 w 98"/>
              <a:gd name="T11" fmla="*/ 2147483647 h 129"/>
              <a:gd name="T12" fmla="*/ 2147483647 w 98"/>
              <a:gd name="T13" fmla="*/ 2147483647 h 129"/>
              <a:gd name="T14" fmla="*/ 2147483647 w 98"/>
              <a:gd name="T15" fmla="*/ 2147483647 h 129"/>
              <a:gd name="T16" fmla="*/ 2147483647 w 98"/>
              <a:gd name="T17" fmla="*/ 2147483647 h 129"/>
              <a:gd name="T18" fmla="*/ 2147483647 w 98"/>
              <a:gd name="T19" fmla="*/ 2147483647 h 129"/>
              <a:gd name="T20" fmla="*/ 2147483647 w 98"/>
              <a:gd name="T21" fmla="*/ 2147483647 h 129"/>
              <a:gd name="T22" fmla="*/ 2147483647 w 98"/>
              <a:gd name="T23" fmla="*/ 2147483647 h 129"/>
              <a:gd name="T24" fmla="*/ 2147483647 w 98"/>
              <a:gd name="T25" fmla="*/ 2147483647 h 129"/>
              <a:gd name="T26" fmla="*/ 2147483647 w 98"/>
              <a:gd name="T27" fmla="*/ 2147483647 h 129"/>
              <a:gd name="T28" fmla="*/ 2147483647 w 98"/>
              <a:gd name="T29" fmla="*/ 2147483647 h 129"/>
              <a:gd name="T30" fmla="*/ 2147483647 w 98"/>
              <a:gd name="T31" fmla="*/ 2147483647 h 129"/>
              <a:gd name="T32" fmla="*/ 2147483647 w 98"/>
              <a:gd name="T33" fmla="*/ 2147483647 h 129"/>
              <a:gd name="T34" fmla="*/ 2147483647 w 98"/>
              <a:gd name="T35" fmla="*/ 2147483647 h 129"/>
              <a:gd name="T36" fmla="*/ 2147483647 w 98"/>
              <a:gd name="T37" fmla="*/ 2147483647 h 129"/>
              <a:gd name="T38" fmla="*/ 2147483647 w 98"/>
              <a:gd name="T39" fmla="*/ 2147483647 h 129"/>
              <a:gd name="T40" fmla="*/ 2147483647 w 98"/>
              <a:gd name="T41" fmla="*/ 2147483647 h 129"/>
              <a:gd name="T42" fmla="*/ 2147483647 w 98"/>
              <a:gd name="T43" fmla="*/ 2147483647 h 129"/>
              <a:gd name="T44" fmla="*/ 2147483647 w 98"/>
              <a:gd name="T45" fmla="*/ 2147483647 h 129"/>
              <a:gd name="T46" fmla="*/ 2147483647 w 98"/>
              <a:gd name="T47" fmla="*/ 2147483647 h 129"/>
              <a:gd name="T48" fmla="*/ 2147483647 w 98"/>
              <a:gd name="T49" fmla="*/ 2147483647 h 129"/>
              <a:gd name="T50" fmla="*/ 2147483647 w 98"/>
              <a:gd name="T51" fmla="*/ 2147483647 h 129"/>
              <a:gd name="T52" fmla="*/ 2147483647 w 98"/>
              <a:gd name="T53" fmla="*/ 2147483647 h 129"/>
              <a:gd name="T54" fmla="*/ 2147483647 w 98"/>
              <a:gd name="T55" fmla="*/ 2147483647 h 129"/>
              <a:gd name="T56" fmla="*/ 2147483647 w 98"/>
              <a:gd name="T57" fmla="*/ 2147483647 h 129"/>
              <a:gd name="T58" fmla="*/ 2147483647 w 98"/>
              <a:gd name="T59" fmla="*/ 2147483647 h 129"/>
              <a:gd name="T60" fmla="*/ 2147483647 w 98"/>
              <a:gd name="T61" fmla="*/ 2147483647 h 129"/>
              <a:gd name="T62" fmla="*/ 2147483647 w 98"/>
              <a:gd name="T63" fmla="*/ 2147483647 h 129"/>
              <a:gd name="T64" fmla="*/ 2147483647 w 98"/>
              <a:gd name="T65" fmla="*/ 2147483647 h 129"/>
              <a:gd name="T66" fmla="*/ 2147483647 w 98"/>
              <a:gd name="T67" fmla="*/ 2147483647 h 129"/>
              <a:gd name="T68" fmla="*/ 2147483647 w 98"/>
              <a:gd name="T69" fmla="*/ 2147483647 h 129"/>
              <a:gd name="T70" fmla="*/ 2147483647 w 98"/>
              <a:gd name="T71" fmla="*/ 2147483647 h 129"/>
              <a:gd name="T72" fmla="*/ 2147483647 w 98"/>
              <a:gd name="T73" fmla="*/ 2147483647 h 129"/>
              <a:gd name="T74" fmla="*/ 2147483647 w 98"/>
              <a:gd name="T75" fmla="*/ 2147483647 h 129"/>
              <a:gd name="T76" fmla="*/ 2147483647 w 98"/>
              <a:gd name="T77" fmla="*/ 2147483647 h 129"/>
              <a:gd name="T78" fmla="*/ 2147483647 w 98"/>
              <a:gd name="T79" fmla="*/ 2147483647 h 129"/>
              <a:gd name="T80" fmla="*/ 2147483647 w 98"/>
              <a:gd name="T81" fmla="*/ 2147483647 h 129"/>
              <a:gd name="T82" fmla="*/ 2147483647 w 98"/>
              <a:gd name="T83" fmla="*/ 2147483647 h 129"/>
              <a:gd name="T84" fmla="*/ 2147483647 w 98"/>
              <a:gd name="T85" fmla="*/ 2147483647 h 129"/>
              <a:gd name="T86" fmla="*/ 2147483647 w 98"/>
              <a:gd name="T87" fmla="*/ 2147483647 h 129"/>
              <a:gd name="T88" fmla="*/ 2147483647 w 98"/>
              <a:gd name="T89" fmla="*/ 2147483647 h 129"/>
              <a:gd name="T90" fmla="*/ 2147483647 w 98"/>
              <a:gd name="T91" fmla="*/ 2147483647 h 129"/>
              <a:gd name="T92" fmla="*/ 2147483647 w 98"/>
              <a:gd name="T93" fmla="*/ 2147483647 h 129"/>
              <a:gd name="T94" fmla="*/ 2147483647 w 98"/>
              <a:gd name="T95" fmla="*/ 2147483647 h 129"/>
              <a:gd name="T96" fmla="*/ 2147483647 w 98"/>
              <a:gd name="T97" fmla="*/ 2147483647 h 129"/>
              <a:gd name="T98" fmla="*/ 2147483647 w 98"/>
              <a:gd name="T99" fmla="*/ 2147483647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8" h="129">
                <a:moveTo>
                  <a:pt x="71" y="34"/>
                </a:moveTo>
                <a:lnTo>
                  <a:pt x="69" y="32"/>
                </a:lnTo>
                <a:lnTo>
                  <a:pt x="64" y="32"/>
                </a:lnTo>
                <a:lnTo>
                  <a:pt x="63" y="29"/>
                </a:lnTo>
                <a:lnTo>
                  <a:pt x="64" y="26"/>
                </a:lnTo>
                <a:lnTo>
                  <a:pt x="66" y="26"/>
                </a:lnTo>
                <a:lnTo>
                  <a:pt x="65" y="22"/>
                </a:lnTo>
                <a:lnTo>
                  <a:pt x="64" y="20"/>
                </a:lnTo>
                <a:lnTo>
                  <a:pt x="64" y="15"/>
                </a:lnTo>
                <a:lnTo>
                  <a:pt x="63" y="13"/>
                </a:lnTo>
                <a:lnTo>
                  <a:pt x="63" y="11"/>
                </a:lnTo>
                <a:lnTo>
                  <a:pt x="60" y="8"/>
                </a:lnTo>
                <a:lnTo>
                  <a:pt x="61" y="6"/>
                </a:lnTo>
                <a:lnTo>
                  <a:pt x="59" y="5"/>
                </a:lnTo>
                <a:lnTo>
                  <a:pt x="57" y="5"/>
                </a:lnTo>
                <a:lnTo>
                  <a:pt x="55" y="3"/>
                </a:lnTo>
                <a:lnTo>
                  <a:pt x="55" y="1"/>
                </a:lnTo>
                <a:lnTo>
                  <a:pt x="53" y="2"/>
                </a:lnTo>
                <a:lnTo>
                  <a:pt x="51" y="0"/>
                </a:lnTo>
                <a:lnTo>
                  <a:pt x="50" y="2"/>
                </a:lnTo>
                <a:lnTo>
                  <a:pt x="48" y="3"/>
                </a:lnTo>
                <a:lnTo>
                  <a:pt x="46" y="3"/>
                </a:lnTo>
                <a:lnTo>
                  <a:pt x="45" y="5"/>
                </a:lnTo>
                <a:lnTo>
                  <a:pt x="44" y="13"/>
                </a:lnTo>
                <a:lnTo>
                  <a:pt x="43" y="15"/>
                </a:lnTo>
                <a:lnTo>
                  <a:pt x="41" y="16"/>
                </a:lnTo>
                <a:lnTo>
                  <a:pt x="40" y="19"/>
                </a:lnTo>
                <a:lnTo>
                  <a:pt x="40" y="21"/>
                </a:lnTo>
                <a:lnTo>
                  <a:pt x="42" y="21"/>
                </a:lnTo>
                <a:lnTo>
                  <a:pt x="44" y="22"/>
                </a:lnTo>
                <a:lnTo>
                  <a:pt x="46" y="23"/>
                </a:lnTo>
                <a:lnTo>
                  <a:pt x="44" y="25"/>
                </a:lnTo>
                <a:lnTo>
                  <a:pt x="42" y="25"/>
                </a:lnTo>
                <a:lnTo>
                  <a:pt x="39" y="25"/>
                </a:lnTo>
                <a:lnTo>
                  <a:pt x="35" y="26"/>
                </a:lnTo>
                <a:lnTo>
                  <a:pt x="31" y="26"/>
                </a:lnTo>
                <a:lnTo>
                  <a:pt x="29" y="26"/>
                </a:lnTo>
                <a:lnTo>
                  <a:pt x="27" y="26"/>
                </a:lnTo>
                <a:lnTo>
                  <a:pt x="25" y="27"/>
                </a:lnTo>
                <a:lnTo>
                  <a:pt x="23" y="28"/>
                </a:lnTo>
                <a:lnTo>
                  <a:pt x="20" y="28"/>
                </a:lnTo>
                <a:lnTo>
                  <a:pt x="17" y="28"/>
                </a:lnTo>
                <a:lnTo>
                  <a:pt x="15" y="27"/>
                </a:lnTo>
                <a:lnTo>
                  <a:pt x="10" y="28"/>
                </a:lnTo>
                <a:lnTo>
                  <a:pt x="9" y="31"/>
                </a:lnTo>
                <a:lnTo>
                  <a:pt x="9" y="33"/>
                </a:lnTo>
                <a:lnTo>
                  <a:pt x="6" y="34"/>
                </a:lnTo>
                <a:lnTo>
                  <a:pt x="3" y="37"/>
                </a:lnTo>
                <a:lnTo>
                  <a:pt x="2" y="42"/>
                </a:lnTo>
                <a:lnTo>
                  <a:pt x="3" y="48"/>
                </a:lnTo>
                <a:lnTo>
                  <a:pt x="1" y="51"/>
                </a:lnTo>
                <a:lnTo>
                  <a:pt x="0" y="53"/>
                </a:lnTo>
                <a:lnTo>
                  <a:pt x="2" y="54"/>
                </a:lnTo>
                <a:lnTo>
                  <a:pt x="4" y="56"/>
                </a:lnTo>
                <a:lnTo>
                  <a:pt x="5" y="58"/>
                </a:lnTo>
                <a:lnTo>
                  <a:pt x="7" y="60"/>
                </a:lnTo>
                <a:lnTo>
                  <a:pt x="9" y="61"/>
                </a:lnTo>
                <a:lnTo>
                  <a:pt x="11" y="64"/>
                </a:lnTo>
                <a:lnTo>
                  <a:pt x="13" y="67"/>
                </a:lnTo>
                <a:lnTo>
                  <a:pt x="15" y="67"/>
                </a:lnTo>
                <a:lnTo>
                  <a:pt x="15" y="69"/>
                </a:lnTo>
                <a:lnTo>
                  <a:pt x="15" y="72"/>
                </a:lnTo>
                <a:lnTo>
                  <a:pt x="17" y="73"/>
                </a:lnTo>
                <a:lnTo>
                  <a:pt x="20" y="71"/>
                </a:lnTo>
                <a:lnTo>
                  <a:pt x="23" y="70"/>
                </a:lnTo>
                <a:lnTo>
                  <a:pt x="25" y="70"/>
                </a:lnTo>
                <a:lnTo>
                  <a:pt x="27" y="73"/>
                </a:lnTo>
                <a:lnTo>
                  <a:pt x="26" y="76"/>
                </a:lnTo>
                <a:lnTo>
                  <a:pt x="25" y="78"/>
                </a:lnTo>
                <a:lnTo>
                  <a:pt x="24" y="80"/>
                </a:lnTo>
                <a:lnTo>
                  <a:pt x="24" y="82"/>
                </a:lnTo>
                <a:lnTo>
                  <a:pt x="27" y="84"/>
                </a:lnTo>
                <a:lnTo>
                  <a:pt x="29" y="85"/>
                </a:lnTo>
                <a:lnTo>
                  <a:pt x="31" y="84"/>
                </a:lnTo>
                <a:lnTo>
                  <a:pt x="33" y="82"/>
                </a:lnTo>
                <a:lnTo>
                  <a:pt x="35" y="83"/>
                </a:lnTo>
                <a:lnTo>
                  <a:pt x="37" y="86"/>
                </a:lnTo>
                <a:lnTo>
                  <a:pt x="40" y="88"/>
                </a:lnTo>
                <a:lnTo>
                  <a:pt x="40" y="90"/>
                </a:lnTo>
                <a:lnTo>
                  <a:pt x="42" y="93"/>
                </a:lnTo>
                <a:lnTo>
                  <a:pt x="44" y="96"/>
                </a:lnTo>
                <a:lnTo>
                  <a:pt x="42" y="98"/>
                </a:lnTo>
                <a:lnTo>
                  <a:pt x="43" y="100"/>
                </a:lnTo>
                <a:lnTo>
                  <a:pt x="45" y="101"/>
                </a:lnTo>
                <a:lnTo>
                  <a:pt x="47" y="104"/>
                </a:lnTo>
                <a:lnTo>
                  <a:pt x="46" y="107"/>
                </a:lnTo>
                <a:lnTo>
                  <a:pt x="45" y="109"/>
                </a:lnTo>
                <a:lnTo>
                  <a:pt x="45" y="111"/>
                </a:lnTo>
                <a:lnTo>
                  <a:pt x="45" y="113"/>
                </a:lnTo>
                <a:lnTo>
                  <a:pt x="47" y="115"/>
                </a:lnTo>
                <a:lnTo>
                  <a:pt x="48" y="118"/>
                </a:lnTo>
                <a:lnTo>
                  <a:pt x="50" y="121"/>
                </a:lnTo>
                <a:lnTo>
                  <a:pt x="52" y="121"/>
                </a:lnTo>
                <a:lnTo>
                  <a:pt x="55" y="125"/>
                </a:lnTo>
                <a:lnTo>
                  <a:pt x="56" y="127"/>
                </a:lnTo>
                <a:lnTo>
                  <a:pt x="58" y="129"/>
                </a:lnTo>
                <a:lnTo>
                  <a:pt x="59" y="127"/>
                </a:lnTo>
                <a:lnTo>
                  <a:pt x="61" y="125"/>
                </a:lnTo>
                <a:lnTo>
                  <a:pt x="61" y="122"/>
                </a:lnTo>
                <a:lnTo>
                  <a:pt x="60" y="119"/>
                </a:lnTo>
                <a:lnTo>
                  <a:pt x="59" y="115"/>
                </a:lnTo>
                <a:lnTo>
                  <a:pt x="60" y="111"/>
                </a:lnTo>
                <a:lnTo>
                  <a:pt x="60" y="109"/>
                </a:lnTo>
                <a:lnTo>
                  <a:pt x="63" y="106"/>
                </a:lnTo>
                <a:lnTo>
                  <a:pt x="64" y="104"/>
                </a:lnTo>
                <a:lnTo>
                  <a:pt x="68" y="101"/>
                </a:lnTo>
                <a:lnTo>
                  <a:pt x="72" y="99"/>
                </a:lnTo>
                <a:lnTo>
                  <a:pt x="73" y="96"/>
                </a:lnTo>
                <a:lnTo>
                  <a:pt x="75" y="94"/>
                </a:lnTo>
                <a:lnTo>
                  <a:pt x="77" y="91"/>
                </a:lnTo>
                <a:lnTo>
                  <a:pt x="80" y="89"/>
                </a:lnTo>
                <a:lnTo>
                  <a:pt x="82" y="86"/>
                </a:lnTo>
                <a:lnTo>
                  <a:pt x="85" y="87"/>
                </a:lnTo>
                <a:lnTo>
                  <a:pt x="86" y="85"/>
                </a:lnTo>
                <a:lnTo>
                  <a:pt x="88" y="85"/>
                </a:lnTo>
                <a:lnTo>
                  <a:pt x="90" y="85"/>
                </a:lnTo>
                <a:lnTo>
                  <a:pt x="92" y="84"/>
                </a:lnTo>
                <a:lnTo>
                  <a:pt x="94" y="83"/>
                </a:lnTo>
                <a:lnTo>
                  <a:pt x="94" y="81"/>
                </a:lnTo>
                <a:lnTo>
                  <a:pt x="96" y="79"/>
                </a:lnTo>
                <a:lnTo>
                  <a:pt x="96" y="77"/>
                </a:lnTo>
                <a:lnTo>
                  <a:pt x="96" y="75"/>
                </a:lnTo>
                <a:lnTo>
                  <a:pt x="94" y="74"/>
                </a:lnTo>
                <a:lnTo>
                  <a:pt x="95" y="72"/>
                </a:lnTo>
                <a:lnTo>
                  <a:pt x="93" y="70"/>
                </a:lnTo>
                <a:lnTo>
                  <a:pt x="95" y="67"/>
                </a:lnTo>
                <a:lnTo>
                  <a:pt x="98" y="66"/>
                </a:lnTo>
                <a:lnTo>
                  <a:pt x="97" y="62"/>
                </a:lnTo>
                <a:lnTo>
                  <a:pt x="96" y="60"/>
                </a:lnTo>
                <a:lnTo>
                  <a:pt x="94" y="59"/>
                </a:lnTo>
                <a:lnTo>
                  <a:pt x="92" y="57"/>
                </a:lnTo>
                <a:lnTo>
                  <a:pt x="91" y="54"/>
                </a:lnTo>
                <a:lnTo>
                  <a:pt x="90" y="52"/>
                </a:lnTo>
                <a:lnTo>
                  <a:pt x="88" y="52"/>
                </a:lnTo>
                <a:lnTo>
                  <a:pt x="86" y="53"/>
                </a:lnTo>
                <a:lnTo>
                  <a:pt x="84" y="55"/>
                </a:lnTo>
                <a:lnTo>
                  <a:pt x="82" y="56"/>
                </a:lnTo>
                <a:lnTo>
                  <a:pt x="80" y="56"/>
                </a:lnTo>
                <a:lnTo>
                  <a:pt x="80" y="54"/>
                </a:lnTo>
                <a:lnTo>
                  <a:pt x="80" y="51"/>
                </a:lnTo>
                <a:lnTo>
                  <a:pt x="80" y="49"/>
                </a:lnTo>
                <a:lnTo>
                  <a:pt x="80" y="47"/>
                </a:lnTo>
                <a:lnTo>
                  <a:pt x="78" y="49"/>
                </a:lnTo>
                <a:lnTo>
                  <a:pt x="75" y="52"/>
                </a:lnTo>
                <a:lnTo>
                  <a:pt x="74" y="50"/>
                </a:lnTo>
                <a:lnTo>
                  <a:pt x="75" y="48"/>
                </a:lnTo>
                <a:lnTo>
                  <a:pt x="74" y="46"/>
                </a:lnTo>
                <a:lnTo>
                  <a:pt x="71" y="44"/>
                </a:lnTo>
                <a:lnTo>
                  <a:pt x="70" y="42"/>
                </a:lnTo>
                <a:lnTo>
                  <a:pt x="69" y="40"/>
                </a:lnTo>
                <a:lnTo>
                  <a:pt x="69" y="37"/>
                </a:lnTo>
                <a:lnTo>
                  <a:pt x="71" y="34"/>
                </a:ln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15" name="Freeform 12">
            <a:extLst>
              <a:ext uri="{FF2B5EF4-FFF2-40B4-BE49-F238E27FC236}">
                <a16:creationId xmlns:a16="http://schemas.microsoft.com/office/drawing/2014/main" xmlns="" id="{26841495-8FD7-4A80-8A83-E2B1F1C02565}"/>
              </a:ext>
            </a:extLst>
          </p:cNvPr>
          <p:cNvSpPr>
            <a:spLocks noChangeAspect="1"/>
          </p:cNvSpPr>
          <p:nvPr/>
        </p:nvSpPr>
        <p:spPr bwMode="auto">
          <a:xfrm>
            <a:off x="3403828" y="3331473"/>
            <a:ext cx="893447" cy="726274"/>
          </a:xfrm>
          <a:custGeom>
            <a:avLst/>
            <a:gdLst>
              <a:gd name="T0" fmla="*/ 2147483646 w 113"/>
              <a:gd name="T1" fmla="*/ 2147483646 h 94"/>
              <a:gd name="T2" fmla="*/ 2147483646 w 113"/>
              <a:gd name="T3" fmla="*/ 2147483646 h 94"/>
              <a:gd name="T4" fmla="*/ 2147483646 w 113"/>
              <a:gd name="T5" fmla="*/ 2147483646 h 94"/>
              <a:gd name="T6" fmla="*/ 2147483646 w 113"/>
              <a:gd name="T7" fmla="*/ 2147483646 h 94"/>
              <a:gd name="T8" fmla="*/ 2147483646 w 113"/>
              <a:gd name="T9" fmla="*/ 2147483646 h 94"/>
              <a:gd name="T10" fmla="*/ 2147483646 w 113"/>
              <a:gd name="T11" fmla="*/ 2147483646 h 94"/>
              <a:gd name="T12" fmla="*/ 2147483646 w 113"/>
              <a:gd name="T13" fmla="*/ 2147483646 h 94"/>
              <a:gd name="T14" fmla="*/ 2147483646 w 113"/>
              <a:gd name="T15" fmla="*/ 2147483646 h 94"/>
              <a:gd name="T16" fmla="*/ 2147483646 w 113"/>
              <a:gd name="T17" fmla="*/ 2147483646 h 94"/>
              <a:gd name="T18" fmla="*/ 2147483646 w 113"/>
              <a:gd name="T19" fmla="*/ 2147483646 h 94"/>
              <a:gd name="T20" fmla="*/ 2147483646 w 113"/>
              <a:gd name="T21" fmla="*/ 2147483646 h 94"/>
              <a:gd name="T22" fmla="*/ 2147483646 w 113"/>
              <a:gd name="T23" fmla="*/ 2147483646 h 94"/>
              <a:gd name="T24" fmla="*/ 2147483646 w 113"/>
              <a:gd name="T25" fmla="*/ 2147483646 h 94"/>
              <a:gd name="T26" fmla="*/ 2147483646 w 113"/>
              <a:gd name="T27" fmla="*/ 2147483646 h 94"/>
              <a:gd name="T28" fmla="*/ 2147483646 w 113"/>
              <a:gd name="T29" fmla="*/ 2147483646 h 94"/>
              <a:gd name="T30" fmla="*/ 2147483646 w 113"/>
              <a:gd name="T31" fmla="*/ 2147483646 h 94"/>
              <a:gd name="T32" fmla="*/ 2147483646 w 113"/>
              <a:gd name="T33" fmla="*/ 2147483646 h 94"/>
              <a:gd name="T34" fmla="*/ 2147483646 w 113"/>
              <a:gd name="T35" fmla="*/ 2147483646 h 94"/>
              <a:gd name="T36" fmla="*/ 2147483646 w 113"/>
              <a:gd name="T37" fmla="*/ 2147483646 h 94"/>
              <a:gd name="T38" fmla="*/ 2147483646 w 113"/>
              <a:gd name="T39" fmla="*/ 2147483646 h 94"/>
              <a:gd name="T40" fmla="*/ 2147483646 w 113"/>
              <a:gd name="T41" fmla="*/ 2147483646 h 94"/>
              <a:gd name="T42" fmla="*/ 2147483646 w 113"/>
              <a:gd name="T43" fmla="*/ 2147483646 h 94"/>
              <a:gd name="T44" fmla="*/ 2147483646 w 113"/>
              <a:gd name="T45" fmla="*/ 2147483646 h 94"/>
              <a:gd name="T46" fmla="*/ 0 w 113"/>
              <a:gd name="T47" fmla="*/ 2147483646 h 94"/>
              <a:gd name="T48" fmla="*/ 2147483646 w 113"/>
              <a:gd name="T49" fmla="*/ 2147483646 h 94"/>
              <a:gd name="T50" fmla="*/ 2147483646 w 113"/>
              <a:gd name="T51" fmla="*/ 2147483646 h 94"/>
              <a:gd name="T52" fmla="*/ 2147483646 w 113"/>
              <a:gd name="T53" fmla="*/ 2147483646 h 94"/>
              <a:gd name="T54" fmla="*/ 2147483646 w 113"/>
              <a:gd name="T55" fmla="*/ 2147483646 h 94"/>
              <a:gd name="T56" fmla="*/ 2147483646 w 113"/>
              <a:gd name="T57" fmla="*/ 2147483646 h 94"/>
              <a:gd name="T58" fmla="*/ 2147483646 w 113"/>
              <a:gd name="T59" fmla="*/ 2147483646 h 94"/>
              <a:gd name="T60" fmla="*/ 2147483646 w 113"/>
              <a:gd name="T61" fmla="*/ 2147483646 h 94"/>
              <a:gd name="T62" fmla="*/ 2147483646 w 113"/>
              <a:gd name="T63" fmla="*/ 2147483646 h 94"/>
              <a:gd name="T64" fmla="*/ 2147483646 w 113"/>
              <a:gd name="T65" fmla="*/ 2147483646 h 94"/>
              <a:gd name="T66" fmla="*/ 2147483646 w 113"/>
              <a:gd name="T67" fmla="*/ 2147483646 h 94"/>
              <a:gd name="T68" fmla="*/ 2147483646 w 113"/>
              <a:gd name="T69" fmla="*/ 0 h 94"/>
              <a:gd name="T70" fmla="*/ 2147483646 w 113"/>
              <a:gd name="T71" fmla="*/ 2147483646 h 94"/>
              <a:gd name="T72" fmla="*/ 2147483646 w 113"/>
              <a:gd name="T73" fmla="*/ 2147483646 h 94"/>
              <a:gd name="T74" fmla="*/ 2147483646 w 113"/>
              <a:gd name="T75" fmla="*/ 2147483646 h 94"/>
              <a:gd name="T76" fmla="*/ 2147483646 w 113"/>
              <a:gd name="T77" fmla="*/ 2147483646 h 94"/>
              <a:gd name="T78" fmla="*/ 2147483646 w 113"/>
              <a:gd name="T79" fmla="*/ 2147483646 h 94"/>
              <a:gd name="T80" fmla="*/ 2147483646 w 113"/>
              <a:gd name="T81" fmla="*/ 2147483646 h 94"/>
              <a:gd name="T82" fmla="*/ 2147483646 w 113"/>
              <a:gd name="T83" fmla="*/ 2147483646 h 94"/>
              <a:gd name="T84" fmla="*/ 2147483646 w 113"/>
              <a:gd name="T85" fmla="*/ 2147483646 h 94"/>
              <a:gd name="T86" fmla="*/ 2147483646 w 113"/>
              <a:gd name="T87" fmla="*/ 2147483646 h 94"/>
              <a:gd name="T88" fmla="*/ 2147483646 w 113"/>
              <a:gd name="T89" fmla="*/ 2147483646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 h="94">
                <a:moveTo>
                  <a:pt x="97" y="11"/>
                </a:moveTo>
                <a:cubicBezTo>
                  <a:pt x="98" y="12"/>
                  <a:pt x="98" y="12"/>
                  <a:pt x="99" y="13"/>
                </a:cubicBezTo>
                <a:cubicBezTo>
                  <a:pt x="100" y="14"/>
                  <a:pt x="96" y="16"/>
                  <a:pt x="96" y="16"/>
                </a:cubicBezTo>
                <a:cubicBezTo>
                  <a:pt x="99" y="22"/>
                  <a:pt x="105" y="22"/>
                  <a:pt x="110" y="27"/>
                </a:cubicBezTo>
                <a:cubicBezTo>
                  <a:pt x="113" y="35"/>
                  <a:pt x="111" y="39"/>
                  <a:pt x="106" y="45"/>
                </a:cubicBezTo>
                <a:cubicBezTo>
                  <a:pt x="104" y="48"/>
                  <a:pt x="101" y="50"/>
                  <a:pt x="99" y="52"/>
                </a:cubicBezTo>
                <a:cubicBezTo>
                  <a:pt x="98" y="53"/>
                  <a:pt x="97" y="54"/>
                  <a:pt x="97" y="54"/>
                </a:cubicBezTo>
                <a:cubicBezTo>
                  <a:pt x="96" y="47"/>
                  <a:pt x="96" y="51"/>
                  <a:pt x="90" y="52"/>
                </a:cubicBezTo>
                <a:cubicBezTo>
                  <a:pt x="88" y="54"/>
                  <a:pt x="86" y="57"/>
                  <a:pt x="84" y="58"/>
                </a:cubicBezTo>
                <a:cubicBezTo>
                  <a:pt x="78" y="55"/>
                  <a:pt x="82" y="59"/>
                  <a:pt x="83" y="62"/>
                </a:cubicBezTo>
                <a:cubicBezTo>
                  <a:pt x="82" y="66"/>
                  <a:pt x="81" y="66"/>
                  <a:pt x="77" y="65"/>
                </a:cubicBezTo>
                <a:cubicBezTo>
                  <a:pt x="75" y="63"/>
                  <a:pt x="75" y="57"/>
                  <a:pt x="74" y="54"/>
                </a:cubicBezTo>
                <a:cubicBezTo>
                  <a:pt x="71" y="57"/>
                  <a:pt x="72" y="60"/>
                  <a:pt x="70" y="64"/>
                </a:cubicBezTo>
                <a:cubicBezTo>
                  <a:pt x="71" y="70"/>
                  <a:pt x="71" y="77"/>
                  <a:pt x="77" y="78"/>
                </a:cubicBezTo>
                <a:cubicBezTo>
                  <a:pt x="80" y="84"/>
                  <a:pt x="78" y="88"/>
                  <a:pt x="75" y="94"/>
                </a:cubicBezTo>
                <a:cubicBezTo>
                  <a:pt x="72" y="91"/>
                  <a:pt x="75" y="86"/>
                  <a:pt x="70" y="84"/>
                </a:cubicBezTo>
                <a:cubicBezTo>
                  <a:pt x="67" y="78"/>
                  <a:pt x="65" y="79"/>
                  <a:pt x="59" y="78"/>
                </a:cubicBezTo>
                <a:cubicBezTo>
                  <a:pt x="55" y="79"/>
                  <a:pt x="50" y="80"/>
                  <a:pt x="47" y="83"/>
                </a:cubicBezTo>
                <a:cubicBezTo>
                  <a:pt x="43" y="82"/>
                  <a:pt x="39" y="85"/>
                  <a:pt x="37" y="89"/>
                </a:cubicBezTo>
                <a:cubicBezTo>
                  <a:pt x="35" y="87"/>
                  <a:pt x="34" y="88"/>
                  <a:pt x="32" y="86"/>
                </a:cubicBezTo>
                <a:cubicBezTo>
                  <a:pt x="27" y="88"/>
                  <a:pt x="29" y="89"/>
                  <a:pt x="26" y="92"/>
                </a:cubicBezTo>
                <a:cubicBezTo>
                  <a:pt x="20" y="91"/>
                  <a:pt x="15" y="89"/>
                  <a:pt x="10" y="86"/>
                </a:cubicBezTo>
                <a:cubicBezTo>
                  <a:pt x="8" y="85"/>
                  <a:pt x="4" y="81"/>
                  <a:pt x="4" y="81"/>
                </a:cubicBezTo>
                <a:cubicBezTo>
                  <a:pt x="3" y="78"/>
                  <a:pt x="0" y="74"/>
                  <a:pt x="0" y="74"/>
                </a:cubicBezTo>
                <a:cubicBezTo>
                  <a:pt x="1" y="73"/>
                  <a:pt x="4" y="71"/>
                  <a:pt x="4" y="71"/>
                </a:cubicBezTo>
                <a:cubicBezTo>
                  <a:pt x="5" y="72"/>
                  <a:pt x="10" y="71"/>
                  <a:pt x="12" y="72"/>
                </a:cubicBezTo>
                <a:cubicBezTo>
                  <a:pt x="17" y="71"/>
                  <a:pt x="21" y="67"/>
                  <a:pt x="15" y="61"/>
                </a:cubicBezTo>
                <a:cubicBezTo>
                  <a:pt x="17" y="57"/>
                  <a:pt x="25" y="51"/>
                  <a:pt x="29" y="49"/>
                </a:cubicBezTo>
                <a:cubicBezTo>
                  <a:pt x="27" y="41"/>
                  <a:pt x="31" y="39"/>
                  <a:pt x="39" y="38"/>
                </a:cubicBezTo>
                <a:cubicBezTo>
                  <a:pt x="41" y="36"/>
                  <a:pt x="40" y="35"/>
                  <a:pt x="38" y="33"/>
                </a:cubicBezTo>
                <a:cubicBezTo>
                  <a:pt x="40" y="31"/>
                  <a:pt x="41" y="29"/>
                  <a:pt x="43" y="27"/>
                </a:cubicBezTo>
                <a:lnTo>
                  <a:pt x="44" y="26"/>
                </a:lnTo>
                <a:cubicBezTo>
                  <a:pt x="43" y="23"/>
                  <a:pt x="42" y="21"/>
                  <a:pt x="39" y="20"/>
                </a:cubicBezTo>
                <a:cubicBezTo>
                  <a:pt x="40" y="17"/>
                  <a:pt x="41" y="15"/>
                  <a:pt x="38" y="12"/>
                </a:cubicBezTo>
                <a:cubicBezTo>
                  <a:pt x="40" y="4"/>
                  <a:pt x="43" y="2"/>
                  <a:pt x="50" y="0"/>
                </a:cubicBezTo>
                <a:cubicBezTo>
                  <a:pt x="55" y="3"/>
                  <a:pt x="53" y="3"/>
                  <a:pt x="54" y="11"/>
                </a:cubicBezTo>
                <a:cubicBezTo>
                  <a:pt x="57" y="8"/>
                  <a:pt x="56" y="10"/>
                  <a:pt x="57" y="6"/>
                </a:cubicBezTo>
                <a:cubicBezTo>
                  <a:pt x="60" y="7"/>
                  <a:pt x="61" y="7"/>
                  <a:pt x="64" y="4"/>
                </a:cubicBezTo>
                <a:cubicBezTo>
                  <a:pt x="65" y="5"/>
                  <a:pt x="68" y="8"/>
                  <a:pt x="68" y="8"/>
                </a:cubicBezTo>
                <a:cubicBezTo>
                  <a:pt x="70" y="6"/>
                  <a:pt x="70" y="10"/>
                  <a:pt x="71" y="12"/>
                </a:cubicBezTo>
                <a:cubicBezTo>
                  <a:pt x="74" y="11"/>
                  <a:pt x="75" y="10"/>
                  <a:pt x="77" y="8"/>
                </a:cubicBezTo>
                <a:lnTo>
                  <a:pt x="78" y="7"/>
                </a:lnTo>
                <a:cubicBezTo>
                  <a:pt x="80" y="8"/>
                  <a:pt x="83" y="11"/>
                  <a:pt x="83" y="11"/>
                </a:cubicBezTo>
                <a:cubicBezTo>
                  <a:pt x="85" y="16"/>
                  <a:pt x="85" y="13"/>
                  <a:pt x="88" y="11"/>
                </a:cubicBezTo>
                <a:cubicBezTo>
                  <a:pt x="91" y="14"/>
                  <a:pt x="94" y="11"/>
                  <a:pt x="97" y="11"/>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16" name="Freeform 14">
            <a:extLst>
              <a:ext uri="{FF2B5EF4-FFF2-40B4-BE49-F238E27FC236}">
                <a16:creationId xmlns:a16="http://schemas.microsoft.com/office/drawing/2014/main" xmlns="" id="{DDC5752B-0687-4CE2-9429-E76E37D9BAF8}"/>
              </a:ext>
            </a:extLst>
          </p:cNvPr>
          <p:cNvSpPr>
            <a:spLocks noChangeAspect="1"/>
          </p:cNvSpPr>
          <p:nvPr/>
        </p:nvSpPr>
        <p:spPr bwMode="auto">
          <a:xfrm>
            <a:off x="4864450" y="2832151"/>
            <a:ext cx="1295336" cy="834457"/>
          </a:xfrm>
          <a:custGeom>
            <a:avLst/>
            <a:gdLst>
              <a:gd name="T0" fmla="*/ 2147483646 w 164"/>
              <a:gd name="T1" fmla="*/ 2147483646 h 108"/>
              <a:gd name="T2" fmla="*/ 2147483646 w 164"/>
              <a:gd name="T3" fmla="*/ 2147483646 h 108"/>
              <a:gd name="T4" fmla="*/ 2147483646 w 164"/>
              <a:gd name="T5" fmla="*/ 2147483646 h 108"/>
              <a:gd name="T6" fmla="*/ 2147483646 w 164"/>
              <a:gd name="T7" fmla="*/ 2147483646 h 108"/>
              <a:gd name="T8" fmla="*/ 2147483646 w 164"/>
              <a:gd name="T9" fmla="*/ 2147483646 h 108"/>
              <a:gd name="T10" fmla="*/ 2147483646 w 164"/>
              <a:gd name="T11" fmla="*/ 2147483646 h 108"/>
              <a:gd name="T12" fmla="*/ 2147483646 w 164"/>
              <a:gd name="T13" fmla="*/ 2147483646 h 108"/>
              <a:gd name="T14" fmla="*/ 2147483646 w 164"/>
              <a:gd name="T15" fmla="*/ 2147483646 h 108"/>
              <a:gd name="T16" fmla="*/ 2147483646 w 164"/>
              <a:gd name="T17" fmla="*/ 2147483646 h 108"/>
              <a:gd name="T18" fmla="*/ 2147483646 w 164"/>
              <a:gd name="T19" fmla="*/ 2147483646 h 108"/>
              <a:gd name="T20" fmla="*/ 2147483646 w 164"/>
              <a:gd name="T21" fmla="*/ 2147483646 h 108"/>
              <a:gd name="T22" fmla="*/ 2147483646 w 164"/>
              <a:gd name="T23" fmla="*/ 2147483646 h 108"/>
              <a:gd name="T24" fmla="*/ 2147483646 w 164"/>
              <a:gd name="T25" fmla="*/ 2147483646 h 108"/>
              <a:gd name="T26" fmla="*/ 2147483646 w 164"/>
              <a:gd name="T27" fmla="*/ 2147483646 h 108"/>
              <a:gd name="T28" fmla="*/ 2147483646 w 164"/>
              <a:gd name="T29" fmla="*/ 2147483646 h 108"/>
              <a:gd name="T30" fmla="*/ 2147483646 w 164"/>
              <a:gd name="T31" fmla="*/ 2147483646 h 108"/>
              <a:gd name="T32" fmla="*/ 2147483646 w 164"/>
              <a:gd name="T33" fmla="*/ 2147483646 h 108"/>
              <a:gd name="T34" fmla="*/ 2147483646 w 164"/>
              <a:gd name="T35" fmla="*/ 2147483646 h 108"/>
              <a:gd name="T36" fmla="*/ 2147483646 w 164"/>
              <a:gd name="T37" fmla="*/ 2147483646 h 108"/>
              <a:gd name="T38" fmla="*/ 2147483646 w 164"/>
              <a:gd name="T39" fmla="*/ 2147483646 h 108"/>
              <a:gd name="T40" fmla="*/ 2147483646 w 164"/>
              <a:gd name="T41" fmla="*/ 2147483646 h 108"/>
              <a:gd name="T42" fmla="*/ 2147483646 w 164"/>
              <a:gd name="T43" fmla="*/ 2147483646 h 108"/>
              <a:gd name="T44" fmla="*/ 2147483646 w 164"/>
              <a:gd name="T45" fmla="*/ 2147483646 h 108"/>
              <a:gd name="T46" fmla="*/ 2147483646 w 164"/>
              <a:gd name="T47" fmla="*/ 2147483646 h 108"/>
              <a:gd name="T48" fmla="*/ 2147483646 w 164"/>
              <a:gd name="T49" fmla="*/ 2147483646 h 108"/>
              <a:gd name="T50" fmla="*/ 2147483646 w 164"/>
              <a:gd name="T51" fmla="*/ 2147483646 h 108"/>
              <a:gd name="T52" fmla="*/ 2147483646 w 164"/>
              <a:gd name="T53" fmla="*/ 2147483646 h 108"/>
              <a:gd name="T54" fmla="*/ 2147483646 w 164"/>
              <a:gd name="T55" fmla="*/ 2147483646 h 108"/>
              <a:gd name="T56" fmla="*/ 2147483646 w 164"/>
              <a:gd name="T57" fmla="*/ 2147483646 h 108"/>
              <a:gd name="T58" fmla="*/ 2147483646 w 164"/>
              <a:gd name="T59" fmla="*/ 2147483646 h 108"/>
              <a:gd name="T60" fmla="*/ 2147483646 w 164"/>
              <a:gd name="T61" fmla="*/ 2147483646 h 108"/>
              <a:gd name="T62" fmla="*/ 2147483646 w 164"/>
              <a:gd name="T63" fmla="*/ 2147483646 h 108"/>
              <a:gd name="T64" fmla="*/ 2147483646 w 164"/>
              <a:gd name="T65" fmla="*/ 2147483646 h 108"/>
              <a:gd name="T66" fmla="*/ 2147483646 w 164"/>
              <a:gd name="T67" fmla="*/ 2147483646 h 108"/>
              <a:gd name="T68" fmla="*/ 2147483646 w 164"/>
              <a:gd name="T69" fmla="*/ 2147483646 h 108"/>
              <a:gd name="T70" fmla="*/ 2147483646 w 164"/>
              <a:gd name="T71" fmla="*/ 2147483646 h 108"/>
              <a:gd name="T72" fmla="*/ 2147483646 w 164"/>
              <a:gd name="T73" fmla="*/ 0 h 108"/>
              <a:gd name="T74" fmla="*/ 2147483646 w 164"/>
              <a:gd name="T75" fmla="*/ 2147483646 h 108"/>
              <a:gd name="T76" fmla="*/ 2147483646 w 164"/>
              <a:gd name="T77" fmla="*/ 2147483646 h 108"/>
              <a:gd name="T78" fmla="*/ 2147483646 w 164"/>
              <a:gd name="T79" fmla="*/ 2147483646 h 108"/>
              <a:gd name="T80" fmla="*/ 2147483646 w 164"/>
              <a:gd name="T81" fmla="*/ 2147483646 h 108"/>
              <a:gd name="T82" fmla="*/ 2147483646 w 164"/>
              <a:gd name="T83" fmla="*/ 2147483646 h 108"/>
              <a:gd name="T84" fmla="*/ 2147483646 w 164"/>
              <a:gd name="T85" fmla="*/ 2147483646 h 108"/>
              <a:gd name="T86" fmla="*/ 2147483646 w 164"/>
              <a:gd name="T87" fmla="*/ 2147483646 h 108"/>
              <a:gd name="T88" fmla="*/ 2147483646 w 164"/>
              <a:gd name="T89" fmla="*/ 2147483646 h 108"/>
              <a:gd name="T90" fmla="*/ 2147483646 w 164"/>
              <a:gd name="T91" fmla="*/ 2147483646 h 108"/>
              <a:gd name="T92" fmla="*/ 2147483646 w 164"/>
              <a:gd name="T93" fmla="*/ 2147483646 h 108"/>
              <a:gd name="T94" fmla="*/ 2147483646 w 164"/>
              <a:gd name="T95" fmla="*/ 2147483646 h 108"/>
              <a:gd name="T96" fmla="*/ 2147483646 w 164"/>
              <a:gd name="T97" fmla="*/ 2147483646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 h="108">
                <a:moveTo>
                  <a:pt x="164" y="89"/>
                </a:moveTo>
                <a:lnTo>
                  <a:pt x="161" y="90"/>
                </a:lnTo>
                <a:lnTo>
                  <a:pt x="159" y="91"/>
                </a:lnTo>
                <a:lnTo>
                  <a:pt x="157" y="90"/>
                </a:lnTo>
                <a:lnTo>
                  <a:pt x="154" y="93"/>
                </a:lnTo>
                <a:lnTo>
                  <a:pt x="153" y="95"/>
                </a:lnTo>
                <a:lnTo>
                  <a:pt x="148" y="97"/>
                </a:lnTo>
                <a:lnTo>
                  <a:pt x="146" y="95"/>
                </a:lnTo>
                <a:lnTo>
                  <a:pt x="144" y="96"/>
                </a:lnTo>
                <a:lnTo>
                  <a:pt x="141" y="98"/>
                </a:lnTo>
                <a:lnTo>
                  <a:pt x="138" y="100"/>
                </a:lnTo>
                <a:lnTo>
                  <a:pt x="136" y="99"/>
                </a:lnTo>
                <a:lnTo>
                  <a:pt x="134" y="98"/>
                </a:lnTo>
                <a:lnTo>
                  <a:pt x="132" y="98"/>
                </a:lnTo>
                <a:lnTo>
                  <a:pt x="129" y="95"/>
                </a:lnTo>
                <a:lnTo>
                  <a:pt x="127" y="95"/>
                </a:lnTo>
                <a:lnTo>
                  <a:pt x="125" y="94"/>
                </a:lnTo>
                <a:lnTo>
                  <a:pt x="123" y="94"/>
                </a:lnTo>
                <a:lnTo>
                  <a:pt x="121" y="93"/>
                </a:lnTo>
                <a:lnTo>
                  <a:pt x="120" y="90"/>
                </a:lnTo>
                <a:lnTo>
                  <a:pt x="118" y="90"/>
                </a:lnTo>
                <a:lnTo>
                  <a:pt x="119" y="92"/>
                </a:lnTo>
                <a:lnTo>
                  <a:pt x="118" y="95"/>
                </a:lnTo>
                <a:lnTo>
                  <a:pt x="116" y="94"/>
                </a:lnTo>
                <a:lnTo>
                  <a:pt x="115" y="96"/>
                </a:lnTo>
                <a:lnTo>
                  <a:pt x="113" y="96"/>
                </a:lnTo>
                <a:lnTo>
                  <a:pt x="111" y="95"/>
                </a:lnTo>
                <a:lnTo>
                  <a:pt x="109" y="95"/>
                </a:lnTo>
                <a:lnTo>
                  <a:pt x="104" y="95"/>
                </a:lnTo>
                <a:lnTo>
                  <a:pt x="97" y="96"/>
                </a:lnTo>
                <a:lnTo>
                  <a:pt x="94" y="98"/>
                </a:lnTo>
                <a:lnTo>
                  <a:pt x="92" y="101"/>
                </a:lnTo>
                <a:lnTo>
                  <a:pt x="90" y="104"/>
                </a:lnTo>
                <a:lnTo>
                  <a:pt x="87" y="108"/>
                </a:lnTo>
                <a:lnTo>
                  <a:pt x="83" y="108"/>
                </a:lnTo>
                <a:lnTo>
                  <a:pt x="81" y="107"/>
                </a:lnTo>
                <a:lnTo>
                  <a:pt x="80" y="105"/>
                </a:lnTo>
                <a:lnTo>
                  <a:pt x="80" y="103"/>
                </a:lnTo>
                <a:lnTo>
                  <a:pt x="78" y="102"/>
                </a:lnTo>
                <a:lnTo>
                  <a:pt x="74" y="103"/>
                </a:lnTo>
                <a:lnTo>
                  <a:pt x="74" y="101"/>
                </a:lnTo>
                <a:lnTo>
                  <a:pt x="73" y="99"/>
                </a:lnTo>
                <a:lnTo>
                  <a:pt x="72" y="97"/>
                </a:lnTo>
                <a:lnTo>
                  <a:pt x="71" y="99"/>
                </a:lnTo>
                <a:lnTo>
                  <a:pt x="70" y="101"/>
                </a:lnTo>
                <a:lnTo>
                  <a:pt x="69" y="103"/>
                </a:lnTo>
                <a:lnTo>
                  <a:pt x="67" y="102"/>
                </a:lnTo>
                <a:lnTo>
                  <a:pt x="65" y="102"/>
                </a:lnTo>
                <a:lnTo>
                  <a:pt x="64" y="100"/>
                </a:lnTo>
                <a:lnTo>
                  <a:pt x="63" y="103"/>
                </a:lnTo>
                <a:lnTo>
                  <a:pt x="61" y="104"/>
                </a:lnTo>
                <a:lnTo>
                  <a:pt x="59" y="104"/>
                </a:lnTo>
                <a:lnTo>
                  <a:pt x="57" y="104"/>
                </a:lnTo>
                <a:lnTo>
                  <a:pt x="54" y="104"/>
                </a:lnTo>
                <a:lnTo>
                  <a:pt x="52" y="103"/>
                </a:lnTo>
                <a:lnTo>
                  <a:pt x="50" y="104"/>
                </a:lnTo>
                <a:lnTo>
                  <a:pt x="47" y="106"/>
                </a:lnTo>
                <a:lnTo>
                  <a:pt x="44" y="106"/>
                </a:lnTo>
                <a:lnTo>
                  <a:pt x="42" y="106"/>
                </a:lnTo>
                <a:lnTo>
                  <a:pt x="40" y="107"/>
                </a:lnTo>
                <a:lnTo>
                  <a:pt x="38" y="107"/>
                </a:lnTo>
                <a:lnTo>
                  <a:pt x="36" y="107"/>
                </a:lnTo>
                <a:lnTo>
                  <a:pt x="34" y="107"/>
                </a:lnTo>
                <a:lnTo>
                  <a:pt x="32" y="107"/>
                </a:lnTo>
                <a:lnTo>
                  <a:pt x="30" y="106"/>
                </a:lnTo>
                <a:lnTo>
                  <a:pt x="27" y="104"/>
                </a:lnTo>
                <a:lnTo>
                  <a:pt x="26" y="101"/>
                </a:lnTo>
                <a:lnTo>
                  <a:pt x="24" y="100"/>
                </a:lnTo>
                <a:lnTo>
                  <a:pt x="24" y="98"/>
                </a:lnTo>
                <a:lnTo>
                  <a:pt x="22" y="99"/>
                </a:lnTo>
                <a:lnTo>
                  <a:pt x="19" y="98"/>
                </a:lnTo>
                <a:lnTo>
                  <a:pt x="16" y="95"/>
                </a:lnTo>
                <a:lnTo>
                  <a:pt x="14" y="95"/>
                </a:lnTo>
                <a:lnTo>
                  <a:pt x="12" y="94"/>
                </a:lnTo>
                <a:lnTo>
                  <a:pt x="10" y="94"/>
                </a:lnTo>
                <a:cubicBezTo>
                  <a:pt x="8" y="91"/>
                  <a:pt x="9" y="93"/>
                  <a:pt x="6" y="93"/>
                </a:cubicBezTo>
                <a:lnTo>
                  <a:pt x="3" y="93"/>
                </a:lnTo>
                <a:lnTo>
                  <a:pt x="1" y="92"/>
                </a:lnTo>
                <a:lnTo>
                  <a:pt x="3" y="90"/>
                </a:lnTo>
                <a:cubicBezTo>
                  <a:pt x="4" y="90"/>
                  <a:pt x="4" y="89"/>
                  <a:pt x="5" y="89"/>
                </a:cubicBezTo>
                <a:cubicBezTo>
                  <a:pt x="7" y="89"/>
                  <a:pt x="9" y="89"/>
                  <a:pt x="11" y="88"/>
                </a:cubicBezTo>
                <a:cubicBezTo>
                  <a:pt x="12" y="88"/>
                  <a:pt x="14" y="85"/>
                  <a:pt x="14" y="85"/>
                </a:cubicBezTo>
                <a:cubicBezTo>
                  <a:pt x="8" y="79"/>
                  <a:pt x="13" y="80"/>
                  <a:pt x="0" y="79"/>
                </a:cubicBezTo>
                <a:cubicBezTo>
                  <a:pt x="2" y="74"/>
                  <a:pt x="2" y="75"/>
                  <a:pt x="8" y="74"/>
                </a:cubicBezTo>
                <a:cubicBezTo>
                  <a:pt x="12" y="75"/>
                  <a:pt x="15" y="75"/>
                  <a:pt x="18" y="78"/>
                </a:cubicBezTo>
                <a:cubicBezTo>
                  <a:pt x="23" y="77"/>
                  <a:pt x="27" y="75"/>
                  <a:pt x="32" y="74"/>
                </a:cubicBezTo>
                <a:cubicBezTo>
                  <a:pt x="28" y="70"/>
                  <a:pt x="20" y="70"/>
                  <a:pt x="15" y="70"/>
                </a:cubicBezTo>
                <a:cubicBezTo>
                  <a:pt x="13" y="68"/>
                  <a:pt x="10" y="65"/>
                  <a:pt x="10" y="65"/>
                </a:cubicBezTo>
                <a:cubicBezTo>
                  <a:pt x="12" y="60"/>
                  <a:pt x="13" y="61"/>
                  <a:pt x="19" y="60"/>
                </a:cubicBezTo>
                <a:cubicBezTo>
                  <a:pt x="20" y="59"/>
                  <a:pt x="23" y="56"/>
                  <a:pt x="23" y="56"/>
                </a:cubicBezTo>
                <a:cubicBezTo>
                  <a:pt x="26" y="57"/>
                  <a:pt x="27" y="57"/>
                  <a:pt x="29" y="54"/>
                </a:cubicBezTo>
                <a:cubicBezTo>
                  <a:pt x="30" y="55"/>
                  <a:pt x="31" y="56"/>
                  <a:pt x="32" y="56"/>
                </a:cubicBezTo>
                <a:cubicBezTo>
                  <a:pt x="34" y="56"/>
                  <a:pt x="37" y="52"/>
                  <a:pt x="37" y="52"/>
                </a:cubicBezTo>
                <a:cubicBezTo>
                  <a:pt x="43" y="54"/>
                  <a:pt x="47" y="54"/>
                  <a:pt x="53" y="52"/>
                </a:cubicBezTo>
                <a:cubicBezTo>
                  <a:pt x="56" y="49"/>
                  <a:pt x="56" y="50"/>
                  <a:pt x="52" y="49"/>
                </a:cubicBezTo>
                <a:cubicBezTo>
                  <a:pt x="54" y="48"/>
                  <a:pt x="56" y="48"/>
                  <a:pt x="58" y="46"/>
                </a:cubicBezTo>
                <a:cubicBezTo>
                  <a:pt x="57" y="45"/>
                  <a:pt x="55" y="44"/>
                  <a:pt x="57" y="42"/>
                </a:cubicBezTo>
                <a:cubicBezTo>
                  <a:pt x="60" y="45"/>
                  <a:pt x="58" y="44"/>
                  <a:pt x="61" y="43"/>
                </a:cubicBezTo>
                <a:cubicBezTo>
                  <a:pt x="60" y="39"/>
                  <a:pt x="60" y="39"/>
                  <a:pt x="57" y="37"/>
                </a:cubicBezTo>
                <a:cubicBezTo>
                  <a:pt x="50" y="40"/>
                  <a:pt x="56" y="29"/>
                  <a:pt x="62" y="27"/>
                </a:cubicBezTo>
                <a:lnTo>
                  <a:pt x="63" y="26"/>
                </a:lnTo>
                <a:cubicBezTo>
                  <a:pt x="65" y="24"/>
                  <a:pt x="63" y="16"/>
                  <a:pt x="60" y="13"/>
                </a:cubicBezTo>
                <a:lnTo>
                  <a:pt x="59" y="12"/>
                </a:lnTo>
                <a:cubicBezTo>
                  <a:pt x="61" y="10"/>
                  <a:pt x="62" y="11"/>
                  <a:pt x="64" y="9"/>
                </a:cubicBezTo>
                <a:cubicBezTo>
                  <a:pt x="63" y="6"/>
                  <a:pt x="63" y="3"/>
                  <a:pt x="61" y="1"/>
                </a:cubicBezTo>
                <a:cubicBezTo>
                  <a:pt x="65" y="0"/>
                  <a:pt x="67" y="2"/>
                  <a:pt x="71" y="3"/>
                </a:cubicBezTo>
                <a:cubicBezTo>
                  <a:pt x="72" y="4"/>
                  <a:pt x="74" y="6"/>
                  <a:pt x="74" y="6"/>
                </a:cubicBezTo>
                <a:lnTo>
                  <a:pt x="76" y="3"/>
                </a:lnTo>
                <a:lnTo>
                  <a:pt x="80" y="3"/>
                </a:lnTo>
                <a:lnTo>
                  <a:pt x="83" y="1"/>
                </a:lnTo>
                <a:lnTo>
                  <a:pt x="85" y="0"/>
                </a:lnTo>
                <a:lnTo>
                  <a:pt x="86" y="2"/>
                </a:lnTo>
                <a:cubicBezTo>
                  <a:pt x="87" y="3"/>
                  <a:pt x="89" y="5"/>
                  <a:pt x="89" y="5"/>
                </a:cubicBezTo>
                <a:cubicBezTo>
                  <a:pt x="94" y="4"/>
                  <a:pt x="99" y="3"/>
                  <a:pt x="103" y="4"/>
                </a:cubicBezTo>
                <a:cubicBezTo>
                  <a:pt x="105" y="6"/>
                  <a:pt x="104" y="5"/>
                  <a:pt x="109" y="5"/>
                </a:cubicBezTo>
                <a:lnTo>
                  <a:pt x="117" y="6"/>
                </a:lnTo>
                <a:lnTo>
                  <a:pt x="118" y="9"/>
                </a:lnTo>
                <a:cubicBezTo>
                  <a:pt x="119" y="12"/>
                  <a:pt x="120" y="13"/>
                  <a:pt x="120" y="16"/>
                </a:cubicBezTo>
                <a:lnTo>
                  <a:pt x="122" y="18"/>
                </a:lnTo>
                <a:cubicBezTo>
                  <a:pt x="124" y="21"/>
                  <a:pt x="125" y="19"/>
                  <a:pt x="127" y="17"/>
                </a:cubicBezTo>
                <a:lnTo>
                  <a:pt x="128" y="16"/>
                </a:lnTo>
                <a:cubicBezTo>
                  <a:pt x="130" y="18"/>
                  <a:pt x="132" y="22"/>
                  <a:pt x="132" y="22"/>
                </a:cubicBezTo>
                <a:cubicBezTo>
                  <a:pt x="130" y="24"/>
                  <a:pt x="133" y="31"/>
                  <a:pt x="133" y="31"/>
                </a:cubicBezTo>
                <a:cubicBezTo>
                  <a:pt x="133" y="32"/>
                  <a:pt x="135" y="36"/>
                  <a:pt x="135" y="38"/>
                </a:cubicBezTo>
                <a:lnTo>
                  <a:pt x="137" y="41"/>
                </a:lnTo>
                <a:lnTo>
                  <a:pt x="139" y="43"/>
                </a:lnTo>
                <a:lnTo>
                  <a:pt x="141" y="42"/>
                </a:lnTo>
                <a:lnTo>
                  <a:pt x="144" y="43"/>
                </a:lnTo>
                <a:lnTo>
                  <a:pt x="143" y="46"/>
                </a:lnTo>
                <a:lnTo>
                  <a:pt x="145" y="47"/>
                </a:lnTo>
                <a:lnTo>
                  <a:pt x="146" y="49"/>
                </a:lnTo>
                <a:lnTo>
                  <a:pt x="145" y="51"/>
                </a:lnTo>
                <a:lnTo>
                  <a:pt x="143" y="51"/>
                </a:lnTo>
                <a:lnTo>
                  <a:pt x="145" y="55"/>
                </a:lnTo>
                <a:lnTo>
                  <a:pt x="143" y="56"/>
                </a:lnTo>
                <a:lnTo>
                  <a:pt x="141" y="57"/>
                </a:lnTo>
                <a:lnTo>
                  <a:pt x="139" y="59"/>
                </a:lnTo>
                <a:lnTo>
                  <a:pt x="143" y="62"/>
                </a:lnTo>
                <a:cubicBezTo>
                  <a:pt x="147" y="66"/>
                  <a:pt x="144" y="69"/>
                  <a:pt x="149" y="71"/>
                </a:cubicBezTo>
                <a:lnTo>
                  <a:pt x="150" y="72"/>
                </a:lnTo>
                <a:lnTo>
                  <a:pt x="154" y="74"/>
                </a:lnTo>
                <a:lnTo>
                  <a:pt x="156" y="76"/>
                </a:lnTo>
                <a:lnTo>
                  <a:pt x="159" y="75"/>
                </a:lnTo>
                <a:lnTo>
                  <a:pt x="161" y="77"/>
                </a:lnTo>
                <a:lnTo>
                  <a:pt x="160" y="79"/>
                </a:lnTo>
                <a:lnTo>
                  <a:pt x="162" y="81"/>
                </a:lnTo>
                <a:lnTo>
                  <a:pt x="162" y="84"/>
                </a:lnTo>
                <a:lnTo>
                  <a:pt x="161" y="86"/>
                </a:lnTo>
                <a:lnTo>
                  <a:pt x="164" y="89"/>
                </a:ln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17" name="Freeform 15">
            <a:extLst>
              <a:ext uri="{FF2B5EF4-FFF2-40B4-BE49-F238E27FC236}">
                <a16:creationId xmlns:a16="http://schemas.microsoft.com/office/drawing/2014/main" xmlns="" id="{D9A3ED79-57EC-4BA8-B1CB-90FFB16ACC9F}"/>
              </a:ext>
            </a:extLst>
          </p:cNvPr>
          <p:cNvSpPr>
            <a:spLocks noChangeAspect="1"/>
          </p:cNvSpPr>
          <p:nvPr/>
        </p:nvSpPr>
        <p:spPr bwMode="auto">
          <a:xfrm>
            <a:off x="3808259" y="2490819"/>
            <a:ext cx="903302" cy="1150133"/>
          </a:xfrm>
          <a:custGeom>
            <a:avLst/>
            <a:gdLst>
              <a:gd name="T0" fmla="*/ 0 w 114"/>
              <a:gd name="T1" fmla="*/ 2147483646 h 149"/>
              <a:gd name="T2" fmla="*/ 2147483646 w 114"/>
              <a:gd name="T3" fmla="*/ 2147483646 h 149"/>
              <a:gd name="T4" fmla="*/ 2147483646 w 114"/>
              <a:gd name="T5" fmla="*/ 2147483646 h 149"/>
              <a:gd name="T6" fmla="*/ 2147483646 w 114"/>
              <a:gd name="T7" fmla="*/ 2147483646 h 149"/>
              <a:gd name="T8" fmla="*/ 2147483646 w 114"/>
              <a:gd name="T9" fmla="*/ 2147483646 h 149"/>
              <a:gd name="T10" fmla="*/ 2147483646 w 114"/>
              <a:gd name="T11" fmla="*/ 2147483646 h 149"/>
              <a:gd name="T12" fmla="*/ 2147483646 w 114"/>
              <a:gd name="T13" fmla="*/ 2147483646 h 149"/>
              <a:gd name="T14" fmla="*/ 2147483646 w 114"/>
              <a:gd name="T15" fmla="*/ 2147483646 h 149"/>
              <a:gd name="T16" fmla="*/ 2147483646 w 114"/>
              <a:gd name="T17" fmla="*/ 2147483646 h 149"/>
              <a:gd name="T18" fmla="*/ 2147483646 w 114"/>
              <a:gd name="T19" fmla="*/ 0 h 149"/>
              <a:gd name="T20" fmla="*/ 2147483646 w 114"/>
              <a:gd name="T21" fmla="*/ 2147483646 h 149"/>
              <a:gd name="T22" fmla="*/ 2147483646 w 114"/>
              <a:gd name="T23" fmla="*/ 2147483646 h 149"/>
              <a:gd name="T24" fmla="*/ 2147483646 w 114"/>
              <a:gd name="T25" fmla="*/ 2147483646 h 149"/>
              <a:gd name="T26" fmla="*/ 2147483646 w 114"/>
              <a:gd name="T27" fmla="*/ 2147483646 h 149"/>
              <a:gd name="T28" fmla="*/ 2147483646 w 114"/>
              <a:gd name="T29" fmla="*/ 2147483646 h 149"/>
              <a:gd name="T30" fmla="*/ 2147483646 w 114"/>
              <a:gd name="T31" fmla="*/ 2147483646 h 149"/>
              <a:gd name="T32" fmla="*/ 2147483646 w 114"/>
              <a:gd name="T33" fmla="*/ 2147483646 h 149"/>
              <a:gd name="T34" fmla="*/ 2147483646 w 114"/>
              <a:gd name="T35" fmla="*/ 2147483646 h 149"/>
              <a:gd name="T36" fmla="*/ 2147483646 w 114"/>
              <a:gd name="T37" fmla="*/ 2147483646 h 149"/>
              <a:gd name="T38" fmla="*/ 2147483646 w 114"/>
              <a:gd name="T39" fmla="*/ 2147483646 h 149"/>
              <a:gd name="T40" fmla="*/ 2147483646 w 114"/>
              <a:gd name="T41" fmla="*/ 2147483646 h 149"/>
              <a:gd name="T42" fmla="*/ 2147483646 w 114"/>
              <a:gd name="T43" fmla="*/ 2147483646 h 149"/>
              <a:gd name="T44" fmla="*/ 2147483646 w 114"/>
              <a:gd name="T45" fmla="*/ 2147483646 h 149"/>
              <a:gd name="T46" fmla="*/ 2147483646 w 114"/>
              <a:gd name="T47" fmla="*/ 2147483646 h 149"/>
              <a:gd name="T48" fmla="*/ 2147483646 w 114"/>
              <a:gd name="T49" fmla="*/ 2147483646 h 149"/>
              <a:gd name="T50" fmla="*/ 2147483646 w 114"/>
              <a:gd name="T51" fmla="*/ 2147483646 h 149"/>
              <a:gd name="T52" fmla="*/ 2147483646 w 114"/>
              <a:gd name="T53" fmla="*/ 2147483646 h 149"/>
              <a:gd name="T54" fmla="*/ 2147483646 w 114"/>
              <a:gd name="T55" fmla="*/ 2147483646 h 149"/>
              <a:gd name="T56" fmla="*/ 2147483646 w 114"/>
              <a:gd name="T57" fmla="*/ 2147483646 h 149"/>
              <a:gd name="T58" fmla="*/ 2147483646 w 114"/>
              <a:gd name="T59" fmla="*/ 2147483646 h 149"/>
              <a:gd name="T60" fmla="*/ 2147483646 w 114"/>
              <a:gd name="T61" fmla="*/ 2147483646 h 149"/>
              <a:gd name="T62" fmla="*/ 2147483646 w 114"/>
              <a:gd name="T63" fmla="*/ 2147483646 h 149"/>
              <a:gd name="T64" fmla="*/ 2147483646 w 114"/>
              <a:gd name="T65" fmla="*/ 2147483646 h 149"/>
              <a:gd name="T66" fmla="*/ 2147483646 w 114"/>
              <a:gd name="T67" fmla="*/ 2147483646 h 149"/>
              <a:gd name="T68" fmla="*/ 2147483646 w 114"/>
              <a:gd name="T69" fmla="*/ 2147483646 h 149"/>
              <a:gd name="T70" fmla="*/ 2147483646 w 114"/>
              <a:gd name="T71" fmla="*/ 2147483646 h 149"/>
              <a:gd name="T72" fmla="*/ 2147483646 w 114"/>
              <a:gd name="T73" fmla="*/ 2147483646 h 149"/>
              <a:gd name="T74" fmla="*/ 2147483646 w 114"/>
              <a:gd name="T75" fmla="*/ 2147483646 h 149"/>
              <a:gd name="T76" fmla="*/ 2147483646 w 114"/>
              <a:gd name="T77" fmla="*/ 2147483646 h 149"/>
              <a:gd name="T78" fmla="*/ 2147483646 w 114"/>
              <a:gd name="T79" fmla="*/ 2147483646 h 149"/>
              <a:gd name="T80" fmla="*/ 2147483646 w 114"/>
              <a:gd name="T81" fmla="*/ 2147483646 h 149"/>
              <a:gd name="T82" fmla="*/ 2147483646 w 114"/>
              <a:gd name="T83" fmla="*/ 2147483646 h 149"/>
              <a:gd name="T84" fmla="*/ 2147483646 w 114"/>
              <a:gd name="T85" fmla="*/ 2147483646 h 149"/>
              <a:gd name="T86" fmla="*/ 2147483646 w 114"/>
              <a:gd name="T87" fmla="*/ 2147483646 h 149"/>
              <a:gd name="T88" fmla="*/ 2147483646 w 114"/>
              <a:gd name="T89" fmla="*/ 2147483646 h 149"/>
              <a:gd name="T90" fmla="*/ 2147483646 w 114"/>
              <a:gd name="T91" fmla="*/ 2147483646 h 149"/>
              <a:gd name="T92" fmla="*/ 2147483646 w 114"/>
              <a:gd name="T93" fmla="*/ 2147483646 h 149"/>
              <a:gd name="T94" fmla="*/ 2147483646 w 114"/>
              <a:gd name="T95" fmla="*/ 2147483646 h 149"/>
              <a:gd name="T96" fmla="*/ 2147483646 w 114"/>
              <a:gd name="T97" fmla="*/ 2147483646 h 149"/>
              <a:gd name="T98" fmla="*/ 2147483646 w 114"/>
              <a:gd name="T99" fmla="*/ 2147483646 h 149"/>
              <a:gd name="T100" fmla="*/ 2147483646 w 114"/>
              <a:gd name="T101" fmla="*/ 2147483646 h 149"/>
              <a:gd name="T102" fmla="*/ 2147483646 w 114"/>
              <a:gd name="T103" fmla="*/ 2147483646 h 149"/>
              <a:gd name="T104" fmla="*/ 2147483646 w 114"/>
              <a:gd name="T105" fmla="*/ 2147483646 h 149"/>
              <a:gd name="T106" fmla="*/ 2147483646 w 114"/>
              <a:gd name="T107" fmla="*/ 2147483646 h 149"/>
              <a:gd name="T108" fmla="*/ 2147483646 w 114"/>
              <a:gd name="T109" fmla="*/ 2147483646 h 149"/>
              <a:gd name="T110" fmla="*/ 2147483646 w 114"/>
              <a:gd name="T111" fmla="*/ 2147483646 h 149"/>
              <a:gd name="T112" fmla="*/ 0 w 114"/>
              <a:gd name="T113" fmla="*/ 2147483646 h 149"/>
              <a:gd name="T114" fmla="*/ 0 w 114"/>
              <a:gd name="T115" fmla="*/ 2147483646 h 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4" h="149">
                <a:moveTo>
                  <a:pt x="0" y="14"/>
                </a:moveTo>
                <a:cubicBezTo>
                  <a:pt x="2" y="13"/>
                  <a:pt x="5" y="11"/>
                  <a:pt x="5" y="11"/>
                </a:cubicBezTo>
                <a:cubicBezTo>
                  <a:pt x="6" y="8"/>
                  <a:pt x="7" y="7"/>
                  <a:pt x="8" y="4"/>
                </a:cubicBezTo>
                <a:cubicBezTo>
                  <a:pt x="10" y="8"/>
                  <a:pt x="12" y="9"/>
                  <a:pt x="17" y="10"/>
                </a:cubicBezTo>
                <a:cubicBezTo>
                  <a:pt x="18" y="11"/>
                  <a:pt x="21" y="9"/>
                  <a:pt x="22" y="8"/>
                </a:cubicBezTo>
                <a:cubicBezTo>
                  <a:pt x="24" y="8"/>
                  <a:pt x="29" y="11"/>
                  <a:pt x="29" y="11"/>
                </a:cubicBezTo>
                <a:cubicBezTo>
                  <a:pt x="35" y="10"/>
                  <a:pt x="33" y="11"/>
                  <a:pt x="36" y="8"/>
                </a:cubicBezTo>
                <a:lnTo>
                  <a:pt x="37" y="7"/>
                </a:lnTo>
                <a:cubicBezTo>
                  <a:pt x="38" y="1"/>
                  <a:pt x="39" y="4"/>
                  <a:pt x="42" y="1"/>
                </a:cubicBezTo>
                <a:cubicBezTo>
                  <a:pt x="44" y="3"/>
                  <a:pt x="45" y="2"/>
                  <a:pt x="47" y="0"/>
                </a:cubicBezTo>
                <a:cubicBezTo>
                  <a:pt x="51" y="2"/>
                  <a:pt x="53" y="5"/>
                  <a:pt x="57" y="7"/>
                </a:cubicBezTo>
                <a:cubicBezTo>
                  <a:pt x="58" y="6"/>
                  <a:pt x="61" y="8"/>
                  <a:pt x="61" y="8"/>
                </a:cubicBezTo>
                <a:cubicBezTo>
                  <a:pt x="63" y="6"/>
                  <a:pt x="63" y="5"/>
                  <a:pt x="66" y="8"/>
                </a:cubicBezTo>
                <a:cubicBezTo>
                  <a:pt x="65" y="9"/>
                  <a:pt x="62" y="12"/>
                  <a:pt x="62" y="12"/>
                </a:cubicBezTo>
                <a:cubicBezTo>
                  <a:pt x="63" y="15"/>
                  <a:pt x="64" y="23"/>
                  <a:pt x="67" y="26"/>
                </a:cubicBezTo>
                <a:cubicBezTo>
                  <a:pt x="68" y="32"/>
                  <a:pt x="67" y="30"/>
                  <a:pt x="70" y="33"/>
                </a:cubicBezTo>
                <a:lnTo>
                  <a:pt x="71" y="34"/>
                </a:lnTo>
                <a:cubicBezTo>
                  <a:pt x="72" y="41"/>
                  <a:pt x="71" y="45"/>
                  <a:pt x="78" y="45"/>
                </a:cubicBezTo>
                <a:cubicBezTo>
                  <a:pt x="81" y="42"/>
                  <a:pt x="80" y="42"/>
                  <a:pt x="81" y="45"/>
                </a:cubicBezTo>
                <a:cubicBezTo>
                  <a:pt x="83" y="43"/>
                  <a:pt x="87" y="43"/>
                  <a:pt x="89" y="46"/>
                </a:cubicBezTo>
                <a:cubicBezTo>
                  <a:pt x="90" y="48"/>
                  <a:pt x="92" y="52"/>
                  <a:pt x="92" y="52"/>
                </a:cubicBezTo>
                <a:cubicBezTo>
                  <a:pt x="85" y="59"/>
                  <a:pt x="93" y="66"/>
                  <a:pt x="97" y="70"/>
                </a:cubicBezTo>
                <a:cubicBezTo>
                  <a:pt x="100" y="69"/>
                  <a:pt x="106" y="67"/>
                  <a:pt x="104" y="72"/>
                </a:cubicBezTo>
                <a:cubicBezTo>
                  <a:pt x="105" y="78"/>
                  <a:pt x="109" y="77"/>
                  <a:pt x="113" y="81"/>
                </a:cubicBezTo>
                <a:cubicBezTo>
                  <a:pt x="112" y="82"/>
                  <a:pt x="114" y="84"/>
                  <a:pt x="114" y="84"/>
                </a:cubicBezTo>
                <a:cubicBezTo>
                  <a:pt x="109" y="89"/>
                  <a:pt x="111" y="90"/>
                  <a:pt x="102" y="91"/>
                </a:cubicBezTo>
                <a:cubicBezTo>
                  <a:pt x="98" y="93"/>
                  <a:pt x="101" y="99"/>
                  <a:pt x="105" y="99"/>
                </a:cubicBezTo>
                <a:cubicBezTo>
                  <a:pt x="109" y="103"/>
                  <a:pt x="104" y="109"/>
                  <a:pt x="108" y="113"/>
                </a:cubicBezTo>
                <a:cubicBezTo>
                  <a:pt x="105" y="116"/>
                  <a:pt x="101" y="117"/>
                  <a:pt x="97" y="118"/>
                </a:cubicBezTo>
                <a:cubicBezTo>
                  <a:pt x="95" y="116"/>
                  <a:pt x="94" y="118"/>
                  <a:pt x="93" y="119"/>
                </a:cubicBezTo>
                <a:cubicBezTo>
                  <a:pt x="88" y="114"/>
                  <a:pt x="90" y="124"/>
                  <a:pt x="90" y="125"/>
                </a:cubicBezTo>
                <a:cubicBezTo>
                  <a:pt x="87" y="128"/>
                  <a:pt x="87" y="132"/>
                  <a:pt x="84" y="135"/>
                </a:cubicBezTo>
                <a:cubicBezTo>
                  <a:pt x="83" y="139"/>
                  <a:pt x="81" y="142"/>
                  <a:pt x="79" y="146"/>
                </a:cubicBezTo>
                <a:cubicBezTo>
                  <a:pt x="78" y="147"/>
                  <a:pt x="76" y="149"/>
                  <a:pt x="76" y="149"/>
                </a:cubicBezTo>
                <a:cubicBezTo>
                  <a:pt x="72" y="145"/>
                  <a:pt x="72" y="141"/>
                  <a:pt x="68" y="137"/>
                </a:cubicBezTo>
                <a:cubicBezTo>
                  <a:pt x="66" y="135"/>
                  <a:pt x="64" y="133"/>
                  <a:pt x="62" y="131"/>
                </a:cubicBezTo>
                <a:lnTo>
                  <a:pt x="61" y="130"/>
                </a:lnTo>
                <a:cubicBezTo>
                  <a:pt x="56" y="132"/>
                  <a:pt x="52" y="124"/>
                  <a:pt x="47" y="122"/>
                </a:cubicBezTo>
                <a:cubicBezTo>
                  <a:pt x="46" y="121"/>
                  <a:pt x="44" y="119"/>
                  <a:pt x="44" y="119"/>
                </a:cubicBezTo>
                <a:cubicBezTo>
                  <a:pt x="50" y="116"/>
                  <a:pt x="48" y="118"/>
                  <a:pt x="49" y="110"/>
                </a:cubicBezTo>
                <a:cubicBezTo>
                  <a:pt x="48" y="107"/>
                  <a:pt x="48" y="102"/>
                  <a:pt x="46" y="100"/>
                </a:cubicBezTo>
                <a:cubicBezTo>
                  <a:pt x="44" y="95"/>
                  <a:pt x="40" y="95"/>
                  <a:pt x="35" y="93"/>
                </a:cubicBezTo>
                <a:cubicBezTo>
                  <a:pt x="33" y="92"/>
                  <a:pt x="31" y="90"/>
                  <a:pt x="31" y="90"/>
                </a:cubicBezTo>
                <a:cubicBezTo>
                  <a:pt x="30" y="77"/>
                  <a:pt x="31" y="83"/>
                  <a:pt x="26" y="78"/>
                </a:cubicBezTo>
                <a:cubicBezTo>
                  <a:pt x="31" y="76"/>
                  <a:pt x="28" y="71"/>
                  <a:pt x="31" y="68"/>
                </a:cubicBezTo>
                <a:cubicBezTo>
                  <a:pt x="31" y="66"/>
                  <a:pt x="28" y="61"/>
                  <a:pt x="28" y="61"/>
                </a:cubicBezTo>
                <a:cubicBezTo>
                  <a:pt x="26" y="63"/>
                  <a:pt x="25" y="63"/>
                  <a:pt x="24" y="65"/>
                </a:cubicBezTo>
                <a:cubicBezTo>
                  <a:pt x="17" y="63"/>
                  <a:pt x="18" y="55"/>
                  <a:pt x="10" y="53"/>
                </a:cubicBezTo>
                <a:cubicBezTo>
                  <a:pt x="10" y="52"/>
                  <a:pt x="8" y="50"/>
                  <a:pt x="8" y="49"/>
                </a:cubicBezTo>
                <a:cubicBezTo>
                  <a:pt x="8" y="48"/>
                  <a:pt x="10" y="47"/>
                  <a:pt x="10" y="47"/>
                </a:cubicBezTo>
                <a:cubicBezTo>
                  <a:pt x="11" y="44"/>
                  <a:pt x="12" y="43"/>
                  <a:pt x="13" y="40"/>
                </a:cubicBezTo>
                <a:cubicBezTo>
                  <a:pt x="12" y="37"/>
                  <a:pt x="15" y="32"/>
                  <a:pt x="15" y="32"/>
                </a:cubicBezTo>
                <a:cubicBezTo>
                  <a:pt x="14" y="31"/>
                  <a:pt x="12" y="28"/>
                  <a:pt x="12" y="28"/>
                </a:cubicBezTo>
                <a:cubicBezTo>
                  <a:pt x="13" y="27"/>
                  <a:pt x="15" y="24"/>
                  <a:pt x="15" y="24"/>
                </a:cubicBezTo>
                <a:cubicBezTo>
                  <a:pt x="13" y="22"/>
                  <a:pt x="10" y="15"/>
                  <a:pt x="10" y="15"/>
                </a:cubicBezTo>
                <a:cubicBezTo>
                  <a:pt x="8" y="16"/>
                  <a:pt x="4" y="19"/>
                  <a:pt x="4" y="19"/>
                </a:cubicBezTo>
                <a:cubicBezTo>
                  <a:pt x="3" y="18"/>
                  <a:pt x="0" y="16"/>
                  <a:pt x="0" y="16"/>
                </a:cubicBezTo>
                <a:cubicBezTo>
                  <a:pt x="1" y="14"/>
                  <a:pt x="2" y="14"/>
                  <a:pt x="0" y="14"/>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18" name="Freeform 16">
            <a:extLst>
              <a:ext uri="{FF2B5EF4-FFF2-40B4-BE49-F238E27FC236}">
                <a16:creationId xmlns:a16="http://schemas.microsoft.com/office/drawing/2014/main" xmlns="" id="{20A87027-3FA8-4A40-A966-B142B907EF1C}"/>
              </a:ext>
            </a:extLst>
          </p:cNvPr>
          <p:cNvSpPr>
            <a:spLocks noChangeAspect="1"/>
          </p:cNvSpPr>
          <p:nvPr/>
        </p:nvSpPr>
        <p:spPr bwMode="auto">
          <a:xfrm>
            <a:off x="4270968" y="2475901"/>
            <a:ext cx="1116075" cy="900177"/>
          </a:xfrm>
          <a:custGeom>
            <a:avLst/>
            <a:gdLst>
              <a:gd name="T0" fmla="*/ 2147483646 w 141"/>
              <a:gd name="T1" fmla="*/ 2147483646 h 117"/>
              <a:gd name="T2" fmla="*/ 2147483646 w 141"/>
              <a:gd name="T3" fmla="*/ 2147483646 h 117"/>
              <a:gd name="T4" fmla="*/ 2147483646 w 141"/>
              <a:gd name="T5" fmla="*/ 0 h 117"/>
              <a:gd name="T6" fmla="*/ 2147483646 w 141"/>
              <a:gd name="T7" fmla="*/ 2147483646 h 117"/>
              <a:gd name="T8" fmla="*/ 2147483646 w 141"/>
              <a:gd name="T9" fmla="*/ 2147483646 h 117"/>
              <a:gd name="T10" fmla="*/ 2147483646 w 141"/>
              <a:gd name="T11" fmla="*/ 2147483646 h 117"/>
              <a:gd name="T12" fmla="*/ 2147483646 w 141"/>
              <a:gd name="T13" fmla="*/ 2147483646 h 117"/>
              <a:gd name="T14" fmla="*/ 2147483646 w 141"/>
              <a:gd name="T15" fmla="*/ 2147483646 h 117"/>
              <a:gd name="T16" fmla="*/ 2147483646 w 141"/>
              <a:gd name="T17" fmla="*/ 2147483646 h 117"/>
              <a:gd name="T18" fmla="*/ 2147483646 w 141"/>
              <a:gd name="T19" fmla="*/ 2147483646 h 117"/>
              <a:gd name="T20" fmla="*/ 2147483646 w 141"/>
              <a:gd name="T21" fmla="*/ 2147483646 h 117"/>
              <a:gd name="T22" fmla="*/ 2147483646 w 141"/>
              <a:gd name="T23" fmla="*/ 2147483646 h 117"/>
              <a:gd name="T24" fmla="*/ 2147483646 w 141"/>
              <a:gd name="T25" fmla="*/ 2147483646 h 117"/>
              <a:gd name="T26" fmla="*/ 2147483646 w 141"/>
              <a:gd name="T27" fmla="*/ 2147483646 h 117"/>
              <a:gd name="T28" fmla="*/ 2147483646 w 141"/>
              <a:gd name="T29" fmla="*/ 2147483646 h 117"/>
              <a:gd name="T30" fmla="*/ 2147483646 w 141"/>
              <a:gd name="T31" fmla="*/ 2147483646 h 117"/>
              <a:gd name="T32" fmla="*/ 2147483646 w 141"/>
              <a:gd name="T33" fmla="*/ 2147483646 h 117"/>
              <a:gd name="T34" fmla="*/ 2147483646 w 141"/>
              <a:gd name="T35" fmla="*/ 2147483646 h 117"/>
              <a:gd name="T36" fmla="*/ 2147483646 w 141"/>
              <a:gd name="T37" fmla="*/ 2147483646 h 117"/>
              <a:gd name="T38" fmla="*/ 2147483646 w 141"/>
              <a:gd name="T39" fmla="*/ 2147483646 h 117"/>
              <a:gd name="T40" fmla="*/ 2147483646 w 141"/>
              <a:gd name="T41" fmla="*/ 2147483646 h 117"/>
              <a:gd name="T42" fmla="*/ 2147483646 w 141"/>
              <a:gd name="T43" fmla="*/ 2147483646 h 117"/>
              <a:gd name="T44" fmla="*/ 2147483646 w 141"/>
              <a:gd name="T45" fmla="*/ 2147483646 h 117"/>
              <a:gd name="T46" fmla="*/ 2147483646 w 141"/>
              <a:gd name="T47" fmla="*/ 2147483646 h 117"/>
              <a:gd name="T48" fmla="*/ 2147483646 w 141"/>
              <a:gd name="T49" fmla="*/ 2147483646 h 117"/>
              <a:gd name="T50" fmla="*/ 2147483646 w 141"/>
              <a:gd name="T51" fmla="*/ 2147483646 h 117"/>
              <a:gd name="T52" fmla="*/ 2147483646 w 141"/>
              <a:gd name="T53" fmla="*/ 2147483646 h 117"/>
              <a:gd name="T54" fmla="*/ 2147483646 w 141"/>
              <a:gd name="T55" fmla="*/ 2147483646 h 117"/>
              <a:gd name="T56" fmla="*/ 2147483646 w 141"/>
              <a:gd name="T57" fmla="*/ 2147483646 h 117"/>
              <a:gd name="T58" fmla="*/ 2147483646 w 141"/>
              <a:gd name="T59" fmla="*/ 2147483646 h 117"/>
              <a:gd name="T60" fmla="*/ 2147483646 w 141"/>
              <a:gd name="T61" fmla="*/ 2147483646 h 117"/>
              <a:gd name="T62" fmla="*/ 2147483646 w 141"/>
              <a:gd name="T63" fmla="*/ 2147483646 h 117"/>
              <a:gd name="T64" fmla="*/ 2147483646 w 141"/>
              <a:gd name="T65" fmla="*/ 2147483646 h 117"/>
              <a:gd name="T66" fmla="*/ 2147483646 w 141"/>
              <a:gd name="T67" fmla="*/ 2147483646 h 117"/>
              <a:gd name="T68" fmla="*/ 2147483646 w 141"/>
              <a:gd name="T69" fmla="*/ 2147483646 h 117"/>
              <a:gd name="T70" fmla="*/ 2147483646 w 141"/>
              <a:gd name="T71" fmla="*/ 2147483646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1" h="117">
                <a:moveTo>
                  <a:pt x="4" y="6"/>
                </a:moveTo>
                <a:cubicBezTo>
                  <a:pt x="7" y="3"/>
                  <a:pt x="6" y="3"/>
                  <a:pt x="7" y="6"/>
                </a:cubicBezTo>
                <a:cubicBezTo>
                  <a:pt x="11" y="2"/>
                  <a:pt x="8" y="4"/>
                  <a:pt x="17" y="5"/>
                </a:cubicBezTo>
                <a:cubicBezTo>
                  <a:pt x="17" y="6"/>
                  <a:pt x="17" y="7"/>
                  <a:pt x="18" y="7"/>
                </a:cubicBezTo>
                <a:cubicBezTo>
                  <a:pt x="19" y="7"/>
                  <a:pt x="22" y="5"/>
                  <a:pt x="22" y="5"/>
                </a:cubicBezTo>
                <a:cubicBezTo>
                  <a:pt x="40" y="7"/>
                  <a:pt x="31" y="3"/>
                  <a:pt x="42" y="0"/>
                </a:cubicBezTo>
                <a:cubicBezTo>
                  <a:pt x="44" y="1"/>
                  <a:pt x="47" y="3"/>
                  <a:pt x="47" y="3"/>
                </a:cubicBezTo>
                <a:cubicBezTo>
                  <a:pt x="49" y="10"/>
                  <a:pt x="52" y="9"/>
                  <a:pt x="60" y="10"/>
                </a:cubicBezTo>
                <a:cubicBezTo>
                  <a:pt x="63" y="13"/>
                  <a:pt x="63" y="12"/>
                  <a:pt x="66" y="9"/>
                </a:cubicBezTo>
                <a:cubicBezTo>
                  <a:pt x="72" y="10"/>
                  <a:pt x="74" y="10"/>
                  <a:pt x="71" y="16"/>
                </a:cubicBezTo>
                <a:cubicBezTo>
                  <a:pt x="72" y="18"/>
                  <a:pt x="76" y="19"/>
                  <a:pt x="76" y="22"/>
                </a:cubicBezTo>
                <a:cubicBezTo>
                  <a:pt x="78" y="20"/>
                  <a:pt x="78" y="21"/>
                  <a:pt x="77" y="23"/>
                </a:cubicBezTo>
                <a:cubicBezTo>
                  <a:pt x="78" y="26"/>
                  <a:pt x="78" y="30"/>
                  <a:pt x="80" y="32"/>
                </a:cubicBezTo>
                <a:cubicBezTo>
                  <a:pt x="84" y="31"/>
                  <a:pt x="84" y="31"/>
                  <a:pt x="87" y="29"/>
                </a:cubicBezTo>
                <a:cubicBezTo>
                  <a:pt x="89" y="31"/>
                  <a:pt x="90" y="33"/>
                  <a:pt x="92" y="34"/>
                </a:cubicBezTo>
                <a:cubicBezTo>
                  <a:pt x="95" y="32"/>
                  <a:pt x="96" y="29"/>
                  <a:pt x="99" y="28"/>
                </a:cubicBezTo>
                <a:cubicBezTo>
                  <a:pt x="102" y="30"/>
                  <a:pt x="105" y="30"/>
                  <a:pt x="109" y="31"/>
                </a:cubicBezTo>
                <a:cubicBezTo>
                  <a:pt x="112" y="30"/>
                  <a:pt x="116" y="27"/>
                  <a:pt x="116" y="27"/>
                </a:cubicBezTo>
                <a:cubicBezTo>
                  <a:pt x="117" y="21"/>
                  <a:pt x="118" y="20"/>
                  <a:pt x="122" y="16"/>
                </a:cubicBezTo>
                <a:cubicBezTo>
                  <a:pt x="125" y="19"/>
                  <a:pt x="128" y="16"/>
                  <a:pt x="131" y="13"/>
                </a:cubicBezTo>
                <a:cubicBezTo>
                  <a:pt x="132" y="14"/>
                  <a:pt x="134" y="16"/>
                  <a:pt x="134" y="16"/>
                </a:cubicBezTo>
                <a:cubicBezTo>
                  <a:pt x="133" y="17"/>
                  <a:pt x="136" y="22"/>
                  <a:pt x="136" y="22"/>
                </a:cubicBezTo>
                <a:cubicBezTo>
                  <a:pt x="136" y="24"/>
                  <a:pt x="135" y="25"/>
                  <a:pt x="135" y="27"/>
                </a:cubicBezTo>
                <a:cubicBezTo>
                  <a:pt x="135" y="28"/>
                  <a:pt x="137" y="27"/>
                  <a:pt x="137" y="28"/>
                </a:cubicBezTo>
                <a:cubicBezTo>
                  <a:pt x="137" y="29"/>
                  <a:pt x="136" y="32"/>
                  <a:pt x="136" y="32"/>
                </a:cubicBezTo>
                <a:cubicBezTo>
                  <a:pt x="135" y="34"/>
                  <a:pt x="134" y="34"/>
                  <a:pt x="132" y="36"/>
                </a:cubicBezTo>
                <a:cubicBezTo>
                  <a:pt x="135" y="39"/>
                  <a:pt x="134" y="37"/>
                  <a:pt x="133" y="41"/>
                </a:cubicBezTo>
                <a:cubicBezTo>
                  <a:pt x="134" y="44"/>
                  <a:pt x="138" y="48"/>
                  <a:pt x="138" y="48"/>
                </a:cubicBezTo>
                <a:cubicBezTo>
                  <a:pt x="140" y="53"/>
                  <a:pt x="140" y="55"/>
                  <a:pt x="135" y="58"/>
                </a:cubicBezTo>
                <a:cubicBezTo>
                  <a:pt x="136" y="59"/>
                  <a:pt x="138" y="60"/>
                  <a:pt x="139" y="61"/>
                </a:cubicBezTo>
                <a:cubicBezTo>
                  <a:pt x="141" y="68"/>
                  <a:pt x="139" y="73"/>
                  <a:pt x="132" y="75"/>
                </a:cubicBezTo>
                <a:cubicBezTo>
                  <a:pt x="130" y="77"/>
                  <a:pt x="130" y="79"/>
                  <a:pt x="130" y="81"/>
                </a:cubicBezTo>
                <a:cubicBezTo>
                  <a:pt x="133" y="84"/>
                  <a:pt x="131" y="83"/>
                  <a:pt x="134" y="82"/>
                </a:cubicBezTo>
                <a:cubicBezTo>
                  <a:pt x="135" y="83"/>
                  <a:pt x="136" y="85"/>
                  <a:pt x="137" y="86"/>
                </a:cubicBezTo>
                <a:cubicBezTo>
                  <a:pt x="135" y="88"/>
                  <a:pt x="136" y="89"/>
                  <a:pt x="134" y="87"/>
                </a:cubicBezTo>
                <a:cubicBezTo>
                  <a:pt x="131" y="90"/>
                  <a:pt x="131" y="89"/>
                  <a:pt x="134" y="90"/>
                </a:cubicBezTo>
                <a:cubicBezTo>
                  <a:pt x="132" y="93"/>
                  <a:pt x="129" y="95"/>
                  <a:pt x="126" y="96"/>
                </a:cubicBezTo>
                <a:cubicBezTo>
                  <a:pt x="133" y="98"/>
                  <a:pt x="129" y="98"/>
                  <a:pt x="125" y="99"/>
                </a:cubicBezTo>
                <a:cubicBezTo>
                  <a:pt x="119" y="97"/>
                  <a:pt x="118" y="97"/>
                  <a:pt x="111" y="98"/>
                </a:cubicBezTo>
                <a:cubicBezTo>
                  <a:pt x="108" y="101"/>
                  <a:pt x="110" y="100"/>
                  <a:pt x="106" y="99"/>
                </a:cubicBezTo>
                <a:cubicBezTo>
                  <a:pt x="101" y="101"/>
                  <a:pt x="104" y="101"/>
                  <a:pt x="96" y="102"/>
                </a:cubicBezTo>
                <a:cubicBezTo>
                  <a:pt x="95" y="103"/>
                  <a:pt x="92" y="105"/>
                  <a:pt x="92" y="105"/>
                </a:cubicBezTo>
                <a:cubicBezTo>
                  <a:pt x="85" y="104"/>
                  <a:pt x="80" y="101"/>
                  <a:pt x="87" y="94"/>
                </a:cubicBezTo>
                <a:cubicBezTo>
                  <a:pt x="87" y="93"/>
                  <a:pt x="87" y="92"/>
                  <a:pt x="86" y="92"/>
                </a:cubicBezTo>
                <a:cubicBezTo>
                  <a:pt x="85" y="92"/>
                  <a:pt x="84" y="94"/>
                  <a:pt x="84" y="94"/>
                </a:cubicBezTo>
                <a:cubicBezTo>
                  <a:pt x="83" y="96"/>
                  <a:pt x="81" y="99"/>
                  <a:pt x="81" y="99"/>
                </a:cubicBezTo>
                <a:cubicBezTo>
                  <a:pt x="81" y="102"/>
                  <a:pt x="84" y="109"/>
                  <a:pt x="82" y="111"/>
                </a:cubicBezTo>
                <a:cubicBezTo>
                  <a:pt x="81" y="114"/>
                  <a:pt x="82" y="117"/>
                  <a:pt x="77" y="116"/>
                </a:cubicBezTo>
                <a:cubicBezTo>
                  <a:pt x="76" y="116"/>
                  <a:pt x="74" y="113"/>
                  <a:pt x="74" y="113"/>
                </a:cubicBezTo>
                <a:cubicBezTo>
                  <a:pt x="70" y="114"/>
                  <a:pt x="66" y="116"/>
                  <a:pt x="62" y="114"/>
                </a:cubicBezTo>
                <a:cubicBezTo>
                  <a:pt x="65" y="111"/>
                  <a:pt x="64" y="113"/>
                  <a:pt x="65" y="109"/>
                </a:cubicBezTo>
                <a:cubicBezTo>
                  <a:pt x="63" y="107"/>
                  <a:pt x="60" y="113"/>
                  <a:pt x="58" y="115"/>
                </a:cubicBezTo>
                <a:lnTo>
                  <a:pt x="57" y="116"/>
                </a:lnTo>
                <a:cubicBezTo>
                  <a:pt x="54" y="114"/>
                  <a:pt x="50" y="113"/>
                  <a:pt x="46" y="112"/>
                </a:cubicBezTo>
                <a:cubicBezTo>
                  <a:pt x="44" y="106"/>
                  <a:pt x="47" y="100"/>
                  <a:pt x="40" y="97"/>
                </a:cubicBezTo>
                <a:cubicBezTo>
                  <a:pt x="37" y="92"/>
                  <a:pt x="42" y="91"/>
                  <a:pt x="46" y="90"/>
                </a:cubicBezTo>
                <a:cubicBezTo>
                  <a:pt x="49" y="87"/>
                  <a:pt x="44" y="91"/>
                  <a:pt x="50" y="88"/>
                </a:cubicBezTo>
                <a:cubicBezTo>
                  <a:pt x="51" y="87"/>
                  <a:pt x="53" y="84"/>
                  <a:pt x="53" y="84"/>
                </a:cubicBezTo>
                <a:cubicBezTo>
                  <a:pt x="51" y="79"/>
                  <a:pt x="46" y="77"/>
                  <a:pt x="43" y="74"/>
                </a:cubicBezTo>
                <a:cubicBezTo>
                  <a:pt x="43" y="72"/>
                  <a:pt x="43" y="70"/>
                  <a:pt x="42" y="69"/>
                </a:cubicBezTo>
                <a:cubicBezTo>
                  <a:pt x="41" y="68"/>
                  <a:pt x="39" y="70"/>
                  <a:pt x="37" y="70"/>
                </a:cubicBezTo>
                <a:cubicBezTo>
                  <a:pt x="33" y="70"/>
                  <a:pt x="29" y="62"/>
                  <a:pt x="28" y="59"/>
                </a:cubicBezTo>
                <a:cubicBezTo>
                  <a:pt x="29" y="57"/>
                  <a:pt x="31" y="52"/>
                  <a:pt x="31" y="52"/>
                </a:cubicBezTo>
                <a:cubicBezTo>
                  <a:pt x="29" y="50"/>
                  <a:pt x="25" y="44"/>
                  <a:pt x="25" y="44"/>
                </a:cubicBezTo>
                <a:cubicBezTo>
                  <a:pt x="24" y="44"/>
                  <a:pt x="22" y="45"/>
                  <a:pt x="21" y="45"/>
                </a:cubicBezTo>
                <a:cubicBezTo>
                  <a:pt x="20" y="45"/>
                  <a:pt x="19" y="43"/>
                  <a:pt x="19" y="43"/>
                </a:cubicBezTo>
                <a:cubicBezTo>
                  <a:pt x="16" y="46"/>
                  <a:pt x="18" y="45"/>
                  <a:pt x="13" y="44"/>
                </a:cubicBezTo>
                <a:cubicBezTo>
                  <a:pt x="10" y="41"/>
                  <a:pt x="11" y="43"/>
                  <a:pt x="10" y="40"/>
                </a:cubicBezTo>
                <a:cubicBezTo>
                  <a:pt x="12" y="38"/>
                  <a:pt x="10" y="38"/>
                  <a:pt x="11" y="35"/>
                </a:cubicBezTo>
                <a:cubicBezTo>
                  <a:pt x="7" y="31"/>
                  <a:pt x="7" y="26"/>
                  <a:pt x="3" y="22"/>
                </a:cubicBezTo>
                <a:cubicBezTo>
                  <a:pt x="1" y="15"/>
                  <a:pt x="0" y="13"/>
                  <a:pt x="5" y="8"/>
                </a:cubicBezTo>
                <a:cubicBezTo>
                  <a:pt x="4" y="7"/>
                  <a:pt x="4" y="7"/>
                  <a:pt x="4" y="6"/>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19" name="Freeform 17">
            <a:extLst>
              <a:ext uri="{FF2B5EF4-FFF2-40B4-BE49-F238E27FC236}">
                <a16:creationId xmlns:a16="http://schemas.microsoft.com/office/drawing/2014/main" xmlns="" id="{8A8ECB11-BC8D-493E-8989-857CD2CE5983}"/>
              </a:ext>
            </a:extLst>
          </p:cNvPr>
          <p:cNvSpPr>
            <a:spLocks noChangeAspect="1"/>
          </p:cNvSpPr>
          <p:nvPr/>
        </p:nvSpPr>
        <p:spPr bwMode="auto">
          <a:xfrm>
            <a:off x="5776233" y="2457822"/>
            <a:ext cx="1154633" cy="1041387"/>
          </a:xfrm>
          <a:custGeom>
            <a:avLst/>
            <a:gdLst>
              <a:gd name="T0" fmla="*/ 2147483646 w 146"/>
              <a:gd name="T1" fmla="*/ 2147483646 h 135"/>
              <a:gd name="T2" fmla="*/ 2147483646 w 146"/>
              <a:gd name="T3" fmla="*/ 2147483646 h 135"/>
              <a:gd name="T4" fmla="*/ 2147483646 w 146"/>
              <a:gd name="T5" fmla="*/ 2147483646 h 135"/>
              <a:gd name="T6" fmla="*/ 2147483646 w 146"/>
              <a:gd name="T7" fmla="*/ 2147483646 h 135"/>
              <a:gd name="T8" fmla="*/ 2147483646 w 146"/>
              <a:gd name="T9" fmla="*/ 2147483646 h 135"/>
              <a:gd name="T10" fmla="*/ 2147483646 w 146"/>
              <a:gd name="T11" fmla="*/ 2147483646 h 135"/>
              <a:gd name="T12" fmla="*/ 2147483646 w 146"/>
              <a:gd name="T13" fmla="*/ 2147483646 h 135"/>
              <a:gd name="T14" fmla="*/ 2147483646 w 146"/>
              <a:gd name="T15" fmla="*/ 2147483646 h 135"/>
              <a:gd name="T16" fmla="*/ 2147483646 w 146"/>
              <a:gd name="T17" fmla="*/ 2147483646 h 135"/>
              <a:gd name="T18" fmla="*/ 0 w 146"/>
              <a:gd name="T19" fmla="*/ 2147483646 h 135"/>
              <a:gd name="T20" fmla="*/ 2147483646 w 146"/>
              <a:gd name="T21" fmla="*/ 2147483646 h 135"/>
              <a:gd name="T22" fmla="*/ 2147483646 w 146"/>
              <a:gd name="T23" fmla="*/ 2147483646 h 135"/>
              <a:gd name="T24" fmla="*/ 2147483646 w 146"/>
              <a:gd name="T25" fmla="*/ 2147483646 h 135"/>
              <a:gd name="T26" fmla="*/ 2147483646 w 146"/>
              <a:gd name="T27" fmla="*/ 2147483646 h 135"/>
              <a:gd name="T28" fmla="*/ 2147483646 w 146"/>
              <a:gd name="T29" fmla="*/ 2147483646 h 135"/>
              <a:gd name="T30" fmla="*/ 2147483646 w 146"/>
              <a:gd name="T31" fmla="*/ 2147483646 h 135"/>
              <a:gd name="T32" fmla="*/ 2147483646 w 146"/>
              <a:gd name="T33" fmla="*/ 2147483646 h 135"/>
              <a:gd name="T34" fmla="*/ 2147483646 w 146"/>
              <a:gd name="T35" fmla="*/ 2147483646 h 135"/>
              <a:gd name="T36" fmla="*/ 2147483646 w 146"/>
              <a:gd name="T37" fmla="*/ 2147483646 h 135"/>
              <a:gd name="T38" fmla="*/ 2147483646 w 146"/>
              <a:gd name="T39" fmla="*/ 2147483646 h 135"/>
              <a:gd name="T40" fmla="*/ 2147483646 w 146"/>
              <a:gd name="T41" fmla="*/ 2147483646 h 135"/>
              <a:gd name="T42" fmla="*/ 2147483646 w 146"/>
              <a:gd name="T43" fmla="*/ 2147483646 h 135"/>
              <a:gd name="T44" fmla="*/ 2147483646 w 146"/>
              <a:gd name="T45" fmla="*/ 2147483646 h 135"/>
              <a:gd name="T46" fmla="*/ 2147483646 w 146"/>
              <a:gd name="T47" fmla="*/ 2147483646 h 135"/>
              <a:gd name="T48" fmla="*/ 2147483646 w 146"/>
              <a:gd name="T49" fmla="*/ 2147483646 h 135"/>
              <a:gd name="T50" fmla="*/ 2147483646 w 146"/>
              <a:gd name="T51" fmla="*/ 2147483646 h 135"/>
              <a:gd name="T52" fmla="*/ 2147483646 w 146"/>
              <a:gd name="T53" fmla="*/ 2147483646 h 135"/>
              <a:gd name="T54" fmla="*/ 2147483646 w 146"/>
              <a:gd name="T55" fmla="*/ 2147483646 h 135"/>
              <a:gd name="T56" fmla="*/ 2147483646 w 146"/>
              <a:gd name="T57" fmla="*/ 2147483646 h 135"/>
              <a:gd name="T58" fmla="*/ 2147483646 w 146"/>
              <a:gd name="T59" fmla="*/ 2147483646 h 135"/>
              <a:gd name="T60" fmla="*/ 2147483646 w 146"/>
              <a:gd name="T61" fmla="*/ 2147483646 h 135"/>
              <a:gd name="T62" fmla="*/ 2147483646 w 146"/>
              <a:gd name="T63" fmla="*/ 2147483646 h 135"/>
              <a:gd name="T64" fmla="*/ 2147483646 w 146"/>
              <a:gd name="T65" fmla="*/ 2147483646 h 135"/>
              <a:gd name="T66" fmla="*/ 2147483646 w 146"/>
              <a:gd name="T67" fmla="*/ 2147483646 h 135"/>
              <a:gd name="T68" fmla="*/ 2147483646 w 146"/>
              <a:gd name="T69" fmla="*/ 2147483646 h 135"/>
              <a:gd name="T70" fmla="*/ 2147483646 w 146"/>
              <a:gd name="T71" fmla="*/ 2147483646 h 135"/>
              <a:gd name="T72" fmla="*/ 2147483646 w 146"/>
              <a:gd name="T73" fmla="*/ 2147483646 h 1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6" h="135">
                <a:moveTo>
                  <a:pt x="48" y="135"/>
                </a:moveTo>
                <a:cubicBezTo>
                  <a:pt x="46" y="134"/>
                  <a:pt x="44" y="134"/>
                  <a:pt x="46" y="132"/>
                </a:cubicBezTo>
                <a:cubicBezTo>
                  <a:pt x="46" y="131"/>
                  <a:pt x="45" y="131"/>
                  <a:pt x="45" y="130"/>
                </a:cubicBezTo>
                <a:cubicBezTo>
                  <a:pt x="45" y="129"/>
                  <a:pt x="46" y="129"/>
                  <a:pt x="46" y="128"/>
                </a:cubicBezTo>
                <a:cubicBezTo>
                  <a:pt x="46" y="127"/>
                  <a:pt x="44" y="126"/>
                  <a:pt x="44" y="126"/>
                </a:cubicBezTo>
                <a:cubicBezTo>
                  <a:pt x="46" y="123"/>
                  <a:pt x="35" y="120"/>
                  <a:pt x="35" y="120"/>
                </a:cubicBezTo>
                <a:cubicBezTo>
                  <a:pt x="32" y="117"/>
                  <a:pt x="37" y="118"/>
                  <a:pt x="30" y="116"/>
                </a:cubicBezTo>
                <a:cubicBezTo>
                  <a:pt x="28" y="114"/>
                  <a:pt x="28" y="113"/>
                  <a:pt x="29" y="111"/>
                </a:cubicBezTo>
                <a:cubicBezTo>
                  <a:pt x="28" y="108"/>
                  <a:pt x="22" y="105"/>
                  <a:pt x="22" y="105"/>
                </a:cubicBezTo>
                <a:cubicBezTo>
                  <a:pt x="26" y="104"/>
                  <a:pt x="27" y="103"/>
                  <a:pt x="29" y="100"/>
                </a:cubicBezTo>
                <a:cubicBezTo>
                  <a:pt x="28" y="99"/>
                  <a:pt x="31" y="96"/>
                  <a:pt x="31" y="96"/>
                </a:cubicBezTo>
                <a:cubicBezTo>
                  <a:pt x="29" y="94"/>
                  <a:pt x="27" y="93"/>
                  <a:pt x="26" y="90"/>
                </a:cubicBezTo>
                <a:cubicBezTo>
                  <a:pt x="25" y="91"/>
                  <a:pt x="23" y="89"/>
                  <a:pt x="23" y="89"/>
                </a:cubicBezTo>
                <a:cubicBezTo>
                  <a:pt x="21" y="93"/>
                  <a:pt x="19" y="85"/>
                  <a:pt x="17" y="83"/>
                </a:cubicBezTo>
                <a:cubicBezTo>
                  <a:pt x="18" y="81"/>
                  <a:pt x="15" y="77"/>
                  <a:pt x="15" y="77"/>
                </a:cubicBezTo>
                <a:cubicBezTo>
                  <a:pt x="15" y="74"/>
                  <a:pt x="16" y="71"/>
                  <a:pt x="16" y="68"/>
                </a:cubicBezTo>
                <a:cubicBezTo>
                  <a:pt x="16" y="66"/>
                  <a:pt x="12" y="63"/>
                  <a:pt x="12" y="63"/>
                </a:cubicBezTo>
                <a:cubicBezTo>
                  <a:pt x="11" y="64"/>
                  <a:pt x="8" y="67"/>
                  <a:pt x="8" y="67"/>
                </a:cubicBezTo>
                <a:cubicBezTo>
                  <a:pt x="6" y="65"/>
                  <a:pt x="4" y="65"/>
                  <a:pt x="3" y="62"/>
                </a:cubicBezTo>
                <a:cubicBezTo>
                  <a:pt x="2" y="59"/>
                  <a:pt x="0" y="53"/>
                  <a:pt x="0" y="53"/>
                </a:cubicBezTo>
                <a:cubicBezTo>
                  <a:pt x="4" y="49"/>
                  <a:pt x="1" y="51"/>
                  <a:pt x="9" y="50"/>
                </a:cubicBezTo>
                <a:cubicBezTo>
                  <a:pt x="11" y="48"/>
                  <a:pt x="14" y="47"/>
                  <a:pt x="16" y="45"/>
                </a:cubicBezTo>
                <a:cubicBezTo>
                  <a:pt x="20" y="46"/>
                  <a:pt x="23" y="45"/>
                  <a:pt x="26" y="48"/>
                </a:cubicBezTo>
                <a:cubicBezTo>
                  <a:pt x="28" y="48"/>
                  <a:pt x="31" y="48"/>
                  <a:pt x="33" y="47"/>
                </a:cubicBezTo>
                <a:cubicBezTo>
                  <a:pt x="35" y="46"/>
                  <a:pt x="31" y="46"/>
                  <a:pt x="35" y="44"/>
                </a:cubicBezTo>
                <a:cubicBezTo>
                  <a:pt x="34" y="43"/>
                  <a:pt x="31" y="41"/>
                  <a:pt x="31" y="41"/>
                </a:cubicBezTo>
                <a:cubicBezTo>
                  <a:pt x="33" y="39"/>
                  <a:pt x="35" y="34"/>
                  <a:pt x="35" y="34"/>
                </a:cubicBezTo>
                <a:cubicBezTo>
                  <a:pt x="34" y="33"/>
                  <a:pt x="31" y="30"/>
                  <a:pt x="31" y="30"/>
                </a:cubicBezTo>
                <a:cubicBezTo>
                  <a:pt x="30" y="27"/>
                  <a:pt x="26" y="21"/>
                  <a:pt x="26" y="21"/>
                </a:cubicBezTo>
                <a:cubicBezTo>
                  <a:pt x="28" y="19"/>
                  <a:pt x="31" y="16"/>
                  <a:pt x="31" y="16"/>
                </a:cubicBezTo>
                <a:cubicBezTo>
                  <a:pt x="29" y="14"/>
                  <a:pt x="26" y="11"/>
                  <a:pt x="26" y="11"/>
                </a:cubicBezTo>
                <a:cubicBezTo>
                  <a:pt x="27" y="10"/>
                  <a:pt x="28" y="8"/>
                  <a:pt x="29" y="7"/>
                </a:cubicBezTo>
                <a:cubicBezTo>
                  <a:pt x="31" y="9"/>
                  <a:pt x="33" y="7"/>
                  <a:pt x="35" y="6"/>
                </a:cubicBezTo>
                <a:cubicBezTo>
                  <a:pt x="41" y="0"/>
                  <a:pt x="36" y="4"/>
                  <a:pt x="56" y="5"/>
                </a:cubicBezTo>
                <a:cubicBezTo>
                  <a:pt x="61" y="4"/>
                  <a:pt x="61" y="3"/>
                  <a:pt x="65" y="1"/>
                </a:cubicBezTo>
                <a:cubicBezTo>
                  <a:pt x="70" y="3"/>
                  <a:pt x="70" y="4"/>
                  <a:pt x="75" y="5"/>
                </a:cubicBezTo>
                <a:cubicBezTo>
                  <a:pt x="77" y="9"/>
                  <a:pt x="78" y="5"/>
                  <a:pt x="80" y="3"/>
                </a:cubicBezTo>
                <a:cubicBezTo>
                  <a:pt x="84" y="5"/>
                  <a:pt x="81" y="9"/>
                  <a:pt x="85" y="7"/>
                </a:cubicBezTo>
                <a:cubicBezTo>
                  <a:pt x="87" y="14"/>
                  <a:pt x="85" y="12"/>
                  <a:pt x="89" y="14"/>
                </a:cubicBezTo>
                <a:cubicBezTo>
                  <a:pt x="89" y="16"/>
                  <a:pt x="86" y="17"/>
                  <a:pt x="87" y="19"/>
                </a:cubicBezTo>
                <a:cubicBezTo>
                  <a:pt x="87" y="20"/>
                  <a:pt x="90" y="22"/>
                  <a:pt x="90" y="22"/>
                </a:cubicBezTo>
                <a:cubicBezTo>
                  <a:pt x="91" y="21"/>
                  <a:pt x="93" y="19"/>
                  <a:pt x="93" y="19"/>
                </a:cubicBezTo>
                <a:cubicBezTo>
                  <a:pt x="96" y="22"/>
                  <a:pt x="95" y="22"/>
                  <a:pt x="99" y="23"/>
                </a:cubicBezTo>
                <a:cubicBezTo>
                  <a:pt x="102" y="20"/>
                  <a:pt x="100" y="21"/>
                  <a:pt x="105" y="22"/>
                </a:cubicBezTo>
                <a:cubicBezTo>
                  <a:pt x="107" y="21"/>
                  <a:pt x="110" y="18"/>
                  <a:pt x="110" y="18"/>
                </a:cubicBezTo>
                <a:cubicBezTo>
                  <a:pt x="113" y="21"/>
                  <a:pt x="118" y="25"/>
                  <a:pt x="118" y="25"/>
                </a:cubicBezTo>
                <a:cubicBezTo>
                  <a:pt x="119" y="29"/>
                  <a:pt x="123" y="35"/>
                  <a:pt x="123" y="35"/>
                </a:cubicBezTo>
                <a:cubicBezTo>
                  <a:pt x="124" y="34"/>
                  <a:pt x="132" y="38"/>
                  <a:pt x="134" y="38"/>
                </a:cubicBezTo>
                <a:cubicBezTo>
                  <a:pt x="136" y="40"/>
                  <a:pt x="139" y="42"/>
                  <a:pt x="140" y="45"/>
                </a:cubicBezTo>
                <a:cubicBezTo>
                  <a:pt x="144" y="41"/>
                  <a:pt x="146" y="46"/>
                  <a:pt x="141" y="49"/>
                </a:cubicBezTo>
                <a:cubicBezTo>
                  <a:pt x="143" y="51"/>
                  <a:pt x="142" y="53"/>
                  <a:pt x="139" y="53"/>
                </a:cubicBezTo>
                <a:cubicBezTo>
                  <a:pt x="138" y="54"/>
                  <a:pt x="137" y="56"/>
                  <a:pt x="136" y="57"/>
                </a:cubicBezTo>
                <a:cubicBezTo>
                  <a:pt x="133" y="54"/>
                  <a:pt x="134" y="57"/>
                  <a:pt x="130" y="58"/>
                </a:cubicBezTo>
                <a:cubicBezTo>
                  <a:pt x="131" y="59"/>
                  <a:pt x="132" y="61"/>
                  <a:pt x="133" y="62"/>
                </a:cubicBezTo>
                <a:cubicBezTo>
                  <a:pt x="132" y="63"/>
                  <a:pt x="130" y="65"/>
                  <a:pt x="130" y="65"/>
                </a:cubicBezTo>
                <a:cubicBezTo>
                  <a:pt x="131" y="66"/>
                  <a:pt x="133" y="66"/>
                  <a:pt x="134" y="67"/>
                </a:cubicBezTo>
                <a:cubicBezTo>
                  <a:pt x="135" y="68"/>
                  <a:pt x="136" y="71"/>
                  <a:pt x="137" y="72"/>
                </a:cubicBezTo>
                <a:cubicBezTo>
                  <a:pt x="134" y="75"/>
                  <a:pt x="139" y="70"/>
                  <a:pt x="142" y="74"/>
                </a:cubicBezTo>
                <a:cubicBezTo>
                  <a:pt x="144" y="77"/>
                  <a:pt x="137" y="84"/>
                  <a:pt x="137" y="84"/>
                </a:cubicBezTo>
                <a:cubicBezTo>
                  <a:pt x="138" y="85"/>
                  <a:pt x="138" y="85"/>
                  <a:pt x="139" y="85"/>
                </a:cubicBezTo>
                <a:cubicBezTo>
                  <a:pt x="140" y="87"/>
                  <a:pt x="134" y="91"/>
                  <a:pt x="132" y="93"/>
                </a:cubicBezTo>
                <a:cubicBezTo>
                  <a:pt x="131" y="94"/>
                  <a:pt x="128" y="97"/>
                  <a:pt x="128" y="97"/>
                </a:cubicBezTo>
                <a:cubicBezTo>
                  <a:pt x="124" y="93"/>
                  <a:pt x="127" y="95"/>
                  <a:pt x="118" y="96"/>
                </a:cubicBezTo>
                <a:cubicBezTo>
                  <a:pt x="115" y="99"/>
                  <a:pt x="112" y="100"/>
                  <a:pt x="109" y="103"/>
                </a:cubicBezTo>
                <a:cubicBezTo>
                  <a:pt x="107" y="105"/>
                  <a:pt x="104" y="107"/>
                  <a:pt x="104" y="107"/>
                </a:cubicBezTo>
                <a:cubicBezTo>
                  <a:pt x="102" y="105"/>
                  <a:pt x="101" y="104"/>
                  <a:pt x="99" y="103"/>
                </a:cubicBezTo>
                <a:cubicBezTo>
                  <a:pt x="93" y="104"/>
                  <a:pt x="90" y="105"/>
                  <a:pt x="85" y="106"/>
                </a:cubicBezTo>
                <a:cubicBezTo>
                  <a:pt x="82" y="109"/>
                  <a:pt x="80" y="110"/>
                  <a:pt x="77" y="113"/>
                </a:cubicBezTo>
                <a:cubicBezTo>
                  <a:pt x="76" y="117"/>
                  <a:pt x="75" y="120"/>
                  <a:pt x="71" y="120"/>
                </a:cubicBezTo>
                <a:cubicBezTo>
                  <a:pt x="69" y="118"/>
                  <a:pt x="66" y="121"/>
                  <a:pt x="64" y="122"/>
                </a:cubicBezTo>
                <a:cubicBezTo>
                  <a:pt x="66" y="124"/>
                  <a:pt x="60" y="129"/>
                  <a:pt x="59" y="131"/>
                </a:cubicBezTo>
                <a:cubicBezTo>
                  <a:pt x="55" y="129"/>
                  <a:pt x="56" y="129"/>
                  <a:pt x="55" y="124"/>
                </a:cubicBezTo>
                <a:cubicBezTo>
                  <a:pt x="52" y="127"/>
                  <a:pt x="52" y="131"/>
                  <a:pt x="50" y="134"/>
                </a:cubicBezTo>
                <a:cubicBezTo>
                  <a:pt x="50" y="135"/>
                  <a:pt x="48" y="135"/>
                  <a:pt x="48" y="135"/>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r>
              <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20" name="Freeform 18">
            <a:extLst>
              <a:ext uri="{FF2B5EF4-FFF2-40B4-BE49-F238E27FC236}">
                <a16:creationId xmlns:a16="http://schemas.microsoft.com/office/drawing/2014/main" xmlns="" id="{0AA63ADC-D022-4457-A1E2-756CD4990669}"/>
              </a:ext>
            </a:extLst>
          </p:cNvPr>
          <p:cNvSpPr>
            <a:spLocks noChangeAspect="1"/>
          </p:cNvSpPr>
          <p:nvPr/>
        </p:nvSpPr>
        <p:spPr bwMode="auto">
          <a:xfrm>
            <a:off x="5292689" y="1907378"/>
            <a:ext cx="1479276" cy="970123"/>
          </a:xfrm>
          <a:custGeom>
            <a:avLst/>
            <a:gdLst>
              <a:gd name="T0" fmla="*/ 2147483647 w 187"/>
              <a:gd name="T1" fmla="*/ 2147483647 h 126"/>
              <a:gd name="T2" fmla="*/ 2147483647 w 187"/>
              <a:gd name="T3" fmla="*/ 2147483647 h 126"/>
              <a:gd name="T4" fmla="*/ 2147483647 w 187"/>
              <a:gd name="T5" fmla="*/ 2147483647 h 126"/>
              <a:gd name="T6" fmla="*/ 2147483647 w 187"/>
              <a:gd name="T7" fmla="*/ 2147483647 h 126"/>
              <a:gd name="T8" fmla="*/ 2147483647 w 187"/>
              <a:gd name="T9" fmla="*/ 2147483647 h 126"/>
              <a:gd name="T10" fmla="*/ 2147483647 w 187"/>
              <a:gd name="T11" fmla="*/ 2147483647 h 126"/>
              <a:gd name="T12" fmla="*/ 2147483647 w 187"/>
              <a:gd name="T13" fmla="*/ 2147483647 h 126"/>
              <a:gd name="T14" fmla="*/ 2147483647 w 187"/>
              <a:gd name="T15" fmla="*/ 2147483647 h 126"/>
              <a:gd name="T16" fmla="*/ 2147483647 w 187"/>
              <a:gd name="T17" fmla="*/ 2147483647 h 126"/>
              <a:gd name="T18" fmla="*/ 2147483647 w 187"/>
              <a:gd name="T19" fmla="*/ 2147483647 h 126"/>
              <a:gd name="T20" fmla="*/ 2147483647 w 187"/>
              <a:gd name="T21" fmla="*/ 2147483647 h 126"/>
              <a:gd name="T22" fmla="*/ 2147483647 w 187"/>
              <a:gd name="T23" fmla="*/ 2147483647 h 126"/>
              <a:gd name="T24" fmla="*/ 2147483647 w 187"/>
              <a:gd name="T25" fmla="*/ 2147483647 h 126"/>
              <a:gd name="T26" fmla="*/ 2147483647 w 187"/>
              <a:gd name="T27" fmla="*/ 2147483647 h 126"/>
              <a:gd name="T28" fmla="*/ 2147483647 w 187"/>
              <a:gd name="T29" fmla="*/ 2147483647 h 126"/>
              <a:gd name="T30" fmla="*/ 2147483647 w 187"/>
              <a:gd name="T31" fmla="*/ 2147483647 h 126"/>
              <a:gd name="T32" fmla="*/ 2147483647 w 187"/>
              <a:gd name="T33" fmla="*/ 2147483647 h 126"/>
              <a:gd name="T34" fmla="*/ 2147483647 w 187"/>
              <a:gd name="T35" fmla="*/ 2147483647 h 126"/>
              <a:gd name="T36" fmla="*/ 2147483647 w 187"/>
              <a:gd name="T37" fmla="*/ 2147483647 h 126"/>
              <a:gd name="T38" fmla="*/ 2147483647 w 187"/>
              <a:gd name="T39" fmla="*/ 2147483647 h 126"/>
              <a:gd name="T40" fmla="*/ 2147483647 w 187"/>
              <a:gd name="T41" fmla="*/ 2147483647 h 126"/>
              <a:gd name="T42" fmla="*/ 2147483647 w 187"/>
              <a:gd name="T43" fmla="*/ 2147483647 h 126"/>
              <a:gd name="T44" fmla="*/ 2147483647 w 187"/>
              <a:gd name="T45" fmla="*/ 2147483647 h 126"/>
              <a:gd name="T46" fmla="*/ 2147483647 w 187"/>
              <a:gd name="T47" fmla="*/ 2147483647 h 126"/>
              <a:gd name="T48" fmla="*/ 2147483647 w 187"/>
              <a:gd name="T49" fmla="*/ 2147483647 h 126"/>
              <a:gd name="T50" fmla="*/ 2147483647 w 187"/>
              <a:gd name="T51" fmla="*/ 2147483647 h 126"/>
              <a:gd name="T52" fmla="*/ 2147483647 w 187"/>
              <a:gd name="T53" fmla="*/ 2147483647 h 126"/>
              <a:gd name="T54" fmla="*/ 2147483647 w 187"/>
              <a:gd name="T55" fmla="*/ 2147483647 h 126"/>
              <a:gd name="T56" fmla="*/ 2147483647 w 187"/>
              <a:gd name="T57" fmla="*/ 2147483647 h 126"/>
              <a:gd name="T58" fmla="*/ 2147483647 w 187"/>
              <a:gd name="T59" fmla="*/ 2147483647 h 126"/>
              <a:gd name="T60" fmla="*/ 2147483647 w 187"/>
              <a:gd name="T61" fmla="*/ 2147483647 h 126"/>
              <a:gd name="T62" fmla="*/ 2147483647 w 187"/>
              <a:gd name="T63" fmla="*/ 2147483647 h 126"/>
              <a:gd name="T64" fmla="*/ 2147483647 w 187"/>
              <a:gd name="T65" fmla="*/ 2147483647 h 126"/>
              <a:gd name="T66" fmla="*/ 2147483647 w 187"/>
              <a:gd name="T67" fmla="*/ 2147483647 h 126"/>
              <a:gd name="T68" fmla="*/ 2147483647 w 187"/>
              <a:gd name="T69" fmla="*/ 2147483647 h 126"/>
              <a:gd name="T70" fmla="*/ 2147483647 w 187"/>
              <a:gd name="T71" fmla="*/ 2147483647 h 126"/>
              <a:gd name="T72" fmla="*/ 2147483647 w 187"/>
              <a:gd name="T73" fmla="*/ 2147483647 h 126"/>
              <a:gd name="T74" fmla="*/ 2147483647 w 187"/>
              <a:gd name="T75" fmla="*/ 2147483647 h 126"/>
              <a:gd name="T76" fmla="*/ 2147483647 w 187"/>
              <a:gd name="T77" fmla="*/ 2147483647 h 126"/>
              <a:gd name="T78" fmla="*/ 2147483647 w 187"/>
              <a:gd name="T79" fmla="*/ 2147483647 h 126"/>
              <a:gd name="T80" fmla="*/ 2147483647 w 187"/>
              <a:gd name="T81" fmla="*/ 2147483647 h 126"/>
              <a:gd name="T82" fmla="*/ 2147483647 w 187"/>
              <a:gd name="T83" fmla="*/ 2147483647 h 126"/>
              <a:gd name="T84" fmla="*/ 2147483647 w 187"/>
              <a:gd name="T85" fmla="*/ 2147483647 h 126"/>
              <a:gd name="T86" fmla="*/ 2147483647 w 187"/>
              <a:gd name="T87" fmla="*/ 2147483647 h 1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7" h="126">
                <a:moveTo>
                  <a:pt x="42" y="26"/>
                </a:moveTo>
                <a:cubicBezTo>
                  <a:pt x="44" y="28"/>
                  <a:pt x="45" y="27"/>
                  <a:pt x="47" y="29"/>
                </a:cubicBezTo>
                <a:cubicBezTo>
                  <a:pt x="48" y="28"/>
                  <a:pt x="52" y="31"/>
                  <a:pt x="54" y="33"/>
                </a:cubicBezTo>
                <a:cubicBezTo>
                  <a:pt x="59" y="32"/>
                  <a:pt x="60" y="31"/>
                  <a:pt x="62" y="27"/>
                </a:cubicBezTo>
                <a:cubicBezTo>
                  <a:pt x="59" y="24"/>
                  <a:pt x="60" y="26"/>
                  <a:pt x="59" y="22"/>
                </a:cubicBezTo>
                <a:cubicBezTo>
                  <a:pt x="61" y="20"/>
                  <a:pt x="63" y="17"/>
                  <a:pt x="63" y="14"/>
                </a:cubicBezTo>
                <a:cubicBezTo>
                  <a:pt x="65" y="10"/>
                  <a:pt x="68" y="11"/>
                  <a:pt x="71" y="8"/>
                </a:cubicBezTo>
                <a:cubicBezTo>
                  <a:pt x="72" y="7"/>
                  <a:pt x="75" y="4"/>
                  <a:pt x="75" y="4"/>
                </a:cubicBezTo>
                <a:cubicBezTo>
                  <a:pt x="77" y="5"/>
                  <a:pt x="81" y="3"/>
                  <a:pt x="84" y="2"/>
                </a:cubicBezTo>
                <a:cubicBezTo>
                  <a:pt x="88" y="3"/>
                  <a:pt x="88" y="2"/>
                  <a:pt x="91" y="3"/>
                </a:cubicBezTo>
                <a:cubicBezTo>
                  <a:pt x="101" y="0"/>
                  <a:pt x="107" y="12"/>
                  <a:pt x="115" y="16"/>
                </a:cubicBezTo>
                <a:cubicBezTo>
                  <a:pt x="118" y="14"/>
                  <a:pt x="117" y="17"/>
                  <a:pt x="120" y="15"/>
                </a:cubicBezTo>
                <a:cubicBezTo>
                  <a:pt x="121" y="15"/>
                  <a:pt x="121" y="16"/>
                  <a:pt x="122" y="16"/>
                </a:cubicBezTo>
                <a:cubicBezTo>
                  <a:pt x="123" y="16"/>
                  <a:pt x="123" y="15"/>
                  <a:pt x="124" y="15"/>
                </a:cubicBezTo>
                <a:cubicBezTo>
                  <a:pt x="125" y="15"/>
                  <a:pt x="126" y="17"/>
                  <a:pt x="126" y="17"/>
                </a:cubicBezTo>
                <a:cubicBezTo>
                  <a:pt x="128" y="16"/>
                  <a:pt x="128" y="14"/>
                  <a:pt x="130" y="16"/>
                </a:cubicBezTo>
                <a:cubicBezTo>
                  <a:pt x="135" y="14"/>
                  <a:pt x="133" y="14"/>
                  <a:pt x="137" y="14"/>
                </a:cubicBezTo>
                <a:cubicBezTo>
                  <a:pt x="138" y="15"/>
                  <a:pt x="140" y="17"/>
                  <a:pt x="140" y="17"/>
                </a:cubicBezTo>
                <a:cubicBezTo>
                  <a:pt x="141" y="23"/>
                  <a:pt x="144" y="23"/>
                  <a:pt x="148" y="27"/>
                </a:cubicBezTo>
                <a:cubicBezTo>
                  <a:pt x="145" y="30"/>
                  <a:pt x="150" y="33"/>
                  <a:pt x="153" y="34"/>
                </a:cubicBezTo>
                <a:cubicBezTo>
                  <a:pt x="156" y="37"/>
                  <a:pt x="155" y="40"/>
                  <a:pt x="156" y="44"/>
                </a:cubicBezTo>
                <a:cubicBezTo>
                  <a:pt x="159" y="41"/>
                  <a:pt x="161" y="37"/>
                  <a:pt x="164" y="34"/>
                </a:cubicBezTo>
                <a:cubicBezTo>
                  <a:pt x="165" y="35"/>
                  <a:pt x="167" y="36"/>
                  <a:pt x="168" y="37"/>
                </a:cubicBezTo>
                <a:cubicBezTo>
                  <a:pt x="171" y="36"/>
                  <a:pt x="171" y="38"/>
                  <a:pt x="174" y="35"/>
                </a:cubicBezTo>
                <a:cubicBezTo>
                  <a:pt x="179" y="37"/>
                  <a:pt x="179" y="36"/>
                  <a:pt x="177" y="39"/>
                </a:cubicBezTo>
                <a:cubicBezTo>
                  <a:pt x="179" y="42"/>
                  <a:pt x="180" y="38"/>
                  <a:pt x="183" y="37"/>
                </a:cubicBezTo>
                <a:cubicBezTo>
                  <a:pt x="186" y="40"/>
                  <a:pt x="183" y="41"/>
                  <a:pt x="181" y="44"/>
                </a:cubicBezTo>
                <a:cubicBezTo>
                  <a:pt x="182" y="47"/>
                  <a:pt x="180" y="57"/>
                  <a:pt x="184" y="57"/>
                </a:cubicBezTo>
                <a:cubicBezTo>
                  <a:pt x="185" y="58"/>
                  <a:pt x="187" y="60"/>
                  <a:pt x="187" y="60"/>
                </a:cubicBezTo>
                <a:cubicBezTo>
                  <a:pt x="187" y="63"/>
                  <a:pt x="184" y="68"/>
                  <a:pt x="184" y="68"/>
                </a:cubicBezTo>
                <a:cubicBezTo>
                  <a:pt x="186" y="70"/>
                  <a:pt x="186" y="72"/>
                  <a:pt x="187" y="75"/>
                </a:cubicBezTo>
                <a:cubicBezTo>
                  <a:pt x="185" y="77"/>
                  <a:pt x="183" y="77"/>
                  <a:pt x="180" y="76"/>
                </a:cubicBezTo>
                <a:cubicBezTo>
                  <a:pt x="179" y="74"/>
                  <a:pt x="178" y="73"/>
                  <a:pt x="176" y="72"/>
                </a:cubicBezTo>
                <a:cubicBezTo>
                  <a:pt x="173" y="73"/>
                  <a:pt x="172" y="75"/>
                  <a:pt x="171" y="77"/>
                </a:cubicBezTo>
                <a:cubicBezTo>
                  <a:pt x="172" y="80"/>
                  <a:pt x="173" y="81"/>
                  <a:pt x="174" y="83"/>
                </a:cubicBezTo>
                <a:cubicBezTo>
                  <a:pt x="172" y="90"/>
                  <a:pt x="175" y="86"/>
                  <a:pt x="170" y="86"/>
                </a:cubicBezTo>
                <a:lnTo>
                  <a:pt x="169" y="87"/>
                </a:lnTo>
                <a:cubicBezTo>
                  <a:pt x="171" y="91"/>
                  <a:pt x="175" y="91"/>
                  <a:pt x="168" y="91"/>
                </a:cubicBezTo>
                <a:cubicBezTo>
                  <a:pt x="167" y="92"/>
                  <a:pt x="165" y="94"/>
                  <a:pt x="165" y="94"/>
                </a:cubicBezTo>
                <a:cubicBezTo>
                  <a:pt x="164" y="93"/>
                  <a:pt x="163" y="92"/>
                  <a:pt x="162" y="92"/>
                </a:cubicBezTo>
                <a:cubicBezTo>
                  <a:pt x="160" y="92"/>
                  <a:pt x="158" y="95"/>
                  <a:pt x="158" y="95"/>
                </a:cubicBezTo>
                <a:cubicBezTo>
                  <a:pt x="157" y="94"/>
                  <a:pt x="156" y="92"/>
                  <a:pt x="155" y="91"/>
                </a:cubicBezTo>
                <a:cubicBezTo>
                  <a:pt x="152" y="94"/>
                  <a:pt x="154" y="93"/>
                  <a:pt x="149" y="92"/>
                </a:cubicBezTo>
                <a:cubicBezTo>
                  <a:pt x="147" y="90"/>
                  <a:pt x="149" y="89"/>
                  <a:pt x="150" y="88"/>
                </a:cubicBezTo>
                <a:cubicBezTo>
                  <a:pt x="148" y="85"/>
                  <a:pt x="144" y="79"/>
                  <a:pt x="144" y="79"/>
                </a:cubicBezTo>
                <a:cubicBezTo>
                  <a:pt x="142" y="81"/>
                  <a:pt x="142" y="77"/>
                  <a:pt x="141" y="75"/>
                </a:cubicBezTo>
                <a:cubicBezTo>
                  <a:pt x="139" y="77"/>
                  <a:pt x="138" y="77"/>
                  <a:pt x="137" y="79"/>
                </a:cubicBezTo>
                <a:cubicBezTo>
                  <a:pt x="134" y="76"/>
                  <a:pt x="135" y="76"/>
                  <a:pt x="131" y="75"/>
                </a:cubicBezTo>
                <a:cubicBezTo>
                  <a:pt x="128" y="72"/>
                  <a:pt x="130" y="73"/>
                  <a:pt x="124" y="74"/>
                </a:cubicBezTo>
                <a:cubicBezTo>
                  <a:pt x="121" y="77"/>
                  <a:pt x="123" y="76"/>
                  <a:pt x="119" y="77"/>
                </a:cubicBezTo>
                <a:cubicBezTo>
                  <a:pt x="112" y="74"/>
                  <a:pt x="105" y="75"/>
                  <a:pt x="98" y="76"/>
                </a:cubicBezTo>
                <a:cubicBezTo>
                  <a:pt x="96" y="78"/>
                  <a:pt x="93" y="80"/>
                  <a:pt x="93" y="80"/>
                </a:cubicBezTo>
                <a:cubicBezTo>
                  <a:pt x="91" y="78"/>
                  <a:pt x="90" y="79"/>
                  <a:pt x="88" y="81"/>
                </a:cubicBezTo>
                <a:cubicBezTo>
                  <a:pt x="88" y="83"/>
                  <a:pt x="88" y="84"/>
                  <a:pt x="89" y="86"/>
                </a:cubicBezTo>
                <a:cubicBezTo>
                  <a:pt x="89" y="87"/>
                  <a:pt x="91" y="86"/>
                  <a:pt x="91" y="87"/>
                </a:cubicBezTo>
                <a:cubicBezTo>
                  <a:pt x="92" y="89"/>
                  <a:pt x="87" y="93"/>
                  <a:pt x="87" y="93"/>
                </a:cubicBezTo>
                <a:cubicBezTo>
                  <a:pt x="89" y="95"/>
                  <a:pt x="92" y="98"/>
                  <a:pt x="92" y="98"/>
                </a:cubicBezTo>
                <a:cubicBezTo>
                  <a:pt x="93" y="101"/>
                  <a:pt x="96" y="106"/>
                  <a:pt x="96" y="106"/>
                </a:cubicBezTo>
                <a:cubicBezTo>
                  <a:pt x="94" y="108"/>
                  <a:pt x="93" y="110"/>
                  <a:pt x="93" y="114"/>
                </a:cubicBezTo>
                <a:cubicBezTo>
                  <a:pt x="94" y="117"/>
                  <a:pt x="93" y="117"/>
                  <a:pt x="92" y="120"/>
                </a:cubicBezTo>
                <a:cubicBezTo>
                  <a:pt x="89" y="119"/>
                  <a:pt x="83" y="117"/>
                  <a:pt x="83" y="117"/>
                </a:cubicBezTo>
                <a:cubicBezTo>
                  <a:pt x="76" y="118"/>
                  <a:pt x="76" y="120"/>
                  <a:pt x="71" y="122"/>
                </a:cubicBezTo>
                <a:cubicBezTo>
                  <a:pt x="68" y="123"/>
                  <a:pt x="63" y="124"/>
                  <a:pt x="63" y="124"/>
                </a:cubicBezTo>
                <a:cubicBezTo>
                  <a:pt x="61" y="126"/>
                  <a:pt x="62" y="123"/>
                  <a:pt x="60" y="125"/>
                </a:cubicBezTo>
                <a:cubicBezTo>
                  <a:pt x="56" y="124"/>
                  <a:pt x="49" y="125"/>
                  <a:pt x="46" y="122"/>
                </a:cubicBezTo>
                <a:cubicBezTo>
                  <a:pt x="45" y="123"/>
                  <a:pt x="42" y="125"/>
                  <a:pt x="42" y="125"/>
                </a:cubicBezTo>
                <a:cubicBezTo>
                  <a:pt x="35" y="124"/>
                  <a:pt x="32" y="125"/>
                  <a:pt x="29" y="119"/>
                </a:cubicBezTo>
                <a:cubicBezTo>
                  <a:pt x="27" y="121"/>
                  <a:pt x="26" y="121"/>
                  <a:pt x="24" y="123"/>
                </a:cubicBezTo>
                <a:cubicBezTo>
                  <a:pt x="23" y="122"/>
                  <a:pt x="18" y="125"/>
                  <a:pt x="18" y="125"/>
                </a:cubicBezTo>
                <a:cubicBezTo>
                  <a:pt x="17" y="124"/>
                  <a:pt x="15" y="122"/>
                  <a:pt x="15" y="122"/>
                </a:cubicBezTo>
                <a:cubicBezTo>
                  <a:pt x="11" y="120"/>
                  <a:pt x="12" y="121"/>
                  <a:pt x="10" y="119"/>
                </a:cubicBezTo>
                <a:cubicBezTo>
                  <a:pt x="9" y="119"/>
                  <a:pt x="7" y="120"/>
                  <a:pt x="6" y="120"/>
                </a:cubicBezTo>
                <a:cubicBezTo>
                  <a:pt x="4" y="120"/>
                  <a:pt x="2" y="116"/>
                  <a:pt x="2" y="116"/>
                </a:cubicBezTo>
                <a:cubicBezTo>
                  <a:pt x="3" y="114"/>
                  <a:pt x="3" y="112"/>
                  <a:pt x="1" y="110"/>
                </a:cubicBezTo>
                <a:cubicBezTo>
                  <a:pt x="3" y="108"/>
                  <a:pt x="6" y="106"/>
                  <a:pt x="6" y="106"/>
                </a:cubicBezTo>
                <a:cubicBezTo>
                  <a:pt x="5" y="104"/>
                  <a:pt x="3" y="101"/>
                  <a:pt x="5" y="99"/>
                </a:cubicBezTo>
                <a:cubicBezTo>
                  <a:pt x="5" y="97"/>
                  <a:pt x="2" y="92"/>
                  <a:pt x="2" y="92"/>
                </a:cubicBezTo>
                <a:cubicBezTo>
                  <a:pt x="10" y="84"/>
                  <a:pt x="0" y="85"/>
                  <a:pt x="12" y="83"/>
                </a:cubicBezTo>
                <a:cubicBezTo>
                  <a:pt x="14" y="78"/>
                  <a:pt x="15" y="76"/>
                  <a:pt x="20" y="74"/>
                </a:cubicBezTo>
                <a:cubicBezTo>
                  <a:pt x="22" y="72"/>
                  <a:pt x="26" y="69"/>
                  <a:pt x="26" y="69"/>
                </a:cubicBezTo>
                <a:cubicBezTo>
                  <a:pt x="25" y="65"/>
                  <a:pt x="24" y="58"/>
                  <a:pt x="21" y="56"/>
                </a:cubicBezTo>
                <a:cubicBezTo>
                  <a:pt x="22" y="50"/>
                  <a:pt x="22" y="49"/>
                  <a:pt x="28" y="48"/>
                </a:cubicBezTo>
                <a:cubicBezTo>
                  <a:pt x="30" y="46"/>
                  <a:pt x="33" y="46"/>
                  <a:pt x="35" y="44"/>
                </a:cubicBezTo>
                <a:cubicBezTo>
                  <a:pt x="36" y="43"/>
                  <a:pt x="38" y="41"/>
                  <a:pt x="38" y="41"/>
                </a:cubicBezTo>
                <a:cubicBezTo>
                  <a:pt x="36" y="36"/>
                  <a:pt x="35" y="37"/>
                  <a:pt x="29" y="36"/>
                </a:cubicBezTo>
                <a:cubicBezTo>
                  <a:pt x="28" y="35"/>
                  <a:pt x="26" y="33"/>
                  <a:pt x="26" y="33"/>
                </a:cubicBezTo>
                <a:cubicBezTo>
                  <a:pt x="28" y="31"/>
                  <a:pt x="31" y="31"/>
                  <a:pt x="34" y="30"/>
                </a:cubicBezTo>
                <a:cubicBezTo>
                  <a:pt x="37" y="33"/>
                  <a:pt x="42" y="30"/>
                  <a:pt x="42" y="26"/>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21" name="Freeform 19">
            <a:extLst>
              <a:ext uri="{FF2B5EF4-FFF2-40B4-BE49-F238E27FC236}">
                <a16:creationId xmlns:a16="http://schemas.microsoft.com/office/drawing/2014/main" xmlns="" id="{2B336400-3FE1-4A1C-B283-F0C8B882BE56}"/>
              </a:ext>
            </a:extLst>
          </p:cNvPr>
          <p:cNvSpPr>
            <a:spLocks noChangeAspect="1"/>
          </p:cNvSpPr>
          <p:nvPr/>
        </p:nvSpPr>
        <p:spPr bwMode="auto">
          <a:xfrm>
            <a:off x="6648267" y="1801536"/>
            <a:ext cx="973441" cy="1312252"/>
          </a:xfrm>
          <a:custGeom>
            <a:avLst/>
            <a:gdLst>
              <a:gd name="T0" fmla="*/ 236134 w 123"/>
              <a:gd name="T1" fmla="*/ 820671 h 170"/>
              <a:gd name="T2" fmla="*/ 222244 w 123"/>
              <a:gd name="T3" fmla="*/ 780639 h 170"/>
              <a:gd name="T4" fmla="*/ 173628 w 123"/>
              <a:gd name="T5" fmla="*/ 730598 h 170"/>
              <a:gd name="T6" fmla="*/ 180573 w 123"/>
              <a:gd name="T7" fmla="*/ 695569 h 170"/>
              <a:gd name="T8" fmla="*/ 222244 w 123"/>
              <a:gd name="T9" fmla="*/ 665545 h 170"/>
              <a:gd name="T10" fmla="*/ 215299 w 123"/>
              <a:gd name="T11" fmla="*/ 635520 h 170"/>
              <a:gd name="T12" fmla="*/ 90287 w 123"/>
              <a:gd name="T13" fmla="*/ 585479 h 170"/>
              <a:gd name="T14" fmla="*/ 41671 w 123"/>
              <a:gd name="T15" fmla="*/ 525430 h 170"/>
              <a:gd name="T16" fmla="*/ 0 w 123"/>
              <a:gd name="T17" fmla="*/ 495405 h 170"/>
              <a:gd name="T18" fmla="*/ 34726 w 123"/>
              <a:gd name="T19" fmla="*/ 425348 h 170"/>
              <a:gd name="T20" fmla="*/ 111122 w 123"/>
              <a:gd name="T21" fmla="*/ 415340 h 170"/>
              <a:gd name="T22" fmla="*/ 125012 w 123"/>
              <a:gd name="T23" fmla="*/ 385315 h 170"/>
              <a:gd name="T24" fmla="*/ 90287 w 123"/>
              <a:gd name="T25" fmla="*/ 245201 h 170"/>
              <a:gd name="T26" fmla="*/ 41671 w 123"/>
              <a:gd name="T27" fmla="*/ 230188 h 170"/>
              <a:gd name="T28" fmla="*/ 27780 w 123"/>
              <a:gd name="T29" fmla="*/ 200164 h 170"/>
              <a:gd name="T30" fmla="*/ 97232 w 123"/>
              <a:gd name="T31" fmla="*/ 165135 h 170"/>
              <a:gd name="T32" fmla="*/ 152793 w 123"/>
              <a:gd name="T33" fmla="*/ 150123 h 170"/>
              <a:gd name="T34" fmla="*/ 222244 w 123"/>
              <a:gd name="T35" fmla="*/ 115094 h 170"/>
              <a:gd name="T36" fmla="*/ 312530 w 123"/>
              <a:gd name="T37" fmla="*/ 30025 h 170"/>
              <a:gd name="T38" fmla="*/ 312530 w 123"/>
              <a:gd name="T39" fmla="*/ 0 h 170"/>
              <a:gd name="T40" fmla="*/ 361146 w 123"/>
              <a:gd name="T41" fmla="*/ 0 h 170"/>
              <a:gd name="T42" fmla="*/ 451433 w 123"/>
              <a:gd name="T43" fmla="*/ 30025 h 170"/>
              <a:gd name="T44" fmla="*/ 472268 w 123"/>
              <a:gd name="T45" fmla="*/ 70057 h 170"/>
              <a:gd name="T46" fmla="*/ 513939 w 123"/>
              <a:gd name="T47" fmla="*/ 110090 h 170"/>
              <a:gd name="T48" fmla="*/ 534774 w 123"/>
              <a:gd name="T49" fmla="*/ 155127 h 170"/>
              <a:gd name="T50" fmla="*/ 541720 w 123"/>
              <a:gd name="T51" fmla="*/ 190156 h 170"/>
              <a:gd name="T52" fmla="*/ 687567 w 123"/>
              <a:gd name="T53" fmla="*/ 360295 h 170"/>
              <a:gd name="T54" fmla="*/ 743128 w 123"/>
              <a:gd name="T55" fmla="*/ 385315 h 170"/>
              <a:gd name="T56" fmla="*/ 833415 w 123"/>
              <a:gd name="T57" fmla="*/ 405332 h 170"/>
              <a:gd name="T58" fmla="*/ 847305 w 123"/>
              <a:gd name="T59" fmla="*/ 450368 h 170"/>
              <a:gd name="T60" fmla="*/ 652841 w 123"/>
              <a:gd name="T61" fmla="*/ 545446 h 170"/>
              <a:gd name="T62" fmla="*/ 604226 w 123"/>
              <a:gd name="T63" fmla="*/ 650532 h 170"/>
              <a:gd name="T64" fmla="*/ 569500 w 123"/>
              <a:gd name="T65" fmla="*/ 750614 h 170"/>
              <a:gd name="T66" fmla="*/ 395872 w 123"/>
              <a:gd name="T67" fmla="*/ 765626 h 170"/>
              <a:gd name="T68" fmla="*/ 319476 w 123"/>
              <a:gd name="T69" fmla="*/ 840688 h 170"/>
              <a:gd name="T70" fmla="*/ 222244 w 123"/>
              <a:gd name="T71" fmla="*/ 850696 h 1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3" h="170">
                <a:moveTo>
                  <a:pt x="32" y="170"/>
                </a:moveTo>
                <a:cubicBezTo>
                  <a:pt x="30" y="166"/>
                  <a:pt x="28" y="166"/>
                  <a:pt x="34" y="164"/>
                </a:cubicBezTo>
                <a:cubicBezTo>
                  <a:pt x="36" y="162"/>
                  <a:pt x="33" y="163"/>
                  <a:pt x="35" y="161"/>
                </a:cubicBezTo>
                <a:cubicBezTo>
                  <a:pt x="34" y="159"/>
                  <a:pt x="32" y="156"/>
                  <a:pt x="32" y="156"/>
                </a:cubicBezTo>
                <a:cubicBezTo>
                  <a:pt x="25" y="158"/>
                  <a:pt x="28" y="151"/>
                  <a:pt x="22" y="148"/>
                </a:cubicBezTo>
                <a:cubicBezTo>
                  <a:pt x="23" y="147"/>
                  <a:pt x="25" y="147"/>
                  <a:pt x="25" y="146"/>
                </a:cubicBezTo>
                <a:cubicBezTo>
                  <a:pt x="25" y="145"/>
                  <a:pt x="23" y="144"/>
                  <a:pt x="23" y="144"/>
                </a:cubicBezTo>
                <a:cubicBezTo>
                  <a:pt x="24" y="142"/>
                  <a:pt x="26" y="139"/>
                  <a:pt x="26" y="139"/>
                </a:cubicBezTo>
                <a:cubicBezTo>
                  <a:pt x="29" y="142"/>
                  <a:pt x="31" y="137"/>
                  <a:pt x="35" y="136"/>
                </a:cubicBezTo>
                <a:cubicBezTo>
                  <a:pt x="34" y="135"/>
                  <a:pt x="32" y="133"/>
                  <a:pt x="32" y="133"/>
                </a:cubicBezTo>
                <a:cubicBezTo>
                  <a:pt x="34" y="132"/>
                  <a:pt x="37" y="130"/>
                  <a:pt x="37" y="130"/>
                </a:cubicBezTo>
                <a:cubicBezTo>
                  <a:pt x="34" y="127"/>
                  <a:pt x="36" y="128"/>
                  <a:pt x="31" y="127"/>
                </a:cubicBezTo>
                <a:cubicBezTo>
                  <a:pt x="27" y="123"/>
                  <a:pt x="26" y="122"/>
                  <a:pt x="20" y="121"/>
                </a:cubicBezTo>
                <a:cubicBezTo>
                  <a:pt x="17" y="120"/>
                  <a:pt x="16" y="118"/>
                  <a:pt x="13" y="117"/>
                </a:cubicBezTo>
                <a:cubicBezTo>
                  <a:pt x="11" y="115"/>
                  <a:pt x="12" y="114"/>
                  <a:pt x="10" y="112"/>
                </a:cubicBezTo>
                <a:cubicBezTo>
                  <a:pt x="9" y="110"/>
                  <a:pt x="8" y="106"/>
                  <a:pt x="6" y="105"/>
                </a:cubicBezTo>
                <a:cubicBezTo>
                  <a:pt x="5" y="104"/>
                  <a:pt x="2" y="102"/>
                  <a:pt x="2" y="102"/>
                </a:cubicBezTo>
                <a:cubicBezTo>
                  <a:pt x="4" y="100"/>
                  <a:pt x="2" y="100"/>
                  <a:pt x="0" y="99"/>
                </a:cubicBezTo>
                <a:cubicBezTo>
                  <a:pt x="6" y="97"/>
                  <a:pt x="6" y="96"/>
                  <a:pt x="2" y="92"/>
                </a:cubicBezTo>
                <a:cubicBezTo>
                  <a:pt x="3" y="88"/>
                  <a:pt x="3" y="88"/>
                  <a:pt x="5" y="85"/>
                </a:cubicBezTo>
                <a:cubicBezTo>
                  <a:pt x="7" y="85"/>
                  <a:pt x="12" y="88"/>
                  <a:pt x="12" y="88"/>
                </a:cubicBezTo>
                <a:cubicBezTo>
                  <a:pt x="16" y="87"/>
                  <a:pt x="20" y="87"/>
                  <a:pt x="16" y="83"/>
                </a:cubicBezTo>
                <a:cubicBezTo>
                  <a:pt x="15" y="79"/>
                  <a:pt x="14" y="81"/>
                  <a:pt x="17" y="78"/>
                </a:cubicBezTo>
                <a:lnTo>
                  <a:pt x="18" y="77"/>
                </a:lnTo>
                <a:cubicBezTo>
                  <a:pt x="17" y="73"/>
                  <a:pt x="13" y="67"/>
                  <a:pt x="13" y="67"/>
                </a:cubicBezTo>
                <a:cubicBezTo>
                  <a:pt x="13" y="64"/>
                  <a:pt x="17" y="53"/>
                  <a:pt x="13" y="49"/>
                </a:cubicBezTo>
                <a:cubicBezTo>
                  <a:pt x="12" y="50"/>
                  <a:pt x="9" y="53"/>
                  <a:pt x="9" y="53"/>
                </a:cubicBezTo>
                <a:cubicBezTo>
                  <a:pt x="7" y="51"/>
                  <a:pt x="10" y="48"/>
                  <a:pt x="6" y="46"/>
                </a:cubicBezTo>
                <a:cubicBezTo>
                  <a:pt x="7" y="45"/>
                  <a:pt x="5" y="43"/>
                  <a:pt x="5" y="43"/>
                </a:cubicBezTo>
                <a:cubicBezTo>
                  <a:pt x="6" y="42"/>
                  <a:pt x="4" y="40"/>
                  <a:pt x="4" y="40"/>
                </a:cubicBezTo>
                <a:cubicBezTo>
                  <a:pt x="6" y="36"/>
                  <a:pt x="4" y="34"/>
                  <a:pt x="9" y="36"/>
                </a:cubicBezTo>
                <a:cubicBezTo>
                  <a:pt x="10" y="37"/>
                  <a:pt x="14" y="33"/>
                  <a:pt x="14" y="33"/>
                </a:cubicBezTo>
                <a:cubicBezTo>
                  <a:pt x="16" y="38"/>
                  <a:pt x="17" y="35"/>
                  <a:pt x="20" y="33"/>
                </a:cubicBezTo>
                <a:cubicBezTo>
                  <a:pt x="18" y="31"/>
                  <a:pt x="20" y="31"/>
                  <a:pt x="22" y="30"/>
                </a:cubicBezTo>
                <a:cubicBezTo>
                  <a:pt x="23" y="31"/>
                  <a:pt x="25" y="33"/>
                  <a:pt x="25" y="33"/>
                </a:cubicBezTo>
                <a:cubicBezTo>
                  <a:pt x="27" y="26"/>
                  <a:pt x="28" y="27"/>
                  <a:pt x="32" y="23"/>
                </a:cubicBezTo>
                <a:cubicBezTo>
                  <a:pt x="27" y="18"/>
                  <a:pt x="37" y="10"/>
                  <a:pt x="42" y="9"/>
                </a:cubicBezTo>
                <a:cubicBezTo>
                  <a:pt x="43" y="8"/>
                  <a:pt x="45" y="6"/>
                  <a:pt x="45" y="6"/>
                </a:cubicBezTo>
                <a:cubicBezTo>
                  <a:pt x="43" y="4"/>
                  <a:pt x="44" y="3"/>
                  <a:pt x="42" y="5"/>
                </a:cubicBezTo>
                <a:cubicBezTo>
                  <a:pt x="38" y="3"/>
                  <a:pt x="43" y="1"/>
                  <a:pt x="45" y="0"/>
                </a:cubicBezTo>
                <a:cubicBezTo>
                  <a:pt x="46" y="1"/>
                  <a:pt x="47" y="2"/>
                  <a:pt x="48" y="2"/>
                </a:cubicBezTo>
                <a:cubicBezTo>
                  <a:pt x="49" y="2"/>
                  <a:pt x="52" y="0"/>
                  <a:pt x="52" y="0"/>
                </a:cubicBezTo>
                <a:cubicBezTo>
                  <a:pt x="56" y="1"/>
                  <a:pt x="58" y="1"/>
                  <a:pt x="59" y="5"/>
                </a:cubicBezTo>
                <a:cubicBezTo>
                  <a:pt x="64" y="4"/>
                  <a:pt x="62" y="3"/>
                  <a:pt x="65" y="6"/>
                </a:cubicBezTo>
                <a:lnTo>
                  <a:pt x="66" y="7"/>
                </a:lnTo>
                <a:cubicBezTo>
                  <a:pt x="64" y="9"/>
                  <a:pt x="67" y="12"/>
                  <a:pt x="68" y="14"/>
                </a:cubicBezTo>
                <a:cubicBezTo>
                  <a:pt x="64" y="16"/>
                  <a:pt x="65" y="15"/>
                  <a:pt x="66" y="20"/>
                </a:cubicBezTo>
                <a:cubicBezTo>
                  <a:pt x="70" y="18"/>
                  <a:pt x="71" y="21"/>
                  <a:pt x="74" y="22"/>
                </a:cubicBezTo>
                <a:cubicBezTo>
                  <a:pt x="75" y="25"/>
                  <a:pt x="80" y="29"/>
                  <a:pt x="80" y="29"/>
                </a:cubicBezTo>
                <a:cubicBezTo>
                  <a:pt x="79" y="30"/>
                  <a:pt x="77" y="30"/>
                  <a:pt x="77" y="31"/>
                </a:cubicBezTo>
                <a:cubicBezTo>
                  <a:pt x="77" y="32"/>
                  <a:pt x="79" y="33"/>
                  <a:pt x="79" y="33"/>
                </a:cubicBezTo>
                <a:cubicBezTo>
                  <a:pt x="78" y="35"/>
                  <a:pt x="77" y="37"/>
                  <a:pt x="78" y="38"/>
                </a:cubicBezTo>
                <a:cubicBezTo>
                  <a:pt x="79" y="43"/>
                  <a:pt x="80" y="49"/>
                  <a:pt x="84" y="53"/>
                </a:cubicBezTo>
                <a:cubicBezTo>
                  <a:pt x="90" y="50"/>
                  <a:pt x="98" y="68"/>
                  <a:pt x="99" y="72"/>
                </a:cubicBezTo>
                <a:cubicBezTo>
                  <a:pt x="99" y="72"/>
                  <a:pt x="106" y="75"/>
                  <a:pt x="107" y="75"/>
                </a:cubicBezTo>
                <a:cubicBezTo>
                  <a:pt x="110" y="78"/>
                  <a:pt x="107" y="74"/>
                  <a:pt x="107" y="77"/>
                </a:cubicBezTo>
                <a:cubicBezTo>
                  <a:pt x="107" y="78"/>
                  <a:pt x="110" y="79"/>
                  <a:pt x="111" y="80"/>
                </a:cubicBezTo>
                <a:cubicBezTo>
                  <a:pt x="113" y="78"/>
                  <a:pt x="120" y="81"/>
                  <a:pt x="120" y="81"/>
                </a:cubicBezTo>
                <a:cubicBezTo>
                  <a:pt x="122" y="83"/>
                  <a:pt x="122" y="86"/>
                  <a:pt x="123" y="88"/>
                </a:cubicBezTo>
                <a:cubicBezTo>
                  <a:pt x="122" y="89"/>
                  <a:pt x="122" y="89"/>
                  <a:pt x="122" y="90"/>
                </a:cubicBezTo>
                <a:cubicBezTo>
                  <a:pt x="114" y="91"/>
                  <a:pt x="112" y="89"/>
                  <a:pt x="109" y="95"/>
                </a:cubicBezTo>
                <a:cubicBezTo>
                  <a:pt x="108" y="105"/>
                  <a:pt x="104" y="108"/>
                  <a:pt x="94" y="109"/>
                </a:cubicBezTo>
                <a:cubicBezTo>
                  <a:pt x="92" y="111"/>
                  <a:pt x="88" y="116"/>
                  <a:pt x="88" y="116"/>
                </a:cubicBezTo>
                <a:cubicBezTo>
                  <a:pt x="89" y="126"/>
                  <a:pt x="89" y="123"/>
                  <a:pt x="87" y="130"/>
                </a:cubicBezTo>
                <a:cubicBezTo>
                  <a:pt x="89" y="137"/>
                  <a:pt x="93" y="134"/>
                  <a:pt x="87" y="140"/>
                </a:cubicBezTo>
                <a:cubicBezTo>
                  <a:pt x="88" y="147"/>
                  <a:pt x="89" y="149"/>
                  <a:pt x="82" y="150"/>
                </a:cubicBezTo>
                <a:cubicBezTo>
                  <a:pt x="73" y="149"/>
                  <a:pt x="74" y="151"/>
                  <a:pt x="66" y="152"/>
                </a:cubicBezTo>
                <a:cubicBezTo>
                  <a:pt x="65" y="153"/>
                  <a:pt x="58" y="153"/>
                  <a:pt x="57" y="153"/>
                </a:cubicBezTo>
                <a:cubicBezTo>
                  <a:pt x="53" y="155"/>
                  <a:pt x="53" y="158"/>
                  <a:pt x="50" y="161"/>
                </a:cubicBezTo>
                <a:cubicBezTo>
                  <a:pt x="49" y="164"/>
                  <a:pt x="46" y="168"/>
                  <a:pt x="46" y="168"/>
                </a:cubicBezTo>
                <a:cubicBezTo>
                  <a:pt x="42" y="164"/>
                  <a:pt x="38" y="167"/>
                  <a:pt x="33" y="168"/>
                </a:cubicBezTo>
                <a:cubicBezTo>
                  <a:pt x="32" y="169"/>
                  <a:pt x="32" y="169"/>
                  <a:pt x="32" y="170"/>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uk-UA" sz="1200" b="0" i="0" u="none" strike="noStrike" kern="0" cap="none" spc="0" normalizeH="0" baseline="0" noProof="0" dirty="0">
                <a:ln>
                  <a:noFill/>
                </a:ln>
                <a:solidFill>
                  <a:srgbClr val="FF0000"/>
                </a:solidFill>
                <a:effectLst/>
                <a:uLnTx/>
                <a:uFillTx/>
                <a:latin typeface="Arial" panose="020B0604020202020204" pitchFamily="34" charset="0"/>
                <a:ea typeface="ＭＳ Ｐゴシック"/>
                <a:cs typeface="+mn-cs"/>
              </a:rPr>
              <a:t>Збройний</a:t>
            </a:r>
          </a:p>
          <a:p>
            <a:pPr marL="0" marR="0" lvl="0" indent="0" defTabSz="914400" eaLnBrk="0" fontAlgn="base" latinLnBrk="0" hangingPunct="0">
              <a:lnSpc>
                <a:spcPct val="100000"/>
              </a:lnSpc>
              <a:spcBef>
                <a:spcPct val="0"/>
              </a:spcBef>
              <a:spcAft>
                <a:spcPct val="0"/>
              </a:spcAft>
              <a:buClrTx/>
              <a:buSzTx/>
              <a:buFontTx/>
              <a:buNone/>
              <a:tabLst/>
              <a:defRPr/>
            </a:pPr>
            <a:r>
              <a:rPr kumimoji="0" lang="uk-UA" sz="1200" b="0" i="0" u="none" strike="noStrike" kern="0" cap="none" spc="0" normalizeH="0" baseline="0" noProof="0" dirty="0">
                <a:ln>
                  <a:noFill/>
                </a:ln>
                <a:solidFill>
                  <a:srgbClr val="FF0000"/>
                </a:solidFill>
                <a:effectLst/>
                <a:uLnTx/>
                <a:uFillTx/>
                <a:latin typeface="Arial" panose="020B0604020202020204" pitchFamily="34" charset="0"/>
                <a:ea typeface="ＭＳ Ｐゴシック"/>
                <a:cs typeface="+mn-cs"/>
              </a:rPr>
              <a:t>   конфлікт</a:t>
            </a:r>
          </a:p>
        </p:txBody>
      </p:sp>
      <p:sp>
        <p:nvSpPr>
          <p:cNvPr id="122" name="Freeform 20">
            <a:extLst>
              <a:ext uri="{FF2B5EF4-FFF2-40B4-BE49-F238E27FC236}">
                <a16:creationId xmlns:a16="http://schemas.microsoft.com/office/drawing/2014/main" xmlns="" id="{38EEECDE-086F-4BE2-A856-1B64FC930DB6}"/>
              </a:ext>
            </a:extLst>
          </p:cNvPr>
          <p:cNvSpPr>
            <a:spLocks noChangeAspect="1"/>
          </p:cNvSpPr>
          <p:nvPr/>
        </p:nvSpPr>
        <p:spPr bwMode="auto">
          <a:xfrm>
            <a:off x="5933929" y="1148999"/>
            <a:ext cx="1146955" cy="1085685"/>
          </a:xfrm>
          <a:custGeom>
            <a:avLst/>
            <a:gdLst>
              <a:gd name="T0" fmla="*/ 2147483646 w 145"/>
              <a:gd name="T1" fmla="*/ 0 h 141"/>
              <a:gd name="T2" fmla="*/ 2147483646 w 145"/>
              <a:gd name="T3" fmla="*/ 2147483646 h 141"/>
              <a:gd name="T4" fmla="*/ 2147483646 w 145"/>
              <a:gd name="T5" fmla="*/ 2147483646 h 141"/>
              <a:gd name="T6" fmla="*/ 2147483646 w 145"/>
              <a:gd name="T7" fmla="*/ 2147483646 h 141"/>
              <a:gd name="T8" fmla="*/ 2147483646 w 145"/>
              <a:gd name="T9" fmla="*/ 2147483646 h 141"/>
              <a:gd name="T10" fmla="*/ 2147483646 w 145"/>
              <a:gd name="T11" fmla="*/ 2147483646 h 141"/>
              <a:gd name="T12" fmla="*/ 2147483646 w 145"/>
              <a:gd name="T13" fmla="*/ 2147483646 h 141"/>
              <a:gd name="T14" fmla="*/ 2147483646 w 145"/>
              <a:gd name="T15" fmla="*/ 2147483646 h 141"/>
              <a:gd name="T16" fmla="*/ 2147483646 w 145"/>
              <a:gd name="T17" fmla="*/ 2147483646 h 141"/>
              <a:gd name="T18" fmla="*/ 2147483646 w 145"/>
              <a:gd name="T19" fmla="*/ 2147483646 h 141"/>
              <a:gd name="T20" fmla="*/ 2147483646 w 145"/>
              <a:gd name="T21" fmla="*/ 2147483646 h 141"/>
              <a:gd name="T22" fmla="*/ 2147483646 w 145"/>
              <a:gd name="T23" fmla="*/ 2147483646 h 141"/>
              <a:gd name="T24" fmla="*/ 2147483646 w 145"/>
              <a:gd name="T25" fmla="*/ 2147483646 h 141"/>
              <a:gd name="T26" fmla="*/ 2147483646 w 145"/>
              <a:gd name="T27" fmla="*/ 2147483646 h 141"/>
              <a:gd name="T28" fmla="*/ 2147483646 w 145"/>
              <a:gd name="T29" fmla="*/ 2147483646 h 141"/>
              <a:gd name="T30" fmla="*/ 2147483646 w 145"/>
              <a:gd name="T31" fmla="*/ 2147483646 h 141"/>
              <a:gd name="T32" fmla="*/ 2147483646 w 145"/>
              <a:gd name="T33" fmla="*/ 2147483646 h 141"/>
              <a:gd name="T34" fmla="*/ 2147483646 w 145"/>
              <a:gd name="T35" fmla="*/ 2147483646 h 141"/>
              <a:gd name="T36" fmla="*/ 2147483646 w 145"/>
              <a:gd name="T37" fmla="*/ 2147483646 h 141"/>
              <a:gd name="T38" fmla="*/ 2147483646 w 145"/>
              <a:gd name="T39" fmla="*/ 2147483646 h 141"/>
              <a:gd name="T40" fmla="*/ 2147483646 w 145"/>
              <a:gd name="T41" fmla="*/ 2147483646 h 141"/>
              <a:gd name="T42" fmla="*/ 2147483646 w 145"/>
              <a:gd name="T43" fmla="*/ 2147483646 h 141"/>
              <a:gd name="T44" fmla="*/ 2147483646 w 145"/>
              <a:gd name="T45" fmla="*/ 2147483646 h 141"/>
              <a:gd name="T46" fmla="*/ 2147483646 w 145"/>
              <a:gd name="T47" fmla="*/ 2147483646 h 141"/>
              <a:gd name="T48" fmla="*/ 2147483646 w 145"/>
              <a:gd name="T49" fmla="*/ 2147483646 h 141"/>
              <a:gd name="T50" fmla="*/ 2147483646 w 145"/>
              <a:gd name="T51" fmla="*/ 2147483646 h 141"/>
              <a:gd name="T52" fmla="*/ 2147483646 w 145"/>
              <a:gd name="T53" fmla="*/ 2147483646 h 141"/>
              <a:gd name="T54" fmla="*/ 2147483646 w 145"/>
              <a:gd name="T55" fmla="*/ 2147483646 h 141"/>
              <a:gd name="T56" fmla="*/ 2147483646 w 145"/>
              <a:gd name="T57" fmla="*/ 2147483646 h 141"/>
              <a:gd name="T58" fmla="*/ 2147483646 w 145"/>
              <a:gd name="T59" fmla="*/ 2147483646 h 141"/>
              <a:gd name="T60" fmla="*/ 2147483646 w 145"/>
              <a:gd name="T61" fmla="*/ 2147483646 h 141"/>
              <a:gd name="T62" fmla="*/ 2147483646 w 145"/>
              <a:gd name="T63" fmla="*/ 2147483646 h 141"/>
              <a:gd name="T64" fmla="*/ 2147483646 w 145"/>
              <a:gd name="T65" fmla="*/ 2147483646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 h="141">
                <a:moveTo>
                  <a:pt x="118" y="4"/>
                </a:moveTo>
                <a:cubicBezTo>
                  <a:pt x="117" y="2"/>
                  <a:pt x="116" y="2"/>
                  <a:pt x="114" y="0"/>
                </a:cubicBezTo>
                <a:cubicBezTo>
                  <a:pt x="107" y="7"/>
                  <a:pt x="105" y="9"/>
                  <a:pt x="94" y="10"/>
                </a:cubicBezTo>
                <a:cubicBezTo>
                  <a:pt x="93" y="9"/>
                  <a:pt x="83" y="16"/>
                  <a:pt x="82" y="18"/>
                </a:cubicBezTo>
                <a:cubicBezTo>
                  <a:pt x="78" y="17"/>
                  <a:pt x="72" y="13"/>
                  <a:pt x="72" y="13"/>
                </a:cubicBezTo>
                <a:cubicBezTo>
                  <a:pt x="71" y="14"/>
                  <a:pt x="69" y="16"/>
                  <a:pt x="69" y="16"/>
                </a:cubicBezTo>
                <a:cubicBezTo>
                  <a:pt x="67" y="15"/>
                  <a:pt x="65" y="15"/>
                  <a:pt x="63" y="14"/>
                </a:cubicBezTo>
                <a:cubicBezTo>
                  <a:pt x="60" y="12"/>
                  <a:pt x="60" y="8"/>
                  <a:pt x="56" y="6"/>
                </a:cubicBezTo>
                <a:cubicBezTo>
                  <a:pt x="43" y="7"/>
                  <a:pt x="49" y="7"/>
                  <a:pt x="42" y="9"/>
                </a:cubicBezTo>
                <a:cubicBezTo>
                  <a:pt x="39" y="12"/>
                  <a:pt x="35" y="17"/>
                  <a:pt x="35" y="17"/>
                </a:cubicBezTo>
                <a:cubicBezTo>
                  <a:pt x="33" y="15"/>
                  <a:pt x="31" y="18"/>
                  <a:pt x="29" y="19"/>
                </a:cubicBezTo>
                <a:cubicBezTo>
                  <a:pt x="25" y="15"/>
                  <a:pt x="23" y="20"/>
                  <a:pt x="19" y="21"/>
                </a:cubicBezTo>
                <a:cubicBezTo>
                  <a:pt x="19" y="22"/>
                  <a:pt x="19" y="24"/>
                  <a:pt x="18" y="25"/>
                </a:cubicBezTo>
                <a:cubicBezTo>
                  <a:pt x="17" y="26"/>
                  <a:pt x="16" y="23"/>
                  <a:pt x="16" y="23"/>
                </a:cubicBezTo>
                <a:cubicBezTo>
                  <a:pt x="14" y="24"/>
                  <a:pt x="13" y="25"/>
                  <a:pt x="10" y="26"/>
                </a:cubicBezTo>
                <a:cubicBezTo>
                  <a:pt x="9" y="28"/>
                  <a:pt x="6" y="28"/>
                  <a:pt x="3" y="31"/>
                </a:cubicBezTo>
                <a:cubicBezTo>
                  <a:pt x="5" y="33"/>
                  <a:pt x="2" y="41"/>
                  <a:pt x="0" y="43"/>
                </a:cubicBezTo>
                <a:cubicBezTo>
                  <a:pt x="2" y="46"/>
                  <a:pt x="9" y="50"/>
                  <a:pt x="9" y="50"/>
                </a:cubicBezTo>
                <a:cubicBezTo>
                  <a:pt x="10" y="51"/>
                  <a:pt x="11" y="53"/>
                  <a:pt x="13" y="51"/>
                </a:cubicBezTo>
                <a:cubicBezTo>
                  <a:pt x="15" y="52"/>
                  <a:pt x="17" y="54"/>
                  <a:pt x="19" y="55"/>
                </a:cubicBezTo>
                <a:cubicBezTo>
                  <a:pt x="16" y="58"/>
                  <a:pt x="21" y="63"/>
                  <a:pt x="24" y="64"/>
                </a:cubicBezTo>
                <a:cubicBezTo>
                  <a:pt x="25" y="63"/>
                  <a:pt x="25" y="63"/>
                  <a:pt x="26" y="62"/>
                </a:cubicBezTo>
                <a:cubicBezTo>
                  <a:pt x="27" y="61"/>
                  <a:pt x="30" y="65"/>
                  <a:pt x="30" y="65"/>
                </a:cubicBezTo>
                <a:cubicBezTo>
                  <a:pt x="28" y="71"/>
                  <a:pt x="32" y="67"/>
                  <a:pt x="29" y="76"/>
                </a:cubicBezTo>
                <a:cubicBezTo>
                  <a:pt x="28" y="78"/>
                  <a:pt x="25" y="79"/>
                  <a:pt x="25" y="79"/>
                </a:cubicBezTo>
                <a:cubicBezTo>
                  <a:pt x="28" y="82"/>
                  <a:pt x="27" y="84"/>
                  <a:pt x="25" y="88"/>
                </a:cubicBezTo>
                <a:cubicBezTo>
                  <a:pt x="24" y="89"/>
                  <a:pt x="22" y="91"/>
                  <a:pt x="22" y="91"/>
                </a:cubicBezTo>
                <a:cubicBezTo>
                  <a:pt x="19" y="91"/>
                  <a:pt x="16" y="89"/>
                  <a:pt x="13" y="89"/>
                </a:cubicBezTo>
                <a:cubicBezTo>
                  <a:pt x="11" y="89"/>
                  <a:pt x="8" y="93"/>
                  <a:pt x="8" y="93"/>
                </a:cubicBezTo>
                <a:cubicBezTo>
                  <a:pt x="13" y="98"/>
                  <a:pt x="1" y="99"/>
                  <a:pt x="18" y="101"/>
                </a:cubicBezTo>
                <a:cubicBezTo>
                  <a:pt x="25" y="104"/>
                  <a:pt x="25" y="110"/>
                  <a:pt x="33" y="113"/>
                </a:cubicBezTo>
                <a:cubicBezTo>
                  <a:pt x="39" y="112"/>
                  <a:pt x="46" y="115"/>
                  <a:pt x="52" y="112"/>
                </a:cubicBezTo>
                <a:cubicBezTo>
                  <a:pt x="57" y="113"/>
                  <a:pt x="57" y="116"/>
                  <a:pt x="60" y="115"/>
                </a:cubicBezTo>
                <a:cubicBezTo>
                  <a:pt x="58" y="121"/>
                  <a:pt x="61" y="120"/>
                  <a:pt x="65" y="124"/>
                </a:cubicBezTo>
                <a:cubicBezTo>
                  <a:pt x="66" y="125"/>
                  <a:pt x="68" y="127"/>
                  <a:pt x="68" y="127"/>
                </a:cubicBezTo>
                <a:cubicBezTo>
                  <a:pt x="67" y="128"/>
                  <a:pt x="70" y="132"/>
                  <a:pt x="70" y="132"/>
                </a:cubicBezTo>
                <a:cubicBezTo>
                  <a:pt x="71" y="131"/>
                  <a:pt x="74" y="134"/>
                  <a:pt x="74" y="134"/>
                </a:cubicBezTo>
                <a:cubicBezTo>
                  <a:pt x="74" y="136"/>
                  <a:pt x="74" y="138"/>
                  <a:pt x="75" y="139"/>
                </a:cubicBezTo>
                <a:cubicBezTo>
                  <a:pt x="77" y="141"/>
                  <a:pt x="83" y="133"/>
                  <a:pt x="83" y="133"/>
                </a:cubicBezTo>
                <a:cubicBezTo>
                  <a:pt x="88" y="134"/>
                  <a:pt x="100" y="134"/>
                  <a:pt x="92" y="126"/>
                </a:cubicBezTo>
                <a:cubicBezTo>
                  <a:pt x="95" y="120"/>
                  <a:pt x="93" y="122"/>
                  <a:pt x="99" y="123"/>
                </a:cubicBezTo>
                <a:cubicBezTo>
                  <a:pt x="102" y="120"/>
                  <a:pt x="100" y="120"/>
                  <a:pt x="104" y="122"/>
                </a:cubicBezTo>
                <a:cubicBezTo>
                  <a:pt x="107" y="120"/>
                  <a:pt x="108" y="118"/>
                  <a:pt x="110" y="116"/>
                </a:cubicBezTo>
                <a:cubicBezTo>
                  <a:pt x="113" y="119"/>
                  <a:pt x="111" y="118"/>
                  <a:pt x="114" y="117"/>
                </a:cubicBezTo>
                <a:cubicBezTo>
                  <a:pt x="113" y="113"/>
                  <a:pt x="114" y="114"/>
                  <a:pt x="117" y="111"/>
                </a:cubicBezTo>
                <a:cubicBezTo>
                  <a:pt x="118" y="110"/>
                  <a:pt x="120" y="108"/>
                  <a:pt x="120" y="108"/>
                </a:cubicBezTo>
                <a:cubicBezTo>
                  <a:pt x="119" y="107"/>
                  <a:pt x="118" y="107"/>
                  <a:pt x="118" y="106"/>
                </a:cubicBezTo>
                <a:cubicBezTo>
                  <a:pt x="121" y="98"/>
                  <a:pt x="127" y="98"/>
                  <a:pt x="132" y="93"/>
                </a:cubicBezTo>
                <a:cubicBezTo>
                  <a:pt x="130" y="88"/>
                  <a:pt x="132" y="92"/>
                  <a:pt x="128" y="90"/>
                </a:cubicBezTo>
                <a:cubicBezTo>
                  <a:pt x="129" y="89"/>
                  <a:pt x="130" y="87"/>
                  <a:pt x="131" y="86"/>
                </a:cubicBezTo>
                <a:cubicBezTo>
                  <a:pt x="136" y="88"/>
                  <a:pt x="134" y="88"/>
                  <a:pt x="140" y="86"/>
                </a:cubicBezTo>
                <a:cubicBezTo>
                  <a:pt x="141" y="83"/>
                  <a:pt x="141" y="80"/>
                  <a:pt x="139" y="78"/>
                </a:cubicBezTo>
                <a:cubicBezTo>
                  <a:pt x="140" y="73"/>
                  <a:pt x="143" y="62"/>
                  <a:pt x="143" y="62"/>
                </a:cubicBezTo>
                <a:cubicBezTo>
                  <a:pt x="142" y="61"/>
                  <a:pt x="140" y="59"/>
                  <a:pt x="140" y="59"/>
                </a:cubicBezTo>
                <a:cubicBezTo>
                  <a:pt x="143" y="56"/>
                  <a:pt x="142" y="58"/>
                  <a:pt x="143" y="55"/>
                </a:cubicBezTo>
                <a:cubicBezTo>
                  <a:pt x="142" y="54"/>
                  <a:pt x="141" y="53"/>
                  <a:pt x="141" y="52"/>
                </a:cubicBezTo>
                <a:cubicBezTo>
                  <a:pt x="141" y="49"/>
                  <a:pt x="144" y="45"/>
                  <a:pt x="144" y="45"/>
                </a:cubicBezTo>
                <a:cubicBezTo>
                  <a:pt x="143" y="44"/>
                  <a:pt x="141" y="44"/>
                  <a:pt x="142" y="43"/>
                </a:cubicBezTo>
                <a:cubicBezTo>
                  <a:pt x="143" y="42"/>
                  <a:pt x="144" y="41"/>
                  <a:pt x="144" y="41"/>
                </a:cubicBezTo>
                <a:cubicBezTo>
                  <a:pt x="143" y="40"/>
                  <a:pt x="143" y="40"/>
                  <a:pt x="142" y="39"/>
                </a:cubicBezTo>
                <a:cubicBezTo>
                  <a:pt x="141" y="38"/>
                  <a:pt x="145" y="35"/>
                  <a:pt x="145" y="35"/>
                </a:cubicBezTo>
                <a:cubicBezTo>
                  <a:pt x="143" y="29"/>
                  <a:pt x="140" y="26"/>
                  <a:pt x="134" y="25"/>
                </a:cubicBezTo>
                <a:cubicBezTo>
                  <a:pt x="133" y="24"/>
                  <a:pt x="130" y="22"/>
                  <a:pt x="129" y="20"/>
                </a:cubicBezTo>
                <a:cubicBezTo>
                  <a:pt x="128" y="19"/>
                  <a:pt x="126" y="16"/>
                  <a:pt x="126" y="16"/>
                </a:cubicBezTo>
                <a:cubicBezTo>
                  <a:pt x="128" y="14"/>
                  <a:pt x="126" y="14"/>
                  <a:pt x="127" y="11"/>
                </a:cubicBezTo>
                <a:cubicBezTo>
                  <a:pt x="125" y="9"/>
                  <a:pt x="121" y="8"/>
                  <a:pt x="119" y="7"/>
                </a:cubicBezTo>
                <a:cubicBezTo>
                  <a:pt x="118" y="6"/>
                  <a:pt x="118" y="6"/>
                  <a:pt x="118" y="4"/>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23" name="Freeform 21">
            <a:extLst>
              <a:ext uri="{FF2B5EF4-FFF2-40B4-BE49-F238E27FC236}">
                <a16:creationId xmlns:a16="http://schemas.microsoft.com/office/drawing/2014/main" xmlns="" id="{58F32C1C-5005-413F-86FF-7906AB0575F9}"/>
              </a:ext>
            </a:extLst>
          </p:cNvPr>
          <p:cNvSpPr>
            <a:spLocks noChangeAspect="1"/>
          </p:cNvSpPr>
          <p:nvPr/>
        </p:nvSpPr>
        <p:spPr bwMode="auto">
          <a:xfrm>
            <a:off x="2250411" y="2168448"/>
            <a:ext cx="1001379" cy="503308"/>
          </a:xfrm>
          <a:custGeom>
            <a:avLst/>
            <a:gdLst>
              <a:gd name="T0" fmla="*/ 2147483647 w 127"/>
              <a:gd name="T1" fmla="*/ 2147483647 h 65"/>
              <a:gd name="T2" fmla="*/ 2147483647 w 127"/>
              <a:gd name="T3" fmla="*/ 2147483647 h 65"/>
              <a:gd name="T4" fmla="*/ 2147483647 w 127"/>
              <a:gd name="T5" fmla="*/ 2147483647 h 65"/>
              <a:gd name="T6" fmla="*/ 2147483647 w 127"/>
              <a:gd name="T7" fmla="*/ 2147483647 h 65"/>
              <a:gd name="T8" fmla="*/ 2147483647 w 127"/>
              <a:gd name="T9" fmla="*/ 2147483647 h 65"/>
              <a:gd name="T10" fmla="*/ 2147483647 w 127"/>
              <a:gd name="T11" fmla="*/ 2147483647 h 65"/>
              <a:gd name="T12" fmla="*/ 2147483647 w 127"/>
              <a:gd name="T13" fmla="*/ 2147483647 h 65"/>
              <a:gd name="T14" fmla="*/ 2147483647 w 127"/>
              <a:gd name="T15" fmla="*/ 2147483647 h 65"/>
              <a:gd name="T16" fmla="*/ 2147483647 w 127"/>
              <a:gd name="T17" fmla="*/ 2147483647 h 65"/>
              <a:gd name="T18" fmla="*/ 2147483647 w 127"/>
              <a:gd name="T19" fmla="*/ 2147483647 h 65"/>
              <a:gd name="T20" fmla="*/ 2147483647 w 127"/>
              <a:gd name="T21" fmla="*/ 2147483647 h 65"/>
              <a:gd name="T22" fmla="*/ 2147483647 w 127"/>
              <a:gd name="T23" fmla="*/ 2147483647 h 65"/>
              <a:gd name="T24" fmla="*/ 2147483647 w 127"/>
              <a:gd name="T25" fmla="*/ 2147483647 h 65"/>
              <a:gd name="T26" fmla="*/ 2147483647 w 127"/>
              <a:gd name="T27" fmla="*/ 2147483647 h 65"/>
              <a:gd name="T28" fmla="*/ 2147483647 w 127"/>
              <a:gd name="T29" fmla="*/ 2147483647 h 65"/>
              <a:gd name="T30" fmla="*/ 2147483647 w 127"/>
              <a:gd name="T31" fmla="*/ 2147483647 h 65"/>
              <a:gd name="T32" fmla="*/ 2147483647 w 127"/>
              <a:gd name="T33" fmla="*/ 2147483647 h 65"/>
              <a:gd name="T34" fmla="*/ 2147483647 w 127"/>
              <a:gd name="T35" fmla="*/ 2147483647 h 65"/>
              <a:gd name="T36" fmla="*/ 2147483647 w 127"/>
              <a:gd name="T37" fmla="*/ 2147483647 h 65"/>
              <a:gd name="T38" fmla="*/ 2147483647 w 127"/>
              <a:gd name="T39" fmla="*/ 2147483647 h 65"/>
              <a:gd name="T40" fmla="*/ 2147483647 w 127"/>
              <a:gd name="T41" fmla="*/ 2147483647 h 65"/>
              <a:gd name="T42" fmla="*/ 2147483647 w 127"/>
              <a:gd name="T43" fmla="*/ 2147483647 h 65"/>
              <a:gd name="T44" fmla="*/ 2147483647 w 127"/>
              <a:gd name="T45" fmla="*/ 2147483647 h 65"/>
              <a:gd name="T46" fmla="*/ 2147483647 w 127"/>
              <a:gd name="T47" fmla="*/ 2147483647 h 65"/>
              <a:gd name="T48" fmla="*/ 2147483647 w 127"/>
              <a:gd name="T49" fmla="*/ 2147483647 h 65"/>
              <a:gd name="T50" fmla="*/ 2147483647 w 127"/>
              <a:gd name="T51" fmla="*/ 2147483647 h 65"/>
              <a:gd name="T52" fmla="*/ 2147483647 w 127"/>
              <a:gd name="T53" fmla="*/ 2147483647 h 65"/>
              <a:gd name="T54" fmla="*/ 2147483647 w 127"/>
              <a:gd name="T55" fmla="*/ 2147483647 h 65"/>
              <a:gd name="T56" fmla="*/ 2147483647 w 127"/>
              <a:gd name="T57" fmla="*/ 2147483647 h 65"/>
              <a:gd name="T58" fmla="*/ 2147483647 w 127"/>
              <a:gd name="T59" fmla="*/ 2147483647 h 65"/>
              <a:gd name="T60" fmla="*/ 2147483647 w 127"/>
              <a:gd name="T61" fmla="*/ 2147483647 h 65"/>
              <a:gd name="T62" fmla="*/ 2147483647 w 127"/>
              <a:gd name="T63" fmla="*/ 2147483647 h 65"/>
              <a:gd name="T64" fmla="*/ 2147483647 w 127"/>
              <a:gd name="T65" fmla="*/ 2147483647 h 65"/>
              <a:gd name="T66" fmla="*/ 2147483647 w 127"/>
              <a:gd name="T67" fmla="*/ 2147483647 h 65"/>
              <a:gd name="T68" fmla="*/ 2147483647 w 127"/>
              <a:gd name="T69" fmla="*/ 2147483647 h 65"/>
              <a:gd name="T70" fmla="*/ 2147483647 w 127"/>
              <a:gd name="T71" fmla="*/ 2147483647 h 65"/>
              <a:gd name="T72" fmla="*/ 2147483647 w 127"/>
              <a:gd name="T73" fmla="*/ 2147483647 h 65"/>
              <a:gd name="T74" fmla="*/ 2147483647 w 127"/>
              <a:gd name="T75" fmla="*/ 2147483647 h 65"/>
              <a:gd name="T76" fmla="*/ 2147483647 w 127"/>
              <a:gd name="T77" fmla="*/ 2147483647 h 65"/>
              <a:gd name="T78" fmla="*/ 2147483647 w 127"/>
              <a:gd name="T79" fmla="*/ 2147483647 h 65"/>
              <a:gd name="T80" fmla="*/ 2147483647 w 127"/>
              <a:gd name="T81" fmla="*/ 2147483647 h 65"/>
              <a:gd name="T82" fmla="*/ 2147483647 w 127"/>
              <a:gd name="T83" fmla="*/ 2147483647 h 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7" h="65">
                <a:moveTo>
                  <a:pt x="42" y="1"/>
                </a:moveTo>
                <a:cubicBezTo>
                  <a:pt x="39" y="0"/>
                  <a:pt x="37" y="1"/>
                  <a:pt x="35" y="3"/>
                </a:cubicBezTo>
                <a:cubicBezTo>
                  <a:pt x="37" y="5"/>
                  <a:pt x="37" y="8"/>
                  <a:pt x="38" y="11"/>
                </a:cubicBezTo>
                <a:cubicBezTo>
                  <a:pt x="37" y="14"/>
                  <a:pt x="33" y="20"/>
                  <a:pt x="33" y="20"/>
                </a:cubicBezTo>
                <a:cubicBezTo>
                  <a:pt x="31" y="18"/>
                  <a:pt x="27" y="20"/>
                  <a:pt x="25" y="21"/>
                </a:cubicBezTo>
                <a:cubicBezTo>
                  <a:pt x="17" y="24"/>
                  <a:pt x="16" y="33"/>
                  <a:pt x="8" y="36"/>
                </a:cubicBezTo>
                <a:cubicBezTo>
                  <a:pt x="6" y="38"/>
                  <a:pt x="3" y="41"/>
                  <a:pt x="3" y="41"/>
                </a:cubicBezTo>
                <a:cubicBezTo>
                  <a:pt x="0" y="49"/>
                  <a:pt x="4" y="37"/>
                  <a:pt x="3" y="54"/>
                </a:cubicBezTo>
                <a:cubicBezTo>
                  <a:pt x="3" y="57"/>
                  <a:pt x="1" y="62"/>
                  <a:pt x="1" y="62"/>
                </a:cubicBezTo>
                <a:cubicBezTo>
                  <a:pt x="3" y="65"/>
                  <a:pt x="4" y="63"/>
                  <a:pt x="8" y="62"/>
                </a:cubicBezTo>
                <a:cubicBezTo>
                  <a:pt x="10" y="60"/>
                  <a:pt x="13" y="59"/>
                  <a:pt x="15" y="57"/>
                </a:cubicBezTo>
                <a:lnTo>
                  <a:pt x="16" y="56"/>
                </a:lnTo>
                <a:cubicBezTo>
                  <a:pt x="17" y="52"/>
                  <a:pt x="17" y="52"/>
                  <a:pt x="21" y="51"/>
                </a:cubicBezTo>
                <a:cubicBezTo>
                  <a:pt x="31" y="52"/>
                  <a:pt x="40" y="51"/>
                  <a:pt x="51" y="50"/>
                </a:cubicBezTo>
                <a:cubicBezTo>
                  <a:pt x="57" y="47"/>
                  <a:pt x="46" y="52"/>
                  <a:pt x="63" y="48"/>
                </a:cubicBezTo>
                <a:cubicBezTo>
                  <a:pt x="66" y="47"/>
                  <a:pt x="67" y="43"/>
                  <a:pt x="69" y="41"/>
                </a:cubicBezTo>
                <a:cubicBezTo>
                  <a:pt x="72" y="33"/>
                  <a:pt x="77" y="33"/>
                  <a:pt x="85" y="31"/>
                </a:cubicBezTo>
                <a:cubicBezTo>
                  <a:pt x="86" y="30"/>
                  <a:pt x="89" y="27"/>
                  <a:pt x="89" y="27"/>
                </a:cubicBezTo>
                <a:cubicBezTo>
                  <a:pt x="92" y="29"/>
                  <a:pt x="94" y="26"/>
                  <a:pt x="95" y="23"/>
                </a:cubicBezTo>
                <a:cubicBezTo>
                  <a:pt x="99" y="25"/>
                  <a:pt x="105" y="23"/>
                  <a:pt x="109" y="24"/>
                </a:cubicBezTo>
                <a:cubicBezTo>
                  <a:pt x="111" y="26"/>
                  <a:pt x="112" y="23"/>
                  <a:pt x="114" y="25"/>
                </a:cubicBezTo>
                <a:cubicBezTo>
                  <a:pt x="117" y="22"/>
                  <a:pt x="116" y="22"/>
                  <a:pt x="120" y="21"/>
                </a:cubicBezTo>
                <a:cubicBezTo>
                  <a:pt x="123" y="22"/>
                  <a:pt x="124" y="24"/>
                  <a:pt x="125" y="23"/>
                </a:cubicBezTo>
                <a:cubicBezTo>
                  <a:pt x="127" y="18"/>
                  <a:pt x="127" y="16"/>
                  <a:pt x="125" y="11"/>
                </a:cubicBezTo>
                <a:cubicBezTo>
                  <a:pt x="124" y="9"/>
                  <a:pt x="122" y="7"/>
                  <a:pt x="122" y="7"/>
                </a:cubicBezTo>
                <a:cubicBezTo>
                  <a:pt x="120" y="9"/>
                  <a:pt x="120" y="10"/>
                  <a:pt x="118" y="11"/>
                </a:cubicBezTo>
                <a:cubicBezTo>
                  <a:pt x="117" y="10"/>
                  <a:pt x="117" y="8"/>
                  <a:pt x="116" y="9"/>
                </a:cubicBezTo>
                <a:cubicBezTo>
                  <a:pt x="115" y="10"/>
                  <a:pt x="113" y="12"/>
                  <a:pt x="113" y="12"/>
                </a:cubicBezTo>
                <a:cubicBezTo>
                  <a:pt x="103" y="11"/>
                  <a:pt x="104" y="11"/>
                  <a:pt x="97" y="14"/>
                </a:cubicBezTo>
                <a:cubicBezTo>
                  <a:pt x="96" y="13"/>
                  <a:pt x="93" y="10"/>
                  <a:pt x="93" y="10"/>
                </a:cubicBezTo>
                <a:cubicBezTo>
                  <a:pt x="90" y="11"/>
                  <a:pt x="85" y="13"/>
                  <a:pt x="85" y="13"/>
                </a:cubicBezTo>
                <a:cubicBezTo>
                  <a:pt x="86" y="13"/>
                  <a:pt x="87" y="13"/>
                  <a:pt x="87" y="14"/>
                </a:cubicBezTo>
                <a:cubicBezTo>
                  <a:pt x="88" y="16"/>
                  <a:pt x="84" y="18"/>
                  <a:pt x="84" y="18"/>
                </a:cubicBezTo>
                <a:cubicBezTo>
                  <a:pt x="81" y="17"/>
                  <a:pt x="81" y="15"/>
                  <a:pt x="79" y="13"/>
                </a:cubicBezTo>
                <a:cubicBezTo>
                  <a:pt x="75" y="14"/>
                  <a:pt x="74" y="13"/>
                  <a:pt x="70" y="12"/>
                </a:cubicBezTo>
                <a:cubicBezTo>
                  <a:pt x="67" y="13"/>
                  <a:pt x="66" y="12"/>
                  <a:pt x="62" y="11"/>
                </a:cubicBezTo>
                <a:cubicBezTo>
                  <a:pt x="60" y="9"/>
                  <a:pt x="60" y="6"/>
                  <a:pt x="58" y="4"/>
                </a:cubicBezTo>
                <a:cubicBezTo>
                  <a:pt x="56" y="5"/>
                  <a:pt x="55" y="6"/>
                  <a:pt x="53" y="8"/>
                </a:cubicBezTo>
                <a:lnTo>
                  <a:pt x="52" y="9"/>
                </a:lnTo>
                <a:cubicBezTo>
                  <a:pt x="50" y="7"/>
                  <a:pt x="48" y="1"/>
                  <a:pt x="48" y="1"/>
                </a:cubicBezTo>
                <a:cubicBezTo>
                  <a:pt x="47" y="2"/>
                  <a:pt x="45" y="4"/>
                  <a:pt x="45" y="4"/>
                </a:cubicBezTo>
                <a:cubicBezTo>
                  <a:pt x="44" y="3"/>
                  <a:pt x="42" y="1"/>
                  <a:pt x="42" y="1"/>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24" name="Freeform 22">
            <a:extLst>
              <a:ext uri="{FF2B5EF4-FFF2-40B4-BE49-F238E27FC236}">
                <a16:creationId xmlns:a16="http://schemas.microsoft.com/office/drawing/2014/main" xmlns="" id="{A1EA6DC2-FEBB-4360-A967-10B48F86A035}"/>
              </a:ext>
            </a:extLst>
          </p:cNvPr>
          <p:cNvSpPr>
            <a:spLocks noChangeAspect="1"/>
          </p:cNvSpPr>
          <p:nvPr/>
        </p:nvSpPr>
        <p:spPr bwMode="auto">
          <a:xfrm>
            <a:off x="2250100" y="1320276"/>
            <a:ext cx="607298" cy="962521"/>
          </a:xfrm>
          <a:custGeom>
            <a:avLst/>
            <a:gdLst>
              <a:gd name="T0" fmla="*/ 2147483647 w 77"/>
              <a:gd name="T1" fmla="*/ 2147483647 h 125"/>
              <a:gd name="T2" fmla="*/ 2147483647 w 77"/>
              <a:gd name="T3" fmla="*/ 2147483647 h 125"/>
              <a:gd name="T4" fmla="*/ 2147483647 w 77"/>
              <a:gd name="T5" fmla="*/ 0 h 125"/>
              <a:gd name="T6" fmla="*/ 2147483647 w 77"/>
              <a:gd name="T7" fmla="*/ 2147483647 h 125"/>
              <a:gd name="T8" fmla="*/ 2147483647 w 77"/>
              <a:gd name="T9" fmla="*/ 2147483647 h 125"/>
              <a:gd name="T10" fmla="*/ 2147483647 w 77"/>
              <a:gd name="T11" fmla="*/ 2147483647 h 125"/>
              <a:gd name="T12" fmla="*/ 2147483647 w 77"/>
              <a:gd name="T13" fmla="*/ 2147483647 h 125"/>
              <a:gd name="T14" fmla="*/ 2147483647 w 77"/>
              <a:gd name="T15" fmla="*/ 2147483647 h 125"/>
              <a:gd name="T16" fmla="*/ 2147483647 w 77"/>
              <a:gd name="T17" fmla="*/ 2147483647 h 125"/>
              <a:gd name="T18" fmla="*/ 2147483647 w 77"/>
              <a:gd name="T19" fmla="*/ 2147483647 h 125"/>
              <a:gd name="T20" fmla="*/ 2147483647 w 77"/>
              <a:gd name="T21" fmla="*/ 2147483647 h 125"/>
              <a:gd name="T22" fmla="*/ 2147483647 w 77"/>
              <a:gd name="T23" fmla="*/ 2147483647 h 125"/>
              <a:gd name="T24" fmla="*/ 2147483647 w 77"/>
              <a:gd name="T25" fmla="*/ 2147483647 h 125"/>
              <a:gd name="T26" fmla="*/ 2147483647 w 77"/>
              <a:gd name="T27" fmla="*/ 2147483647 h 125"/>
              <a:gd name="T28" fmla="*/ 2147483647 w 77"/>
              <a:gd name="T29" fmla="*/ 2147483647 h 125"/>
              <a:gd name="T30" fmla="*/ 2147483647 w 77"/>
              <a:gd name="T31" fmla="*/ 2147483647 h 125"/>
              <a:gd name="T32" fmla="*/ 2147483647 w 77"/>
              <a:gd name="T33" fmla="*/ 2147483647 h 125"/>
              <a:gd name="T34" fmla="*/ 2147483647 w 77"/>
              <a:gd name="T35" fmla="*/ 2147483647 h 125"/>
              <a:gd name="T36" fmla="*/ 2147483647 w 77"/>
              <a:gd name="T37" fmla="*/ 2147483647 h 125"/>
              <a:gd name="T38" fmla="*/ 2147483647 w 77"/>
              <a:gd name="T39" fmla="*/ 2147483647 h 125"/>
              <a:gd name="T40" fmla="*/ 2147483647 w 77"/>
              <a:gd name="T41" fmla="*/ 2147483647 h 125"/>
              <a:gd name="T42" fmla="*/ 2147483647 w 77"/>
              <a:gd name="T43" fmla="*/ 2147483647 h 125"/>
              <a:gd name="T44" fmla="*/ 2147483647 w 77"/>
              <a:gd name="T45" fmla="*/ 2147483647 h 125"/>
              <a:gd name="T46" fmla="*/ 2147483647 w 77"/>
              <a:gd name="T47" fmla="*/ 2147483647 h 125"/>
              <a:gd name="T48" fmla="*/ 2147483647 w 77"/>
              <a:gd name="T49" fmla="*/ 2147483647 h 125"/>
              <a:gd name="T50" fmla="*/ 2147483647 w 77"/>
              <a:gd name="T51" fmla="*/ 2147483647 h 125"/>
              <a:gd name="T52" fmla="*/ 2147483647 w 77"/>
              <a:gd name="T53" fmla="*/ 2147483647 h 125"/>
              <a:gd name="T54" fmla="*/ 2147483647 w 77"/>
              <a:gd name="T55" fmla="*/ 2147483647 h 125"/>
              <a:gd name="T56" fmla="*/ 2147483647 w 77"/>
              <a:gd name="T57" fmla="*/ 2147483647 h 125"/>
              <a:gd name="T58" fmla="*/ 2147483647 w 77"/>
              <a:gd name="T59" fmla="*/ 2147483647 h 125"/>
              <a:gd name="T60" fmla="*/ 2147483647 w 77"/>
              <a:gd name="T61" fmla="*/ 2147483647 h 125"/>
              <a:gd name="T62" fmla="*/ 2147483647 w 77"/>
              <a:gd name="T63" fmla="*/ 2147483647 h 125"/>
              <a:gd name="T64" fmla="*/ 2147483647 w 77"/>
              <a:gd name="T65" fmla="*/ 2147483647 h 125"/>
              <a:gd name="T66" fmla="*/ 2147483647 w 77"/>
              <a:gd name="T67" fmla="*/ 2147483647 h 125"/>
              <a:gd name="T68" fmla="*/ 2147483647 w 77"/>
              <a:gd name="T69" fmla="*/ 2147483647 h 125"/>
              <a:gd name="T70" fmla="*/ 2147483647 w 77"/>
              <a:gd name="T71" fmla="*/ 2147483647 h 125"/>
              <a:gd name="T72" fmla="*/ 2147483647 w 77"/>
              <a:gd name="T73" fmla="*/ 2147483647 h 125"/>
              <a:gd name="T74" fmla="*/ 2147483647 w 77"/>
              <a:gd name="T75" fmla="*/ 2147483647 h 125"/>
              <a:gd name="T76" fmla="*/ 2147483647 w 77"/>
              <a:gd name="T77" fmla="*/ 2147483647 h 125"/>
              <a:gd name="T78" fmla="*/ 2147483647 w 77"/>
              <a:gd name="T79" fmla="*/ 2147483647 h 125"/>
              <a:gd name="T80" fmla="*/ 2147483647 w 77"/>
              <a:gd name="T81" fmla="*/ 2147483647 h 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125">
                <a:moveTo>
                  <a:pt x="77" y="9"/>
                </a:moveTo>
                <a:cubicBezTo>
                  <a:pt x="74" y="8"/>
                  <a:pt x="76" y="4"/>
                  <a:pt x="73" y="1"/>
                </a:cubicBezTo>
                <a:cubicBezTo>
                  <a:pt x="70" y="4"/>
                  <a:pt x="72" y="3"/>
                  <a:pt x="69" y="0"/>
                </a:cubicBezTo>
                <a:cubicBezTo>
                  <a:pt x="66" y="1"/>
                  <a:pt x="65" y="0"/>
                  <a:pt x="62" y="1"/>
                </a:cubicBezTo>
                <a:cubicBezTo>
                  <a:pt x="60" y="3"/>
                  <a:pt x="58" y="6"/>
                  <a:pt x="55" y="7"/>
                </a:cubicBezTo>
                <a:cubicBezTo>
                  <a:pt x="52" y="6"/>
                  <a:pt x="50" y="6"/>
                  <a:pt x="48" y="8"/>
                </a:cubicBezTo>
                <a:cubicBezTo>
                  <a:pt x="47" y="7"/>
                  <a:pt x="45" y="6"/>
                  <a:pt x="44" y="5"/>
                </a:cubicBezTo>
                <a:cubicBezTo>
                  <a:pt x="38" y="8"/>
                  <a:pt x="42" y="7"/>
                  <a:pt x="38" y="11"/>
                </a:cubicBezTo>
                <a:cubicBezTo>
                  <a:pt x="39" y="14"/>
                  <a:pt x="38" y="14"/>
                  <a:pt x="36" y="16"/>
                </a:cubicBezTo>
                <a:lnTo>
                  <a:pt x="35" y="17"/>
                </a:lnTo>
                <a:cubicBezTo>
                  <a:pt x="38" y="20"/>
                  <a:pt x="33" y="28"/>
                  <a:pt x="33" y="28"/>
                </a:cubicBezTo>
                <a:cubicBezTo>
                  <a:pt x="32" y="27"/>
                  <a:pt x="30" y="28"/>
                  <a:pt x="28" y="29"/>
                </a:cubicBezTo>
                <a:cubicBezTo>
                  <a:pt x="26" y="27"/>
                  <a:pt x="21" y="31"/>
                  <a:pt x="21" y="31"/>
                </a:cubicBezTo>
                <a:cubicBezTo>
                  <a:pt x="24" y="38"/>
                  <a:pt x="10" y="45"/>
                  <a:pt x="5" y="46"/>
                </a:cubicBezTo>
                <a:cubicBezTo>
                  <a:pt x="0" y="51"/>
                  <a:pt x="8" y="60"/>
                  <a:pt x="8" y="66"/>
                </a:cubicBezTo>
                <a:cubicBezTo>
                  <a:pt x="10" y="68"/>
                  <a:pt x="7" y="74"/>
                  <a:pt x="6" y="76"/>
                </a:cubicBezTo>
                <a:cubicBezTo>
                  <a:pt x="8" y="78"/>
                  <a:pt x="13" y="79"/>
                  <a:pt x="13" y="79"/>
                </a:cubicBezTo>
                <a:cubicBezTo>
                  <a:pt x="12" y="81"/>
                  <a:pt x="11" y="82"/>
                  <a:pt x="9" y="83"/>
                </a:cubicBezTo>
                <a:cubicBezTo>
                  <a:pt x="15" y="85"/>
                  <a:pt x="12" y="88"/>
                  <a:pt x="17" y="91"/>
                </a:cubicBezTo>
                <a:cubicBezTo>
                  <a:pt x="19" y="100"/>
                  <a:pt x="18" y="95"/>
                  <a:pt x="23" y="95"/>
                </a:cubicBezTo>
                <a:cubicBezTo>
                  <a:pt x="24" y="96"/>
                  <a:pt x="22" y="99"/>
                  <a:pt x="22" y="99"/>
                </a:cubicBezTo>
                <a:cubicBezTo>
                  <a:pt x="23" y="101"/>
                  <a:pt x="24" y="103"/>
                  <a:pt x="27" y="101"/>
                </a:cubicBezTo>
                <a:cubicBezTo>
                  <a:pt x="30" y="99"/>
                  <a:pt x="28" y="99"/>
                  <a:pt x="30" y="99"/>
                </a:cubicBezTo>
                <a:cubicBezTo>
                  <a:pt x="33" y="97"/>
                  <a:pt x="39" y="106"/>
                  <a:pt x="39" y="106"/>
                </a:cubicBezTo>
                <a:cubicBezTo>
                  <a:pt x="40" y="108"/>
                  <a:pt x="41" y="112"/>
                  <a:pt x="41" y="112"/>
                </a:cubicBezTo>
                <a:cubicBezTo>
                  <a:pt x="45" y="113"/>
                  <a:pt x="44" y="114"/>
                  <a:pt x="46" y="116"/>
                </a:cubicBezTo>
                <a:cubicBezTo>
                  <a:pt x="47" y="115"/>
                  <a:pt x="50" y="113"/>
                  <a:pt x="50" y="113"/>
                </a:cubicBezTo>
                <a:cubicBezTo>
                  <a:pt x="52" y="115"/>
                  <a:pt x="52" y="118"/>
                  <a:pt x="54" y="120"/>
                </a:cubicBezTo>
                <a:cubicBezTo>
                  <a:pt x="55" y="119"/>
                  <a:pt x="58" y="116"/>
                  <a:pt x="58" y="116"/>
                </a:cubicBezTo>
                <a:cubicBezTo>
                  <a:pt x="63" y="119"/>
                  <a:pt x="63" y="124"/>
                  <a:pt x="69" y="125"/>
                </a:cubicBezTo>
                <a:cubicBezTo>
                  <a:pt x="75" y="123"/>
                  <a:pt x="73" y="119"/>
                  <a:pt x="69" y="115"/>
                </a:cubicBezTo>
                <a:cubicBezTo>
                  <a:pt x="68" y="111"/>
                  <a:pt x="69" y="108"/>
                  <a:pt x="68" y="105"/>
                </a:cubicBezTo>
                <a:cubicBezTo>
                  <a:pt x="70" y="103"/>
                  <a:pt x="68" y="106"/>
                  <a:pt x="68" y="102"/>
                </a:cubicBezTo>
                <a:cubicBezTo>
                  <a:pt x="68" y="93"/>
                  <a:pt x="63" y="81"/>
                  <a:pt x="70" y="74"/>
                </a:cubicBezTo>
                <a:cubicBezTo>
                  <a:pt x="71" y="73"/>
                  <a:pt x="72" y="72"/>
                  <a:pt x="72" y="72"/>
                </a:cubicBezTo>
                <a:cubicBezTo>
                  <a:pt x="71" y="67"/>
                  <a:pt x="70" y="62"/>
                  <a:pt x="68" y="57"/>
                </a:cubicBezTo>
                <a:cubicBezTo>
                  <a:pt x="69" y="54"/>
                  <a:pt x="71" y="52"/>
                  <a:pt x="72" y="49"/>
                </a:cubicBezTo>
                <a:cubicBezTo>
                  <a:pt x="72" y="45"/>
                  <a:pt x="74" y="41"/>
                  <a:pt x="74" y="37"/>
                </a:cubicBezTo>
                <a:cubicBezTo>
                  <a:pt x="74" y="35"/>
                  <a:pt x="71" y="33"/>
                  <a:pt x="71" y="33"/>
                </a:cubicBezTo>
                <a:cubicBezTo>
                  <a:pt x="71" y="30"/>
                  <a:pt x="72" y="19"/>
                  <a:pt x="75" y="16"/>
                </a:cubicBezTo>
                <a:cubicBezTo>
                  <a:pt x="75" y="14"/>
                  <a:pt x="77" y="11"/>
                  <a:pt x="77" y="9"/>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25" name="Freeform 23">
            <a:extLst>
              <a:ext uri="{FF2B5EF4-FFF2-40B4-BE49-F238E27FC236}">
                <a16:creationId xmlns:a16="http://schemas.microsoft.com/office/drawing/2014/main" xmlns="" id="{BC826C17-7AA4-4983-A1AD-0125DE0B8D31}"/>
              </a:ext>
            </a:extLst>
          </p:cNvPr>
          <p:cNvSpPr>
            <a:spLocks noChangeAspect="1"/>
          </p:cNvSpPr>
          <p:nvPr/>
        </p:nvSpPr>
        <p:spPr bwMode="auto">
          <a:xfrm>
            <a:off x="2785043" y="1174475"/>
            <a:ext cx="641118" cy="1148031"/>
          </a:xfrm>
          <a:custGeom>
            <a:avLst/>
            <a:gdLst>
              <a:gd name="T0" fmla="*/ 2147483647 w 84"/>
              <a:gd name="T1" fmla="*/ 2147483647 h 147"/>
              <a:gd name="T2" fmla="*/ 2147483647 w 84"/>
              <a:gd name="T3" fmla="*/ 2147483647 h 147"/>
              <a:gd name="T4" fmla="*/ 2147483647 w 84"/>
              <a:gd name="T5" fmla="*/ 2147483647 h 147"/>
              <a:gd name="T6" fmla="*/ 2147483647 w 84"/>
              <a:gd name="T7" fmla="*/ 2147483647 h 147"/>
              <a:gd name="T8" fmla="*/ 2147483647 w 84"/>
              <a:gd name="T9" fmla="*/ 2147483647 h 147"/>
              <a:gd name="T10" fmla="*/ 2147483647 w 84"/>
              <a:gd name="T11" fmla="*/ 2147483647 h 147"/>
              <a:gd name="T12" fmla="*/ 2147483647 w 84"/>
              <a:gd name="T13" fmla="*/ 2147483647 h 147"/>
              <a:gd name="T14" fmla="*/ 2147483647 w 84"/>
              <a:gd name="T15" fmla="*/ 2147483647 h 147"/>
              <a:gd name="T16" fmla="*/ 2147483647 w 84"/>
              <a:gd name="T17" fmla="*/ 2147483647 h 147"/>
              <a:gd name="T18" fmla="*/ 2147483647 w 84"/>
              <a:gd name="T19" fmla="*/ 2147483647 h 147"/>
              <a:gd name="T20" fmla="*/ 2147483647 w 84"/>
              <a:gd name="T21" fmla="*/ 2147483647 h 147"/>
              <a:gd name="T22" fmla="*/ 2147483647 w 84"/>
              <a:gd name="T23" fmla="*/ 2147483647 h 147"/>
              <a:gd name="T24" fmla="*/ 0 w 84"/>
              <a:gd name="T25" fmla="*/ 2147483647 h 147"/>
              <a:gd name="T26" fmla="*/ 2147483647 w 84"/>
              <a:gd name="T27" fmla="*/ 2147483647 h 147"/>
              <a:gd name="T28" fmla="*/ 2147483647 w 84"/>
              <a:gd name="T29" fmla="*/ 2147483647 h 147"/>
              <a:gd name="T30" fmla="*/ 2147483647 w 84"/>
              <a:gd name="T31" fmla="*/ 2147483647 h 147"/>
              <a:gd name="T32" fmla="*/ 2147483647 w 84"/>
              <a:gd name="T33" fmla="*/ 2147483647 h 147"/>
              <a:gd name="T34" fmla="*/ 2147483647 w 84"/>
              <a:gd name="T35" fmla="*/ 2147483647 h 147"/>
              <a:gd name="T36" fmla="*/ 2147483647 w 84"/>
              <a:gd name="T37" fmla="*/ 2147483647 h 147"/>
              <a:gd name="T38" fmla="*/ 2147483647 w 84"/>
              <a:gd name="T39" fmla="*/ 2147483647 h 147"/>
              <a:gd name="T40" fmla="*/ 2147483647 w 84"/>
              <a:gd name="T41" fmla="*/ 2147483647 h 147"/>
              <a:gd name="T42" fmla="*/ 2147483647 w 84"/>
              <a:gd name="T43" fmla="*/ 2147483647 h 147"/>
              <a:gd name="T44" fmla="*/ 2147483647 w 84"/>
              <a:gd name="T45" fmla="*/ 2147483647 h 147"/>
              <a:gd name="T46" fmla="*/ 2147483647 w 84"/>
              <a:gd name="T47" fmla="*/ 2147483647 h 147"/>
              <a:gd name="T48" fmla="*/ 2147483647 w 84"/>
              <a:gd name="T49" fmla="*/ 2147483647 h 147"/>
              <a:gd name="T50" fmla="*/ 2147483647 w 84"/>
              <a:gd name="T51" fmla="*/ 2147483647 h 147"/>
              <a:gd name="T52" fmla="*/ 2147483647 w 84"/>
              <a:gd name="T53" fmla="*/ 2147483647 h 147"/>
              <a:gd name="T54" fmla="*/ 2147483647 w 84"/>
              <a:gd name="T55" fmla="*/ 2147483647 h 147"/>
              <a:gd name="T56" fmla="*/ 2147483647 w 84"/>
              <a:gd name="T57" fmla="*/ 2147483647 h 147"/>
              <a:gd name="T58" fmla="*/ 2147483647 w 84"/>
              <a:gd name="T59" fmla="*/ 2147483647 h 147"/>
              <a:gd name="T60" fmla="*/ 2147483647 w 84"/>
              <a:gd name="T61" fmla="*/ 2147483647 h 147"/>
              <a:gd name="T62" fmla="*/ 2147483647 w 84"/>
              <a:gd name="T63" fmla="*/ 2147483647 h 147"/>
              <a:gd name="T64" fmla="*/ 2147483647 w 84"/>
              <a:gd name="T65" fmla="*/ 2147483647 h 147"/>
              <a:gd name="T66" fmla="*/ 2147483647 w 84"/>
              <a:gd name="T67" fmla="*/ 2147483647 h 147"/>
              <a:gd name="T68" fmla="*/ 2147483647 w 84"/>
              <a:gd name="T69" fmla="*/ 2147483647 h 147"/>
              <a:gd name="T70" fmla="*/ 2147483647 w 84"/>
              <a:gd name="T71" fmla="*/ 2147483647 h 147"/>
              <a:gd name="T72" fmla="*/ 2147483647 w 84"/>
              <a:gd name="T73" fmla="*/ 2147483647 h 147"/>
              <a:gd name="T74" fmla="*/ 2147483647 w 84"/>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147">
                <a:moveTo>
                  <a:pt x="56" y="2"/>
                </a:moveTo>
                <a:cubicBezTo>
                  <a:pt x="45" y="0"/>
                  <a:pt x="50" y="1"/>
                  <a:pt x="42" y="5"/>
                </a:cubicBezTo>
                <a:cubicBezTo>
                  <a:pt x="35" y="1"/>
                  <a:pt x="31" y="12"/>
                  <a:pt x="27" y="16"/>
                </a:cubicBezTo>
                <a:cubicBezTo>
                  <a:pt x="25" y="18"/>
                  <a:pt x="23" y="19"/>
                  <a:pt x="21" y="21"/>
                </a:cubicBezTo>
                <a:lnTo>
                  <a:pt x="20" y="22"/>
                </a:lnTo>
                <a:cubicBezTo>
                  <a:pt x="19" y="21"/>
                  <a:pt x="18" y="20"/>
                  <a:pt x="17" y="20"/>
                </a:cubicBezTo>
                <a:cubicBezTo>
                  <a:pt x="14" y="21"/>
                  <a:pt x="10" y="28"/>
                  <a:pt x="8" y="30"/>
                </a:cubicBezTo>
                <a:cubicBezTo>
                  <a:pt x="7" y="34"/>
                  <a:pt x="4" y="41"/>
                  <a:pt x="4" y="41"/>
                </a:cubicBezTo>
                <a:cubicBezTo>
                  <a:pt x="5" y="54"/>
                  <a:pt x="5" y="48"/>
                  <a:pt x="7" y="55"/>
                </a:cubicBezTo>
                <a:cubicBezTo>
                  <a:pt x="4" y="58"/>
                  <a:pt x="5" y="56"/>
                  <a:pt x="5" y="62"/>
                </a:cubicBezTo>
                <a:cubicBezTo>
                  <a:pt x="3" y="65"/>
                  <a:pt x="4" y="69"/>
                  <a:pt x="1" y="72"/>
                </a:cubicBezTo>
                <a:cubicBezTo>
                  <a:pt x="2" y="75"/>
                  <a:pt x="2" y="78"/>
                  <a:pt x="4" y="80"/>
                </a:cubicBezTo>
                <a:cubicBezTo>
                  <a:pt x="4" y="85"/>
                  <a:pt x="4" y="93"/>
                  <a:pt x="0" y="97"/>
                </a:cubicBezTo>
                <a:cubicBezTo>
                  <a:pt x="0" y="99"/>
                  <a:pt x="2" y="132"/>
                  <a:pt x="4" y="134"/>
                </a:cubicBezTo>
                <a:cubicBezTo>
                  <a:pt x="6" y="139"/>
                  <a:pt x="2" y="142"/>
                  <a:pt x="8" y="144"/>
                </a:cubicBezTo>
                <a:cubicBezTo>
                  <a:pt x="9" y="144"/>
                  <a:pt x="11" y="143"/>
                  <a:pt x="12" y="143"/>
                </a:cubicBezTo>
                <a:cubicBezTo>
                  <a:pt x="14" y="143"/>
                  <a:pt x="16" y="147"/>
                  <a:pt x="16" y="147"/>
                </a:cubicBezTo>
                <a:cubicBezTo>
                  <a:pt x="21" y="146"/>
                  <a:pt x="23" y="145"/>
                  <a:pt x="18" y="142"/>
                </a:cubicBezTo>
                <a:cubicBezTo>
                  <a:pt x="22" y="141"/>
                  <a:pt x="27" y="140"/>
                  <a:pt x="30" y="143"/>
                </a:cubicBezTo>
                <a:cubicBezTo>
                  <a:pt x="35" y="141"/>
                  <a:pt x="38" y="141"/>
                  <a:pt x="43" y="142"/>
                </a:cubicBezTo>
                <a:cubicBezTo>
                  <a:pt x="46" y="141"/>
                  <a:pt x="48" y="141"/>
                  <a:pt x="50" y="139"/>
                </a:cubicBezTo>
                <a:cubicBezTo>
                  <a:pt x="53" y="142"/>
                  <a:pt x="53" y="142"/>
                  <a:pt x="57" y="138"/>
                </a:cubicBezTo>
                <a:cubicBezTo>
                  <a:pt x="59" y="128"/>
                  <a:pt x="55" y="138"/>
                  <a:pt x="58" y="131"/>
                </a:cubicBezTo>
                <a:cubicBezTo>
                  <a:pt x="57" y="119"/>
                  <a:pt x="56" y="110"/>
                  <a:pt x="65" y="101"/>
                </a:cubicBezTo>
                <a:cubicBezTo>
                  <a:pt x="68" y="102"/>
                  <a:pt x="73" y="105"/>
                  <a:pt x="73" y="105"/>
                </a:cubicBezTo>
                <a:cubicBezTo>
                  <a:pt x="83" y="103"/>
                  <a:pt x="84" y="92"/>
                  <a:pt x="77" y="85"/>
                </a:cubicBezTo>
                <a:cubicBezTo>
                  <a:pt x="75" y="80"/>
                  <a:pt x="74" y="81"/>
                  <a:pt x="76" y="74"/>
                </a:cubicBezTo>
                <a:cubicBezTo>
                  <a:pt x="76" y="73"/>
                  <a:pt x="79" y="71"/>
                  <a:pt x="79" y="71"/>
                </a:cubicBezTo>
                <a:cubicBezTo>
                  <a:pt x="77" y="67"/>
                  <a:pt x="78" y="68"/>
                  <a:pt x="76" y="66"/>
                </a:cubicBezTo>
                <a:cubicBezTo>
                  <a:pt x="77" y="64"/>
                  <a:pt x="78" y="63"/>
                  <a:pt x="80" y="61"/>
                </a:cubicBezTo>
                <a:lnTo>
                  <a:pt x="81" y="60"/>
                </a:lnTo>
                <a:cubicBezTo>
                  <a:pt x="78" y="55"/>
                  <a:pt x="77" y="55"/>
                  <a:pt x="71" y="54"/>
                </a:cubicBezTo>
                <a:cubicBezTo>
                  <a:pt x="69" y="52"/>
                  <a:pt x="67" y="48"/>
                  <a:pt x="67" y="48"/>
                </a:cubicBezTo>
                <a:cubicBezTo>
                  <a:pt x="68" y="45"/>
                  <a:pt x="72" y="39"/>
                  <a:pt x="72" y="39"/>
                </a:cubicBezTo>
                <a:cubicBezTo>
                  <a:pt x="71" y="35"/>
                  <a:pt x="71" y="30"/>
                  <a:pt x="70" y="25"/>
                </a:cubicBezTo>
                <a:cubicBezTo>
                  <a:pt x="68" y="27"/>
                  <a:pt x="60" y="21"/>
                  <a:pt x="59" y="18"/>
                </a:cubicBezTo>
                <a:cubicBezTo>
                  <a:pt x="58" y="16"/>
                  <a:pt x="56" y="12"/>
                  <a:pt x="56" y="12"/>
                </a:cubicBezTo>
                <a:cubicBezTo>
                  <a:pt x="59" y="7"/>
                  <a:pt x="56" y="6"/>
                  <a:pt x="56" y="2"/>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ＭＳ Ｐゴシック"/>
              <a:cs typeface="+mn-cs"/>
            </a:endParaRPr>
          </a:p>
        </p:txBody>
      </p:sp>
      <p:sp>
        <p:nvSpPr>
          <p:cNvPr id="126" name="Freeform 24">
            <a:extLst>
              <a:ext uri="{FF2B5EF4-FFF2-40B4-BE49-F238E27FC236}">
                <a16:creationId xmlns:a16="http://schemas.microsoft.com/office/drawing/2014/main" xmlns="" id="{E80B6532-0AF7-4394-B1E6-8132140418D9}"/>
              </a:ext>
            </a:extLst>
          </p:cNvPr>
          <p:cNvSpPr>
            <a:spLocks noChangeAspect="1"/>
          </p:cNvSpPr>
          <p:nvPr/>
        </p:nvSpPr>
        <p:spPr bwMode="auto">
          <a:xfrm>
            <a:off x="2452857" y="387638"/>
            <a:ext cx="988146" cy="1039962"/>
          </a:xfrm>
          <a:custGeom>
            <a:avLst/>
            <a:gdLst>
              <a:gd name="T0" fmla="*/ 2147483647 w 126"/>
              <a:gd name="T1" fmla="*/ 2147483647 h 136"/>
              <a:gd name="T2" fmla="*/ 2147483647 w 126"/>
              <a:gd name="T3" fmla="*/ 2147483647 h 136"/>
              <a:gd name="T4" fmla="*/ 2147483647 w 126"/>
              <a:gd name="T5" fmla="*/ 2147483647 h 136"/>
              <a:gd name="T6" fmla="*/ 2147483647 w 126"/>
              <a:gd name="T7" fmla="*/ 2147483647 h 136"/>
              <a:gd name="T8" fmla="*/ 2147483647 w 126"/>
              <a:gd name="T9" fmla="*/ 2147483647 h 136"/>
              <a:gd name="T10" fmla="*/ 2147483647 w 126"/>
              <a:gd name="T11" fmla="*/ 2147483647 h 136"/>
              <a:gd name="T12" fmla="*/ 2147483647 w 126"/>
              <a:gd name="T13" fmla="*/ 2147483647 h 136"/>
              <a:gd name="T14" fmla="*/ 2147483647 w 126"/>
              <a:gd name="T15" fmla="*/ 2147483647 h 136"/>
              <a:gd name="T16" fmla="*/ 2147483647 w 126"/>
              <a:gd name="T17" fmla="*/ 2147483647 h 136"/>
              <a:gd name="T18" fmla="*/ 2147483647 w 126"/>
              <a:gd name="T19" fmla="*/ 2147483647 h 136"/>
              <a:gd name="T20" fmla="*/ 2147483647 w 126"/>
              <a:gd name="T21" fmla="*/ 2147483647 h 136"/>
              <a:gd name="T22" fmla="*/ 2147483647 w 126"/>
              <a:gd name="T23" fmla="*/ 2147483647 h 136"/>
              <a:gd name="T24" fmla="*/ 2147483647 w 126"/>
              <a:gd name="T25" fmla="*/ 2147483647 h 136"/>
              <a:gd name="T26" fmla="*/ 2147483647 w 126"/>
              <a:gd name="T27" fmla="*/ 2147483647 h 136"/>
              <a:gd name="T28" fmla="*/ 2147483647 w 126"/>
              <a:gd name="T29" fmla="*/ 2147483647 h 136"/>
              <a:gd name="T30" fmla="*/ 2147483647 w 126"/>
              <a:gd name="T31" fmla="*/ 2147483647 h 136"/>
              <a:gd name="T32" fmla="*/ 2147483647 w 126"/>
              <a:gd name="T33" fmla="*/ 2147483647 h 136"/>
              <a:gd name="T34" fmla="*/ 2147483647 w 126"/>
              <a:gd name="T35" fmla="*/ 2147483647 h 136"/>
              <a:gd name="T36" fmla="*/ 2147483647 w 126"/>
              <a:gd name="T37" fmla="*/ 2147483647 h 136"/>
              <a:gd name="T38" fmla="*/ 2147483647 w 126"/>
              <a:gd name="T39" fmla="*/ 2147483647 h 136"/>
              <a:gd name="T40" fmla="*/ 2147483647 w 126"/>
              <a:gd name="T41" fmla="*/ 2147483647 h 136"/>
              <a:gd name="T42" fmla="*/ 2147483647 w 126"/>
              <a:gd name="T43" fmla="*/ 2147483647 h 136"/>
              <a:gd name="T44" fmla="*/ 2147483647 w 126"/>
              <a:gd name="T45" fmla="*/ 2147483647 h 136"/>
              <a:gd name="T46" fmla="*/ 2147483647 w 126"/>
              <a:gd name="T47" fmla="*/ 2147483647 h 136"/>
              <a:gd name="T48" fmla="*/ 2147483647 w 126"/>
              <a:gd name="T49" fmla="*/ 2147483647 h 136"/>
              <a:gd name="T50" fmla="*/ 2147483647 w 126"/>
              <a:gd name="T51" fmla="*/ 2147483647 h 136"/>
              <a:gd name="T52" fmla="*/ 0 w 126"/>
              <a:gd name="T53" fmla="*/ 2147483647 h 136"/>
              <a:gd name="T54" fmla="*/ 2147483647 w 126"/>
              <a:gd name="T55" fmla="*/ 2147483647 h 136"/>
              <a:gd name="T56" fmla="*/ 2147483647 w 126"/>
              <a:gd name="T57" fmla="*/ 2147483647 h 136"/>
              <a:gd name="T58" fmla="*/ 2147483647 w 126"/>
              <a:gd name="T59" fmla="*/ 2147483647 h 136"/>
              <a:gd name="T60" fmla="*/ 2147483647 w 126"/>
              <a:gd name="T61" fmla="*/ 2147483647 h 136"/>
              <a:gd name="T62" fmla="*/ 2147483647 w 126"/>
              <a:gd name="T63" fmla="*/ 2147483647 h 136"/>
              <a:gd name="T64" fmla="*/ 2147483647 w 126"/>
              <a:gd name="T65" fmla="*/ 2147483647 h 136"/>
              <a:gd name="T66" fmla="*/ 2147483647 w 126"/>
              <a:gd name="T67" fmla="*/ 2147483647 h 136"/>
              <a:gd name="T68" fmla="*/ 2147483647 w 126"/>
              <a:gd name="T69" fmla="*/ 2147483647 h 136"/>
              <a:gd name="T70" fmla="*/ 2147483647 w 126"/>
              <a:gd name="T71" fmla="*/ 2147483647 h 136"/>
              <a:gd name="T72" fmla="*/ 2147483647 w 126"/>
              <a:gd name="T73" fmla="*/ 2147483647 h 136"/>
              <a:gd name="T74" fmla="*/ 2147483647 w 126"/>
              <a:gd name="T75" fmla="*/ 2147483647 h 136"/>
              <a:gd name="T76" fmla="*/ 2147483647 w 126"/>
              <a:gd name="T77" fmla="*/ 2147483647 h 136"/>
              <a:gd name="T78" fmla="*/ 2147483647 w 126"/>
              <a:gd name="T79" fmla="*/ 2147483647 h 136"/>
              <a:gd name="T80" fmla="*/ 2147483647 w 126"/>
              <a:gd name="T81" fmla="*/ 2147483647 h 136"/>
              <a:gd name="T82" fmla="*/ 2147483647 w 126"/>
              <a:gd name="T83" fmla="*/ 2147483647 h 136"/>
              <a:gd name="T84" fmla="*/ 2147483647 w 126"/>
              <a:gd name="T85" fmla="*/ 2147483647 h 136"/>
              <a:gd name="T86" fmla="*/ 2147483647 w 126"/>
              <a:gd name="T87" fmla="*/ 2147483647 h 136"/>
              <a:gd name="T88" fmla="*/ 2147483647 w 126"/>
              <a:gd name="T89" fmla="*/ 2147483647 h 136"/>
              <a:gd name="T90" fmla="*/ 2147483647 w 126"/>
              <a:gd name="T91" fmla="*/ 2147483647 h 136"/>
              <a:gd name="T92" fmla="*/ 2147483647 w 126"/>
              <a:gd name="T93" fmla="*/ 2147483647 h 136"/>
              <a:gd name="T94" fmla="*/ 2147483647 w 126"/>
              <a:gd name="T95" fmla="*/ 2147483647 h 136"/>
              <a:gd name="T96" fmla="*/ 2147483647 w 126"/>
              <a:gd name="T97" fmla="*/ 2147483647 h 136"/>
              <a:gd name="T98" fmla="*/ 2147483647 w 126"/>
              <a:gd name="T99" fmla="*/ 2147483647 h 136"/>
              <a:gd name="T100" fmla="*/ 2147483647 w 126"/>
              <a:gd name="T101" fmla="*/ 2147483647 h 136"/>
              <a:gd name="T102" fmla="*/ 2147483647 w 126"/>
              <a:gd name="T103" fmla="*/ 2147483647 h 136"/>
              <a:gd name="T104" fmla="*/ 2147483647 w 126"/>
              <a:gd name="T105" fmla="*/ 2147483647 h 136"/>
              <a:gd name="T106" fmla="*/ 2147483647 w 126"/>
              <a:gd name="T107" fmla="*/ 2147483647 h 136"/>
              <a:gd name="T108" fmla="*/ 2147483647 w 126"/>
              <a:gd name="T109" fmla="*/ 2147483647 h 136"/>
              <a:gd name="T110" fmla="*/ 2147483647 w 126"/>
              <a:gd name="T111" fmla="*/ 2147483647 h 136"/>
              <a:gd name="T112" fmla="*/ 2147483647 w 126"/>
              <a:gd name="T113" fmla="*/ 2147483647 h 136"/>
              <a:gd name="T114" fmla="*/ 2147483647 w 126"/>
              <a:gd name="T115" fmla="*/ 2147483647 h 136"/>
              <a:gd name="T116" fmla="*/ 2147483647 w 126"/>
              <a:gd name="T117" fmla="*/ 2147483647 h 136"/>
              <a:gd name="T118" fmla="*/ 2147483647 w 126"/>
              <a:gd name="T119" fmla="*/ 0 h 136"/>
              <a:gd name="T120" fmla="*/ 2147483647 w 126"/>
              <a:gd name="T121" fmla="*/ 0 h 136"/>
              <a:gd name="T122" fmla="*/ 2147483647 w 126"/>
              <a:gd name="T123" fmla="*/ 2147483647 h 1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6" h="136">
                <a:moveTo>
                  <a:pt x="30" y="1"/>
                </a:moveTo>
                <a:cubicBezTo>
                  <a:pt x="32" y="3"/>
                  <a:pt x="32" y="4"/>
                  <a:pt x="34" y="6"/>
                </a:cubicBezTo>
                <a:cubicBezTo>
                  <a:pt x="33" y="10"/>
                  <a:pt x="33" y="10"/>
                  <a:pt x="30" y="13"/>
                </a:cubicBezTo>
                <a:lnTo>
                  <a:pt x="29" y="14"/>
                </a:lnTo>
                <a:cubicBezTo>
                  <a:pt x="30" y="27"/>
                  <a:pt x="30" y="21"/>
                  <a:pt x="32" y="28"/>
                </a:cubicBezTo>
                <a:cubicBezTo>
                  <a:pt x="29" y="31"/>
                  <a:pt x="30" y="29"/>
                  <a:pt x="31" y="32"/>
                </a:cubicBezTo>
                <a:cubicBezTo>
                  <a:pt x="29" y="40"/>
                  <a:pt x="31" y="38"/>
                  <a:pt x="28" y="41"/>
                </a:cubicBezTo>
                <a:cubicBezTo>
                  <a:pt x="31" y="44"/>
                  <a:pt x="30" y="43"/>
                  <a:pt x="33" y="41"/>
                </a:cubicBezTo>
                <a:cubicBezTo>
                  <a:pt x="42" y="43"/>
                  <a:pt x="38" y="43"/>
                  <a:pt x="42" y="49"/>
                </a:cubicBezTo>
                <a:cubicBezTo>
                  <a:pt x="44" y="51"/>
                  <a:pt x="46" y="53"/>
                  <a:pt x="48" y="55"/>
                </a:cubicBezTo>
                <a:lnTo>
                  <a:pt x="49" y="56"/>
                </a:lnTo>
                <a:cubicBezTo>
                  <a:pt x="48" y="59"/>
                  <a:pt x="46" y="59"/>
                  <a:pt x="44" y="61"/>
                </a:cubicBezTo>
                <a:cubicBezTo>
                  <a:pt x="45" y="65"/>
                  <a:pt x="45" y="65"/>
                  <a:pt x="49" y="66"/>
                </a:cubicBezTo>
                <a:cubicBezTo>
                  <a:pt x="48" y="71"/>
                  <a:pt x="47" y="70"/>
                  <a:pt x="44" y="73"/>
                </a:cubicBezTo>
                <a:cubicBezTo>
                  <a:pt x="47" y="75"/>
                  <a:pt x="45" y="80"/>
                  <a:pt x="42" y="82"/>
                </a:cubicBezTo>
                <a:cubicBezTo>
                  <a:pt x="41" y="83"/>
                  <a:pt x="38" y="85"/>
                  <a:pt x="38" y="85"/>
                </a:cubicBezTo>
                <a:cubicBezTo>
                  <a:pt x="39" y="86"/>
                  <a:pt x="40" y="87"/>
                  <a:pt x="40" y="88"/>
                </a:cubicBezTo>
                <a:cubicBezTo>
                  <a:pt x="40" y="89"/>
                  <a:pt x="38" y="90"/>
                  <a:pt x="38" y="90"/>
                </a:cubicBezTo>
                <a:cubicBezTo>
                  <a:pt x="36" y="95"/>
                  <a:pt x="35" y="91"/>
                  <a:pt x="31" y="90"/>
                </a:cubicBezTo>
                <a:cubicBezTo>
                  <a:pt x="28" y="87"/>
                  <a:pt x="25" y="90"/>
                  <a:pt x="21" y="91"/>
                </a:cubicBezTo>
                <a:cubicBezTo>
                  <a:pt x="18" y="88"/>
                  <a:pt x="15" y="92"/>
                  <a:pt x="13" y="94"/>
                </a:cubicBezTo>
                <a:lnTo>
                  <a:pt x="12" y="95"/>
                </a:lnTo>
                <a:cubicBezTo>
                  <a:pt x="12" y="96"/>
                  <a:pt x="12" y="97"/>
                  <a:pt x="11" y="98"/>
                </a:cubicBezTo>
                <a:cubicBezTo>
                  <a:pt x="10" y="98"/>
                  <a:pt x="10" y="97"/>
                  <a:pt x="9" y="97"/>
                </a:cubicBezTo>
                <a:cubicBezTo>
                  <a:pt x="7" y="97"/>
                  <a:pt x="5" y="100"/>
                  <a:pt x="5" y="100"/>
                </a:cubicBezTo>
                <a:cubicBezTo>
                  <a:pt x="6" y="104"/>
                  <a:pt x="7" y="107"/>
                  <a:pt x="5" y="111"/>
                </a:cubicBezTo>
                <a:cubicBezTo>
                  <a:pt x="4" y="113"/>
                  <a:pt x="0" y="116"/>
                  <a:pt x="0" y="116"/>
                </a:cubicBezTo>
                <a:cubicBezTo>
                  <a:pt x="3" y="117"/>
                  <a:pt x="7" y="116"/>
                  <a:pt x="5" y="120"/>
                </a:cubicBezTo>
                <a:cubicBezTo>
                  <a:pt x="7" y="126"/>
                  <a:pt x="6" y="131"/>
                  <a:pt x="11" y="136"/>
                </a:cubicBezTo>
                <a:cubicBezTo>
                  <a:pt x="18" y="134"/>
                  <a:pt x="16" y="129"/>
                  <a:pt x="20" y="125"/>
                </a:cubicBezTo>
                <a:cubicBezTo>
                  <a:pt x="23" y="128"/>
                  <a:pt x="21" y="127"/>
                  <a:pt x="26" y="128"/>
                </a:cubicBezTo>
                <a:cubicBezTo>
                  <a:pt x="28" y="126"/>
                  <a:pt x="31" y="126"/>
                  <a:pt x="34" y="125"/>
                </a:cubicBezTo>
                <a:cubicBezTo>
                  <a:pt x="38" y="121"/>
                  <a:pt x="38" y="121"/>
                  <a:pt x="44" y="120"/>
                </a:cubicBezTo>
                <a:cubicBezTo>
                  <a:pt x="49" y="122"/>
                  <a:pt x="47" y="123"/>
                  <a:pt x="50" y="121"/>
                </a:cubicBezTo>
                <a:cubicBezTo>
                  <a:pt x="52" y="123"/>
                  <a:pt x="54" y="128"/>
                  <a:pt x="54" y="128"/>
                </a:cubicBezTo>
                <a:cubicBezTo>
                  <a:pt x="60" y="126"/>
                  <a:pt x="56" y="126"/>
                  <a:pt x="60" y="122"/>
                </a:cubicBezTo>
                <a:cubicBezTo>
                  <a:pt x="64" y="126"/>
                  <a:pt x="66" y="120"/>
                  <a:pt x="70" y="119"/>
                </a:cubicBezTo>
                <a:cubicBezTo>
                  <a:pt x="76" y="113"/>
                  <a:pt x="80" y="106"/>
                  <a:pt x="89" y="105"/>
                </a:cubicBezTo>
                <a:cubicBezTo>
                  <a:pt x="91" y="100"/>
                  <a:pt x="94" y="104"/>
                  <a:pt x="98" y="105"/>
                </a:cubicBezTo>
                <a:cubicBezTo>
                  <a:pt x="101" y="103"/>
                  <a:pt x="98" y="99"/>
                  <a:pt x="100" y="95"/>
                </a:cubicBezTo>
                <a:cubicBezTo>
                  <a:pt x="100" y="94"/>
                  <a:pt x="102" y="93"/>
                  <a:pt x="102" y="93"/>
                </a:cubicBezTo>
                <a:cubicBezTo>
                  <a:pt x="101" y="89"/>
                  <a:pt x="100" y="89"/>
                  <a:pt x="101" y="86"/>
                </a:cubicBezTo>
                <a:cubicBezTo>
                  <a:pt x="99" y="71"/>
                  <a:pt x="104" y="72"/>
                  <a:pt x="108" y="62"/>
                </a:cubicBezTo>
                <a:cubicBezTo>
                  <a:pt x="109" y="59"/>
                  <a:pt x="111" y="55"/>
                  <a:pt x="113" y="52"/>
                </a:cubicBezTo>
                <a:cubicBezTo>
                  <a:pt x="113" y="51"/>
                  <a:pt x="114" y="50"/>
                  <a:pt x="114" y="50"/>
                </a:cubicBezTo>
                <a:cubicBezTo>
                  <a:pt x="114" y="48"/>
                  <a:pt x="114" y="46"/>
                  <a:pt x="115" y="44"/>
                </a:cubicBezTo>
                <a:cubicBezTo>
                  <a:pt x="115" y="43"/>
                  <a:pt x="116" y="45"/>
                  <a:pt x="117" y="45"/>
                </a:cubicBezTo>
                <a:lnTo>
                  <a:pt x="118" y="44"/>
                </a:lnTo>
                <a:cubicBezTo>
                  <a:pt x="119" y="40"/>
                  <a:pt x="121" y="39"/>
                  <a:pt x="124" y="37"/>
                </a:cubicBezTo>
                <a:cubicBezTo>
                  <a:pt x="126" y="34"/>
                  <a:pt x="124" y="35"/>
                  <a:pt x="125" y="31"/>
                </a:cubicBezTo>
                <a:cubicBezTo>
                  <a:pt x="123" y="29"/>
                  <a:pt x="119" y="26"/>
                  <a:pt x="119" y="26"/>
                </a:cubicBezTo>
                <a:cubicBezTo>
                  <a:pt x="118" y="27"/>
                  <a:pt x="115" y="29"/>
                  <a:pt x="115" y="29"/>
                </a:cubicBezTo>
                <a:cubicBezTo>
                  <a:pt x="112" y="28"/>
                  <a:pt x="108" y="28"/>
                  <a:pt x="105" y="27"/>
                </a:cubicBezTo>
                <a:cubicBezTo>
                  <a:pt x="104" y="27"/>
                  <a:pt x="107" y="25"/>
                  <a:pt x="107" y="25"/>
                </a:cubicBezTo>
                <a:cubicBezTo>
                  <a:pt x="104" y="22"/>
                  <a:pt x="106" y="23"/>
                  <a:pt x="103" y="22"/>
                </a:cubicBezTo>
                <a:cubicBezTo>
                  <a:pt x="101" y="13"/>
                  <a:pt x="99" y="16"/>
                  <a:pt x="87" y="15"/>
                </a:cubicBezTo>
                <a:cubicBezTo>
                  <a:pt x="82" y="10"/>
                  <a:pt x="79" y="11"/>
                  <a:pt x="71" y="10"/>
                </a:cubicBezTo>
                <a:cubicBezTo>
                  <a:pt x="70" y="9"/>
                  <a:pt x="67" y="6"/>
                  <a:pt x="67" y="6"/>
                </a:cubicBezTo>
                <a:cubicBezTo>
                  <a:pt x="63" y="10"/>
                  <a:pt x="56" y="3"/>
                  <a:pt x="52" y="2"/>
                </a:cubicBezTo>
                <a:cubicBezTo>
                  <a:pt x="48" y="3"/>
                  <a:pt x="46" y="1"/>
                  <a:pt x="42" y="0"/>
                </a:cubicBezTo>
                <a:cubicBezTo>
                  <a:pt x="39" y="3"/>
                  <a:pt x="39" y="1"/>
                  <a:pt x="34" y="0"/>
                </a:cubicBezTo>
                <a:cubicBezTo>
                  <a:pt x="32" y="1"/>
                  <a:pt x="30" y="3"/>
                  <a:pt x="30" y="1"/>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uk-UA" sz="1200" b="0" i="0" u="none" strike="noStrike" kern="0" cap="none" spc="0" normalizeH="0" baseline="0" noProof="0">
                <a:ln>
                  <a:noFill/>
                </a:ln>
                <a:solidFill>
                  <a:sysClr val="windowText" lastClr="000000"/>
                </a:solidFill>
                <a:effectLst/>
                <a:uLnTx/>
                <a:uFillTx/>
                <a:latin typeface="Arial" panose="020B0604020202020204" pitchFamily="34" charset="0"/>
                <a:ea typeface="ＭＳ Ｐゴシック"/>
                <a:cs typeface="+mn-cs"/>
              </a:rPr>
              <a:t>        </a:t>
            </a: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27" name="Freeform 25">
            <a:extLst>
              <a:ext uri="{FF2B5EF4-FFF2-40B4-BE49-F238E27FC236}">
                <a16:creationId xmlns:a16="http://schemas.microsoft.com/office/drawing/2014/main" xmlns="" id="{12D8CD7B-1F28-4520-8C20-58163F137571}"/>
              </a:ext>
            </a:extLst>
          </p:cNvPr>
          <p:cNvSpPr>
            <a:spLocks noChangeAspect="1"/>
          </p:cNvSpPr>
          <p:nvPr/>
        </p:nvSpPr>
        <p:spPr bwMode="auto">
          <a:xfrm>
            <a:off x="3961027" y="710350"/>
            <a:ext cx="1020731" cy="1284722"/>
          </a:xfrm>
          <a:custGeom>
            <a:avLst/>
            <a:gdLst>
              <a:gd name="T0" fmla="*/ 2147483646 w 129"/>
              <a:gd name="T1" fmla="*/ 2147483646 h 167"/>
              <a:gd name="T2" fmla="*/ 2147483646 w 129"/>
              <a:gd name="T3" fmla="*/ 2147483646 h 167"/>
              <a:gd name="T4" fmla="*/ 2147483646 w 129"/>
              <a:gd name="T5" fmla="*/ 2147483646 h 167"/>
              <a:gd name="T6" fmla="*/ 2147483646 w 129"/>
              <a:gd name="T7" fmla="*/ 2147483646 h 167"/>
              <a:gd name="T8" fmla="*/ 2147483646 w 129"/>
              <a:gd name="T9" fmla="*/ 2147483646 h 167"/>
              <a:gd name="T10" fmla="*/ 2147483646 w 129"/>
              <a:gd name="T11" fmla="*/ 2147483646 h 167"/>
              <a:gd name="T12" fmla="*/ 2147483646 w 129"/>
              <a:gd name="T13" fmla="*/ 2147483646 h 167"/>
              <a:gd name="T14" fmla="*/ 2147483646 w 129"/>
              <a:gd name="T15" fmla="*/ 2147483646 h 167"/>
              <a:gd name="T16" fmla="*/ 2147483646 w 129"/>
              <a:gd name="T17" fmla="*/ 2147483646 h 167"/>
              <a:gd name="T18" fmla="*/ 2147483646 w 129"/>
              <a:gd name="T19" fmla="*/ 2147483646 h 167"/>
              <a:gd name="T20" fmla="*/ 2147483646 w 129"/>
              <a:gd name="T21" fmla="*/ 2147483646 h 167"/>
              <a:gd name="T22" fmla="*/ 2147483646 w 129"/>
              <a:gd name="T23" fmla="*/ 2147483646 h 167"/>
              <a:gd name="T24" fmla="*/ 2147483646 w 129"/>
              <a:gd name="T25" fmla="*/ 2147483646 h 167"/>
              <a:gd name="T26" fmla="*/ 2147483646 w 129"/>
              <a:gd name="T27" fmla="*/ 2147483646 h 167"/>
              <a:gd name="T28" fmla="*/ 2147483646 w 129"/>
              <a:gd name="T29" fmla="*/ 2147483646 h 167"/>
              <a:gd name="T30" fmla="*/ 2147483646 w 129"/>
              <a:gd name="T31" fmla="*/ 2147483646 h 167"/>
              <a:gd name="T32" fmla="*/ 2147483646 w 129"/>
              <a:gd name="T33" fmla="*/ 2147483646 h 167"/>
              <a:gd name="T34" fmla="*/ 2147483646 w 129"/>
              <a:gd name="T35" fmla="*/ 2147483646 h 167"/>
              <a:gd name="T36" fmla="*/ 2147483646 w 129"/>
              <a:gd name="T37" fmla="*/ 2147483646 h 167"/>
              <a:gd name="T38" fmla="*/ 2147483646 w 129"/>
              <a:gd name="T39" fmla="*/ 2147483646 h 167"/>
              <a:gd name="T40" fmla="*/ 2147483646 w 129"/>
              <a:gd name="T41" fmla="*/ 2147483646 h 167"/>
              <a:gd name="T42" fmla="*/ 2147483646 w 129"/>
              <a:gd name="T43" fmla="*/ 2147483646 h 167"/>
              <a:gd name="T44" fmla="*/ 2147483646 w 129"/>
              <a:gd name="T45" fmla="*/ 2147483646 h 167"/>
              <a:gd name="T46" fmla="*/ 2147483646 w 129"/>
              <a:gd name="T47" fmla="*/ 2147483646 h 167"/>
              <a:gd name="T48" fmla="*/ 2147483646 w 129"/>
              <a:gd name="T49" fmla="*/ 2147483646 h 167"/>
              <a:gd name="T50" fmla="*/ 2147483646 w 129"/>
              <a:gd name="T51" fmla="*/ 2147483646 h 167"/>
              <a:gd name="T52" fmla="*/ 2147483646 w 129"/>
              <a:gd name="T53" fmla="*/ 2147483646 h 167"/>
              <a:gd name="T54" fmla="*/ 2147483646 w 129"/>
              <a:gd name="T55" fmla="*/ 2147483646 h 167"/>
              <a:gd name="T56" fmla="*/ 2147483646 w 129"/>
              <a:gd name="T57" fmla="*/ 0 h 167"/>
              <a:gd name="T58" fmla="*/ 2147483646 w 129"/>
              <a:gd name="T59" fmla="*/ 2147483646 h 167"/>
              <a:gd name="T60" fmla="*/ 2147483646 w 129"/>
              <a:gd name="T61" fmla="*/ 2147483646 h 167"/>
              <a:gd name="T62" fmla="*/ 2147483646 w 129"/>
              <a:gd name="T63" fmla="*/ 2147483646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9" h="167">
                <a:moveTo>
                  <a:pt x="58" y="17"/>
                </a:moveTo>
                <a:lnTo>
                  <a:pt x="58" y="24"/>
                </a:lnTo>
                <a:lnTo>
                  <a:pt x="57" y="26"/>
                </a:lnTo>
                <a:lnTo>
                  <a:pt x="57" y="38"/>
                </a:lnTo>
                <a:lnTo>
                  <a:pt x="59" y="38"/>
                </a:lnTo>
                <a:lnTo>
                  <a:pt x="61" y="38"/>
                </a:lnTo>
                <a:lnTo>
                  <a:pt x="62" y="40"/>
                </a:lnTo>
                <a:lnTo>
                  <a:pt x="61" y="42"/>
                </a:lnTo>
                <a:lnTo>
                  <a:pt x="61" y="44"/>
                </a:lnTo>
                <a:cubicBezTo>
                  <a:pt x="63" y="47"/>
                  <a:pt x="63" y="47"/>
                  <a:pt x="67" y="48"/>
                </a:cubicBezTo>
                <a:cubicBezTo>
                  <a:pt x="69" y="50"/>
                  <a:pt x="67" y="51"/>
                  <a:pt x="66" y="52"/>
                </a:cubicBezTo>
                <a:cubicBezTo>
                  <a:pt x="69" y="57"/>
                  <a:pt x="74" y="56"/>
                  <a:pt x="79" y="56"/>
                </a:cubicBezTo>
                <a:cubicBezTo>
                  <a:pt x="84" y="58"/>
                  <a:pt x="82" y="57"/>
                  <a:pt x="85" y="60"/>
                </a:cubicBezTo>
                <a:lnTo>
                  <a:pt x="86" y="61"/>
                </a:lnTo>
                <a:cubicBezTo>
                  <a:pt x="87" y="68"/>
                  <a:pt x="88" y="72"/>
                  <a:pt x="95" y="74"/>
                </a:cubicBezTo>
                <a:cubicBezTo>
                  <a:pt x="102" y="73"/>
                  <a:pt x="106" y="71"/>
                  <a:pt x="112" y="69"/>
                </a:cubicBezTo>
                <a:cubicBezTo>
                  <a:pt x="113" y="68"/>
                  <a:pt x="116" y="65"/>
                  <a:pt x="116" y="65"/>
                </a:cubicBezTo>
                <a:cubicBezTo>
                  <a:pt x="118" y="68"/>
                  <a:pt x="120" y="71"/>
                  <a:pt x="123" y="73"/>
                </a:cubicBezTo>
                <a:cubicBezTo>
                  <a:pt x="119" y="77"/>
                  <a:pt x="125" y="80"/>
                  <a:pt x="128" y="83"/>
                </a:cubicBezTo>
                <a:cubicBezTo>
                  <a:pt x="127" y="91"/>
                  <a:pt x="129" y="91"/>
                  <a:pt x="123" y="93"/>
                </a:cubicBezTo>
                <a:cubicBezTo>
                  <a:pt x="122" y="94"/>
                  <a:pt x="119" y="97"/>
                  <a:pt x="119" y="97"/>
                </a:cubicBezTo>
                <a:cubicBezTo>
                  <a:pt x="122" y="100"/>
                  <a:pt x="116" y="101"/>
                  <a:pt x="116" y="103"/>
                </a:cubicBezTo>
                <a:cubicBezTo>
                  <a:pt x="116" y="106"/>
                  <a:pt x="113" y="111"/>
                  <a:pt x="113" y="111"/>
                </a:cubicBezTo>
                <a:cubicBezTo>
                  <a:pt x="115" y="113"/>
                  <a:pt x="111" y="118"/>
                  <a:pt x="109" y="120"/>
                </a:cubicBezTo>
                <a:cubicBezTo>
                  <a:pt x="104" y="119"/>
                  <a:pt x="95" y="116"/>
                  <a:pt x="95" y="116"/>
                </a:cubicBezTo>
                <a:cubicBezTo>
                  <a:pt x="94" y="117"/>
                  <a:pt x="91" y="119"/>
                  <a:pt x="91" y="119"/>
                </a:cubicBezTo>
                <a:cubicBezTo>
                  <a:pt x="89" y="117"/>
                  <a:pt x="87" y="119"/>
                  <a:pt x="85" y="121"/>
                </a:cubicBezTo>
                <a:cubicBezTo>
                  <a:pt x="85" y="126"/>
                  <a:pt x="82" y="137"/>
                  <a:pt x="82" y="137"/>
                </a:cubicBezTo>
                <a:cubicBezTo>
                  <a:pt x="82" y="140"/>
                  <a:pt x="82" y="142"/>
                  <a:pt x="81" y="145"/>
                </a:cubicBezTo>
                <a:cubicBezTo>
                  <a:pt x="81" y="147"/>
                  <a:pt x="76" y="149"/>
                  <a:pt x="76" y="149"/>
                </a:cubicBezTo>
                <a:cubicBezTo>
                  <a:pt x="74" y="154"/>
                  <a:pt x="73" y="154"/>
                  <a:pt x="69" y="156"/>
                </a:cubicBezTo>
                <a:cubicBezTo>
                  <a:pt x="68" y="156"/>
                  <a:pt x="67" y="157"/>
                  <a:pt x="67" y="157"/>
                </a:cubicBezTo>
                <a:cubicBezTo>
                  <a:pt x="64" y="155"/>
                  <a:pt x="56" y="157"/>
                  <a:pt x="56" y="157"/>
                </a:cubicBezTo>
                <a:cubicBezTo>
                  <a:pt x="53" y="156"/>
                  <a:pt x="53" y="154"/>
                  <a:pt x="50" y="157"/>
                </a:cubicBezTo>
                <a:cubicBezTo>
                  <a:pt x="49" y="166"/>
                  <a:pt x="47" y="162"/>
                  <a:pt x="40" y="160"/>
                </a:cubicBezTo>
                <a:cubicBezTo>
                  <a:pt x="38" y="155"/>
                  <a:pt x="33" y="162"/>
                  <a:pt x="29" y="162"/>
                </a:cubicBezTo>
                <a:cubicBezTo>
                  <a:pt x="27" y="163"/>
                  <a:pt x="26" y="164"/>
                  <a:pt x="24" y="166"/>
                </a:cubicBezTo>
                <a:lnTo>
                  <a:pt x="23" y="167"/>
                </a:lnTo>
                <a:cubicBezTo>
                  <a:pt x="17" y="165"/>
                  <a:pt x="14" y="159"/>
                  <a:pt x="8" y="157"/>
                </a:cubicBezTo>
                <a:cubicBezTo>
                  <a:pt x="7" y="156"/>
                  <a:pt x="9" y="154"/>
                  <a:pt x="9" y="154"/>
                </a:cubicBezTo>
                <a:cubicBezTo>
                  <a:pt x="10" y="150"/>
                  <a:pt x="13" y="146"/>
                  <a:pt x="9" y="142"/>
                </a:cubicBezTo>
                <a:cubicBezTo>
                  <a:pt x="8" y="138"/>
                  <a:pt x="8" y="130"/>
                  <a:pt x="5" y="127"/>
                </a:cubicBezTo>
                <a:cubicBezTo>
                  <a:pt x="7" y="119"/>
                  <a:pt x="15" y="118"/>
                  <a:pt x="20" y="113"/>
                </a:cubicBezTo>
                <a:cubicBezTo>
                  <a:pt x="17" y="110"/>
                  <a:pt x="18" y="112"/>
                  <a:pt x="17" y="109"/>
                </a:cubicBezTo>
                <a:cubicBezTo>
                  <a:pt x="18" y="105"/>
                  <a:pt x="18" y="102"/>
                  <a:pt x="20" y="99"/>
                </a:cubicBezTo>
                <a:cubicBezTo>
                  <a:pt x="17" y="96"/>
                  <a:pt x="15" y="90"/>
                  <a:pt x="13" y="86"/>
                </a:cubicBezTo>
                <a:cubicBezTo>
                  <a:pt x="10" y="80"/>
                  <a:pt x="13" y="80"/>
                  <a:pt x="8" y="78"/>
                </a:cubicBezTo>
                <a:cubicBezTo>
                  <a:pt x="7" y="77"/>
                  <a:pt x="9" y="75"/>
                  <a:pt x="9" y="75"/>
                </a:cubicBezTo>
                <a:cubicBezTo>
                  <a:pt x="9" y="71"/>
                  <a:pt x="12" y="62"/>
                  <a:pt x="12" y="62"/>
                </a:cubicBezTo>
                <a:cubicBezTo>
                  <a:pt x="13" y="59"/>
                  <a:pt x="9" y="52"/>
                  <a:pt x="9" y="52"/>
                </a:cubicBezTo>
                <a:cubicBezTo>
                  <a:pt x="9" y="48"/>
                  <a:pt x="5" y="41"/>
                  <a:pt x="5" y="41"/>
                </a:cubicBezTo>
                <a:cubicBezTo>
                  <a:pt x="6" y="40"/>
                  <a:pt x="8" y="38"/>
                  <a:pt x="8" y="38"/>
                </a:cubicBezTo>
                <a:cubicBezTo>
                  <a:pt x="7" y="30"/>
                  <a:pt x="7" y="29"/>
                  <a:pt x="0" y="27"/>
                </a:cubicBezTo>
                <a:cubicBezTo>
                  <a:pt x="1" y="20"/>
                  <a:pt x="0" y="22"/>
                  <a:pt x="3" y="19"/>
                </a:cubicBezTo>
                <a:cubicBezTo>
                  <a:pt x="4" y="18"/>
                  <a:pt x="6" y="16"/>
                  <a:pt x="6" y="16"/>
                </a:cubicBezTo>
                <a:cubicBezTo>
                  <a:pt x="4" y="11"/>
                  <a:pt x="3" y="10"/>
                  <a:pt x="9" y="8"/>
                </a:cubicBezTo>
                <a:cubicBezTo>
                  <a:pt x="11" y="6"/>
                  <a:pt x="14" y="5"/>
                  <a:pt x="16" y="3"/>
                </a:cubicBezTo>
                <a:cubicBezTo>
                  <a:pt x="17" y="2"/>
                  <a:pt x="19" y="0"/>
                  <a:pt x="19" y="0"/>
                </a:cubicBezTo>
                <a:cubicBezTo>
                  <a:pt x="21" y="2"/>
                  <a:pt x="23" y="5"/>
                  <a:pt x="23" y="5"/>
                </a:cubicBezTo>
                <a:cubicBezTo>
                  <a:pt x="26" y="4"/>
                  <a:pt x="30" y="4"/>
                  <a:pt x="32" y="2"/>
                </a:cubicBezTo>
                <a:cubicBezTo>
                  <a:pt x="37" y="2"/>
                  <a:pt x="46" y="5"/>
                  <a:pt x="46" y="5"/>
                </a:cubicBezTo>
                <a:cubicBezTo>
                  <a:pt x="47" y="6"/>
                  <a:pt x="49" y="9"/>
                  <a:pt x="49" y="9"/>
                </a:cubicBezTo>
                <a:cubicBezTo>
                  <a:pt x="49" y="10"/>
                  <a:pt x="49" y="12"/>
                  <a:pt x="50" y="13"/>
                </a:cubicBezTo>
                <a:cubicBezTo>
                  <a:pt x="50" y="14"/>
                  <a:pt x="58" y="21"/>
                  <a:pt x="58" y="17"/>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28" name="Freeform 26">
            <a:extLst>
              <a:ext uri="{FF2B5EF4-FFF2-40B4-BE49-F238E27FC236}">
                <a16:creationId xmlns:a16="http://schemas.microsoft.com/office/drawing/2014/main" xmlns="" id="{997D0B50-D884-4AF8-8B74-D8BE2FBF890D}"/>
              </a:ext>
            </a:extLst>
          </p:cNvPr>
          <p:cNvSpPr>
            <a:spLocks noChangeAspect="1"/>
          </p:cNvSpPr>
          <p:nvPr/>
        </p:nvSpPr>
        <p:spPr bwMode="auto">
          <a:xfrm>
            <a:off x="4065918" y="1423028"/>
            <a:ext cx="1185187" cy="1000535"/>
          </a:xfrm>
          <a:custGeom>
            <a:avLst/>
            <a:gdLst>
              <a:gd name="T0" fmla="*/ 2147483646 w 150"/>
              <a:gd name="T1" fmla="*/ 0 h 130"/>
              <a:gd name="T2" fmla="*/ 2147483646 w 150"/>
              <a:gd name="T3" fmla="*/ 2147483646 h 130"/>
              <a:gd name="T4" fmla="*/ 2147483646 w 150"/>
              <a:gd name="T5" fmla="*/ 2147483646 h 130"/>
              <a:gd name="T6" fmla="*/ 2147483646 w 150"/>
              <a:gd name="T7" fmla="*/ 2147483646 h 130"/>
              <a:gd name="T8" fmla="*/ 2147483646 w 150"/>
              <a:gd name="T9" fmla="*/ 2147483646 h 130"/>
              <a:gd name="T10" fmla="*/ 2147483646 w 150"/>
              <a:gd name="T11" fmla="*/ 2147483646 h 130"/>
              <a:gd name="T12" fmla="*/ 2147483646 w 150"/>
              <a:gd name="T13" fmla="*/ 2147483646 h 130"/>
              <a:gd name="T14" fmla="*/ 2147483646 w 150"/>
              <a:gd name="T15" fmla="*/ 2147483646 h 130"/>
              <a:gd name="T16" fmla="*/ 2147483646 w 150"/>
              <a:gd name="T17" fmla="*/ 2147483646 h 130"/>
              <a:gd name="T18" fmla="*/ 2147483646 w 150"/>
              <a:gd name="T19" fmla="*/ 2147483646 h 130"/>
              <a:gd name="T20" fmla="*/ 2147483646 w 150"/>
              <a:gd name="T21" fmla="*/ 2147483646 h 130"/>
              <a:gd name="T22" fmla="*/ 2147483646 w 150"/>
              <a:gd name="T23" fmla="*/ 2147483646 h 130"/>
              <a:gd name="T24" fmla="*/ 2147483646 w 150"/>
              <a:gd name="T25" fmla="*/ 2147483646 h 130"/>
              <a:gd name="T26" fmla="*/ 2147483646 w 150"/>
              <a:gd name="T27" fmla="*/ 2147483646 h 130"/>
              <a:gd name="T28" fmla="*/ 2147483646 w 150"/>
              <a:gd name="T29" fmla="*/ 2147483646 h 130"/>
              <a:gd name="T30" fmla="*/ 2147483646 w 150"/>
              <a:gd name="T31" fmla="*/ 2147483646 h 130"/>
              <a:gd name="T32" fmla="*/ 2147483646 w 150"/>
              <a:gd name="T33" fmla="*/ 2147483646 h 130"/>
              <a:gd name="T34" fmla="*/ 2147483646 w 150"/>
              <a:gd name="T35" fmla="*/ 2147483646 h 130"/>
              <a:gd name="T36" fmla="*/ 2147483646 w 150"/>
              <a:gd name="T37" fmla="*/ 2147483646 h 130"/>
              <a:gd name="T38" fmla="*/ 2147483646 w 150"/>
              <a:gd name="T39" fmla="*/ 2147483646 h 130"/>
              <a:gd name="T40" fmla="*/ 2147483646 w 150"/>
              <a:gd name="T41" fmla="*/ 2147483646 h 130"/>
              <a:gd name="T42" fmla="*/ 0 w 150"/>
              <a:gd name="T43" fmla="*/ 2147483646 h 130"/>
              <a:gd name="T44" fmla="*/ 2147483646 w 150"/>
              <a:gd name="T45" fmla="*/ 2147483646 h 130"/>
              <a:gd name="T46" fmla="*/ 2147483646 w 150"/>
              <a:gd name="T47" fmla="*/ 2147483646 h 130"/>
              <a:gd name="T48" fmla="*/ 2147483646 w 150"/>
              <a:gd name="T49" fmla="*/ 2147483646 h 130"/>
              <a:gd name="T50" fmla="*/ 2147483646 w 150"/>
              <a:gd name="T51" fmla="*/ 2147483646 h 130"/>
              <a:gd name="T52" fmla="*/ 2147483646 w 150"/>
              <a:gd name="T53" fmla="*/ 2147483646 h 130"/>
              <a:gd name="T54" fmla="*/ 2147483646 w 150"/>
              <a:gd name="T55" fmla="*/ 2147483646 h 130"/>
              <a:gd name="T56" fmla="*/ 2147483646 w 150"/>
              <a:gd name="T57" fmla="*/ 2147483646 h 130"/>
              <a:gd name="T58" fmla="*/ 2147483646 w 150"/>
              <a:gd name="T59" fmla="*/ 2147483646 h 130"/>
              <a:gd name="T60" fmla="*/ 2147483646 w 150"/>
              <a:gd name="T61" fmla="*/ 2147483646 h 130"/>
              <a:gd name="T62" fmla="*/ 2147483646 w 150"/>
              <a:gd name="T63" fmla="*/ 2147483646 h 130"/>
              <a:gd name="T64" fmla="*/ 2147483646 w 150"/>
              <a:gd name="T65" fmla="*/ 2147483646 h 130"/>
              <a:gd name="T66" fmla="*/ 2147483646 w 150"/>
              <a:gd name="T67" fmla="*/ 2147483646 h 130"/>
              <a:gd name="T68" fmla="*/ 2147483646 w 150"/>
              <a:gd name="T69" fmla="*/ 2147483646 h 130"/>
              <a:gd name="T70" fmla="*/ 2147483646 w 150"/>
              <a:gd name="T71" fmla="*/ 2147483646 h 130"/>
              <a:gd name="T72" fmla="*/ 2147483646 w 150"/>
              <a:gd name="T73" fmla="*/ 2147483646 h 130"/>
              <a:gd name="T74" fmla="*/ 2147483646 w 150"/>
              <a:gd name="T75" fmla="*/ 2147483646 h 130"/>
              <a:gd name="T76" fmla="*/ 2147483646 w 150"/>
              <a:gd name="T77" fmla="*/ 2147483646 h 130"/>
              <a:gd name="T78" fmla="*/ 2147483646 w 150"/>
              <a:gd name="T79" fmla="*/ 2147483646 h 130"/>
              <a:gd name="T80" fmla="*/ 2147483646 w 150"/>
              <a:gd name="T81" fmla="*/ 2147483646 h 130"/>
              <a:gd name="T82" fmla="*/ 2147483646 w 150"/>
              <a:gd name="T83" fmla="*/ 2147483646 h 130"/>
              <a:gd name="T84" fmla="*/ 2147483646 w 150"/>
              <a:gd name="T85" fmla="*/ 2147483646 h 130"/>
              <a:gd name="T86" fmla="*/ 2147483646 w 150"/>
              <a:gd name="T87" fmla="*/ 2147483646 h 130"/>
              <a:gd name="T88" fmla="*/ 2147483646 w 150"/>
              <a:gd name="T89" fmla="*/ 2147483646 h 130"/>
              <a:gd name="T90" fmla="*/ 2147483646 w 150"/>
              <a:gd name="T91" fmla="*/ 2147483646 h 130"/>
              <a:gd name="T92" fmla="*/ 2147483646 w 150"/>
              <a:gd name="T93" fmla="*/ 2147483646 h 130"/>
              <a:gd name="T94" fmla="*/ 2147483646 w 150"/>
              <a:gd name="T95" fmla="*/ 2147483646 h 130"/>
              <a:gd name="T96" fmla="*/ 2147483646 w 150"/>
              <a:gd name="T97" fmla="*/ 2147483646 h 130"/>
              <a:gd name="T98" fmla="*/ 2147483646 w 150"/>
              <a:gd name="T99" fmla="*/ 2147483646 h 130"/>
              <a:gd name="T100" fmla="*/ 2147483646 w 150"/>
              <a:gd name="T101" fmla="*/ 2147483646 h 130"/>
              <a:gd name="T102" fmla="*/ 2147483646 w 150"/>
              <a:gd name="T103" fmla="*/ 2147483646 h 130"/>
              <a:gd name="T104" fmla="*/ 2147483646 w 150"/>
              <a:gd name="T105" fmla="*/ 2147483646 h 130"/>
              <a:gd name="T106" fmla="*/ 2147483646 w 150"/>
              <a:gd name="T107" fmla="*/ 2147483646 h 130"/>
              <a:gd name="T108" fmla="*/ 2147483646 w 150"/>
              <a:gd name="T109" fmla="*/ 2147483646 h 130"/>
              <a:gd name="T110" fmla="*/ 2147483646 w 150"/>
              <a:gd name="T111" fmla="*/ 2147483646 h 130"/>
              <a:gd name="T112" fmla="*/ 2147483646 w 150"/>
              <a:gd name="T113" fmla="*/ 2147483646 h 130"/>
              <a:gd name="T114" fmla="*/ 2147483646 w 150"/>
              <a:gd name="T115" fmla="*/ 2147483646 h 130"/>
              <a:gd name="T116" fmla="*/ 2147483646 w 150"/>
              <a:gd name="T117" fmla="*/ 2147483646 h 130"/>
              <a:gd name="T118" fmla="*/ 2147483646 w 150"/>
              <a:gd name="T119" fmla="*/ 0 h 1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130">
                <a:moveTo>
                  <a:pt x="114" y="0"/>
                </a:moveTo>
                <a:cubicBezTo>
                  <a:pt x="111" y="1"/>
                  <a:pt x="107" y="4"/>
                  <a:pt x="107" y="4"/>
                </a:cubicBezTo>
                <a:cubicBezTo>
                  <a:pt x="106" y="7"/>
                  <a:pt x="103" y="11"/>
                  <a:pt x="103" y="11"/>
                </a:cubicBezTo>
                <a:cubicBezTo>
                  <a:pt x="104" y="14"/>
                  <a:pt x="100" y="19"/>
                  <a:pt x="100" y="19"/>
                </a:cubicBezTo>
                <a:cubicBezTo>
                  <a:pt x="99" y="22"/>
                  <a:pt x="96" y="28"/>
                  <a:pt x="96" y="28"/>
                </a:cubicBezTo>
                <a:cubicBezTo>
                  <a:pt x="93" y="28"/>
                  <a:pt x="89" y="28"/>
                  <a:pt x="86" y="27"/>
                </a:cubicBezTo>
                <a:cubicBezTo>
                  <a:pt x="85" y="27"/>
                  <a:pt x="83" y="24"/>
                  <a:pt x="83" y="24"/>
                </a:cubicBezTo>
                <a:cubicBezTo>
                  <a:pt x="80" y="25"/>
                  <a:pt x="79" y="26"/>
                  <a:pt x="75" y="27"/>
                </a:cubicBezTo>
                <a:cubicBezTo>
                  <a:pt x="70" y="32"/>
                  <a:pt x="75" y="26"/>
                  <a:pt x="72" y="41"/>
                </a:cubicBezTo>
                <a:cubicBezTo>
                  <a:pt x="72" y="42"/>
                  <a:pt x="70" y="43"/>
                  <a:pt x="70" y="43"/>
                </a:cubicBezTo>
                <a:cubicBezTo>
                  <a:pt x="69" y="46"/>
                  <a:pt x="69" y="50"/>
                  <a:pt x="68" y="53"/>
                </a:cubicBezTo>
                <a:cubicBezTo>
                  <a:pt x="67" y="56"/>
                  <a:pt x="62" y="58"/>
                  <a:pt x="62" y="58"/>
                </a:cubicBezTo>
                <a:cubicBezTo>
                  <a:pt x="61" y="61"/>
                  <a:pt x="56" y="65"/>
                  <a:pt x="56" y="65"/>
                </a:cubicBezTo>
                <a:cubicBezTo>
                  <a:pt x="48" y="63"/>
                  <a:pt x="54" y="63"/>
                  <a:pt x="42" y="64"/>
                </a:cubicBezTo>
                <a:cubicBezTo>
                  <a:pt x="41" y="65"/>
                  <a:pt x="40" y="64"/>
                  <a:pt x="37" y="65"/>
                </a:cubicBezTo>
                <a:cubicBezTo>
                  <a:pt x="38" y="67"/>
                  <a:pt x="35" y="72"/>
                  <a:pt x="35" y="72"/>
                </a:cubicBezTo>
                <a:cubicBezTo>
                  <a:pt x="31" y="68"/>
                  <a:pt x="33" y="69"/>
                  <a:pt x="27" y="68"/>
                </a:cubicBezTo>
                <a:cubicBezTo>
                  <a:pt x="25" y="65"/>
                  <a:pt x="20" y="69"/>
                  <a:pt x="16" y="70"/>
                </a:cubicBezTo>
                <a:cubicBezTo>
                  <a:pt x="14" y="72"/>
                  <a:pt x="11" y="75"/>
                  <a:pt x="11" y="75"/>
                </a:cubicBezTo>
                <a:cubicBezTo>
                  <a:pt x="9" y="74"/>
                  <a:pt x="4" y="71"/>
                  <a:pt x="4" y="71"/>
                </a:cubicBezTo>
                <a:cubicBezTo>
                  <a:pt x="3" y="72"/>
                  <a:pt x="3" y="78"/>
                  <a:pt x="3" y="80"/>
                </a:cubicBezTo>
                <a:cubicBezTo>
                  <a:pt x="3" y="82"/>
                  <a:pt x="0" y="84"/>
                  <a:pt x="0" y="84"/>
                </a:cubicBezTo>
                <a:cubicBezTo>
                  <a:pt x="1" y="87"/>
                  <a:pt x="3" y="92"/>
                  <a:pt x="3" y="92"/>
                </a:cubicBezTo>
                <a:cubicBezTo>
                  <a:pt x="6" y="95"/>
                  <a:pt x="2" y="90"/>
                  <a:pt x="3" y="97"/>
                </a:cubicBezTo>
                <a:cubicBezTo>
                  <a:pt x="3" y="98"/>
                  <a:pt x="6" y="100"/>
                  <a:pt x="6" y="100"/>
                </a:cubicBezTo>
                <a:cubicBezTo>
                  <a:pt x="7" y="102"/>
                  <a:pt x="11" y="106"/>
                  <a:pt x="11" y="106"/>
                </a:cubicBezTo>
                <a:cubicBezTo>
                  <a:pt x="12" y="109"/>
                  <a:pt x="12" y="111"/>
                  <a:pt x="14" y="113"/>
                </a:cubicBezTo>
                <a:cubicBezTo>
                  <a:pt x="16" y="111"/>
                  <a:pt x="18" y="120"/>
                  <a:pt x="18" y="120"/>
                </a:cubicBezTo>
                <a:cubicBezTo>
                  <a:pt x="17" y="124"/>
                  <a:pt x="15" y="130"/>
                  <a:pt x="21" y="128"/>
                </a:cubicBezTo>
                <a:cubicBezTo>
                  <a:pt x="21" y="127"/>
                  <a:pt x="32" y="122"/>
                  <a:pt x="36" y="121"/>
                </a:cubicBezTo>
                <a:cubicBezTo>
                  <a:pt x="38" y="119"/>
                  <a:pt x="40" y="118"/>
                  <a:pt x="42" y="120"/>
                </a:cubicBezTo>
                <a:cubicBezTo>
                  <a:pt x="44" y="119"/>
                  <a:pt x="46" y="119"/>
                  <a:pt x="44" y="117"/>
                </a:cubicBezTo>
                <a:cubicBezTo>
                  <a:pt x="45" y="113"/>
                  <a:pt x="47" y="109"/>
                  <a:pt x="49" y="105"/>
                </a:cubicBezTo>
                <a:cubicBezTo>
                  <a:pt x="52" y="108"/>
                  <a:pt x="53" y="106"/>
                  <a:pt x="59" y="105"/>
                </a:cubicBezTo>
                <a:cubicBezTo>
                  <a:pt x="61" y="105"/>
                  <a:pt x="66" y="108"/>
                  <a:pt x="66" y="108"/>
                </a:cubicBezTo>
                <a:cubicBezTo>
                  <a:pt x="68" y="106"/>
                  <a:pt x="71" y="106"/>
                  <a:pt x="74" y="105"/>
                </a:cubicBezTo>
                <a:cubicBezTo>
                  <a:pt x="80" y="108"/>
                  <a:pt x="77" y="107"/>
                  <a:pt x="85" y="106"/>
                </a:cubicBezTo>
                <a:cubicBezTo>
                  <a:pt x="87" y="104"/>
                  <a:pt x="87" y="101"/>
                  <a:pt x="89" y="99"/>
                </a:cubicBezTo>
                <a:cubicBezTo>
                  <a:pt x="89" y="99"/>
                  <a:pt x="90" y="94"/>
                  <a:pt x="91" y="94"/>
                </a:cubicBezTo>
                <a:cubicBezTo>
                  <a:pt x="93" y="93"/>
                  <a:pt x="97" y="92"/>
                  <a:pt x="97" y="92"/>
                </a:cubicBezTo>
                <a:cubicBezTo>
                  <a:pt x="99" y="94"/>
                  <a:pt x="102" y="95"/>
                  <a:pt x="104" y="97"/>
                </a:cubicBezTo>
                <a:cubicBezTo>
                  <a:pt x="107" y="96"/>
                  <a:pt x="109" y="94"/>
                  <a:pt x="112" y="93"/>
                </a:cubicBezTo>
                <a:cubicBezTo>
                  <a:pt x="119" y="95"/>
                  <a:pt x="118" y="90"/>
                  <a:pt x="122" y="86"/>
                </a:cubicBezTo>
                <a:cubicBezTo>
                  <a:pt x="124" y="84"/>
                  <a:pt x="127" y="81"/>
                  <a:pt x="127" y="81"/>
                </a:cubicBezTo>
                <a:cubicBezTo>
                  <a:pt x="129" y="83"/>
                  <a:pt x="128" y="86"/>
                  <a:pt x="130" y="84"/>
                </a:cubicBezTo>
                <a:cubicBezTo>
                  <a:pt x="133" y="87"/>
                  <a:pt x="134" y="90"/>
                  <a:pt x="137" y="92"/>
                </a:cubicBezTo>
                <a:cubicBezTo>
                  <a:pt x="139" y="91"/>
                  <a:pt x="140" y="90"/>
                  <a:pt x="142" y="89"/>
                </a:cubicBezTo>
                <a:cubicBezTo>
                  <a:pt x="144" y="90"/>
                  <a:pt x="150" y="87"/>
                  <a:pt x="150" y="87"/>
                </a:cubicBezTo>
                <a:cubicBezTo>
                  <a:pt x="149" y="77"/>
                  <a:pt x="149" y="83"/>
                  <a:pt x="146" y="77"/>
                </a:cubicBezTo>
                <a:cubicBezTo>
                  <a:pt x="145" y="76"/>
                  <a:pt x="144" y="73"/>
                  <a:pt x="144" y="73"/>
                </a:cubicBezTo>
                <a:cubicBezTo>
                  <a:pt x="147" y="70"/>
                  <a:pt x="146" y="72"/>
                  <a:pt x="147" y="69"/>
                </a:cubicBezTo>
                <a:cubicBezTo>
                  <a:pt x="147" y="68"/>
                  <a:pt x="146" y="62"/>
                  <a:pt x="145" y="60"/>
                </a:cubicBezTo>
                <a:cubicBezTo>
                  <a:pt x="144" y="59"/>
                  <a:pt x="142" y="57"/>
                  <a:pt x="142" y="57"/>
                </a:cubicBezTo>
                <a:cubicBezTo>
                  <a:pt x="141" y="54"/>
                  <a:pt x="140" y="53"/>
                  <a:pt x="142" y="49"/>
                </a:cubicBezTo>
                <a:cubicBezTo>
                  <a:pt x="143" y="48"/>
                  <a:pt x="145" y="46"/>
                  <a:pt x="145" y="46"/>
                </a:cubicBezTo>
                <a:cubicBezTo>
                  <a:pt x="142" y="43"/>
                  <a:pt x="140" y="38"/>
                  <a:pt x="136" y="37"/>
                </a:cubicBezTo>
                <a:cubicBezTo>
                  <a:pt x="134" y="32"/>
                  <a:pt x="135" y="34"/>
                  <a:pt x="132" y="31"/>
                </a:cubicBezTo>
                <a:cubicBezTo>
                  <a:pt x="130" y="29"/>
                  <a:pt x="126" y="27"/>
                  <a:pt x="126" y="27"/>
                </a:cubicBezTo>
                <a:cubicBezTo>
                  <a:pt x="129" y="21"/>
                  <a:pt x="128" y="15"/>
                  <a:pt x="121" y="13"/>
                </a:cubicBezTo>
                <a:cubicBezTo>
                  <a:pt x="120" y="8"/>
                  <a:pt x="114" y="5"/>
                  <a:pt x="114" y="0"/>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29" name="Freeform 27">
            <a:extLst>
              <a:ext uri="{FF2B5EF4-FFF2-40B4-BE49-F238E27FC236}">
                <a16:creationId xmlns:a16="http://schemas.microsoft.com/office/drawing/2014/main" xmlns="" id="{223CD1E9-2DAC-4E54-9CA5-7A877B48297B}"/>
              </a:ext>
            </a:extLst>
          </p:cNvPr>
          <p:cNvSpPr>
            <a:spLocks noChangeAspect="1"/>
          </p:cNvSpPr>
          <p:nvPr/>
        </p:nvSpPr>
        <p:spPr bwMode="auto">
          <a:xfrm>
            <a:off x="4104978" y="1901124"/>
            <a:ext cx="1532214" cy="840875"/>
          </a:xfrm>
          <a:custGeom>
            <a:avLst/>
            <a:gdLst>
              <a:gd name="T0" fmla="*/ 2147483647 w 194"/>
              <a:gd name="T1" fmla="*/ 2147483647 h 109"/>
              <a:gd name="T2" fmla="*/ 2147483647 w 194"/>
              <a:gd name="T3" fmla="*/ 2147483647 h 109"/>
              <a:gd name="T4" fmla="*/ 2147483647 w 194"/>
              <a:gd name="T5" fmla="*/ 2147483647 h 109"/>
              <a:gd name="T6" fmla="*/ 2147483647 w 194"/>
              <a:gd name="T7" fmla="*/ 2147483647 h 109"/>
              <a:gd name="T8" fmla="*/ 2147483647 w 194"/>
              <a:gd name="T9" fmla="*/ 2147483647 h 109"/>
              <a:gd name="T10" fmla="*/ 2147483647 w 194"/>
              <a:gd name="T11" fmla="*/ 2147483647 h 109"/>
              <a:gd name="T12" fmla="*/ 2147483647 w 194"/>
              <a:gd name="T13" fmla="*/ 2147483647 h 109"/>
              <a:gd name="T14" fmla="*/ 2147483647 w 194"/>
              <a:gd name="T15" fmla="*/ 2147483647 h 109"/>
              <a:gd name="T16" fmla="*/ 2147483647 w 194"/>
              <a:gd name="T17" fmla="*/ 2147483647 h 109"/>
              <a:gd name="T18" fmla="*/ 2147483647 w 194"/>
              <a:gd name="T19" fmla="*/ 2147483647 h 109"/>
              <a:gd name="T20" fmla="*/ 2147483647 w 194"/>
              <a:gd name="T21" fmla="*/ 2147483647 h 109"/>
              <a:gd name="T22" fmla="*/ 2147483647 w 194"/>
              <a:gd name="T23" fmla="*/ 2147483647 h 109"/>
              <a:gd name="T24" fmla="*/ 2147483647 w 194"/>
              <a:gd name="T25" fmla="*/ 2147483647 h 109"/>
              <a:gd name="T26" fmla="*/ 2147483647 w 194"/>
              <a:gd name="T27" fmla="*/ 2147483647 h 109"/>
              <a:gd name="T28" fmla="*/ 2147483647 w 194"/>
              <a:gd name="T29" fmla="*/ 2147483647 h 109"/>
              <a:gd name="T30" fmla="*/ 2147483647 w 194"/>
              <a:gd name="T31" fmla="*/ 2147483647 h 109"/>
              <a:gd name="T32" fmla="*/ 2147483647 w 194"/>
              <a:gd name="T33" fmla="*/ 2147483647 h 109"/>
              <a:gd name="T34" fmla="*/ 2147483647 w 194"/>
              <a:gd name="T35" fmla="*/ 2147483647 h 109"/>
              <a:gd name="T36" fmla="*/ 2147483647 w 194"/>
              <a:gd name="T37" fmla="*/ 2147483647 h 109"/>
              <a:gd name="T38" fmla="*/ 2147483647 w 194"/>
              <a:gd name="T39" fmla="*/ 2147483647 h 109"/>
              <a:gd name="T40" fmla="*/ 2147483647 w 194"/>
              <a:gd name="T41" fmla="*/ 2147483647 h 109"/>
              <a:gd name="T42" fmla="*/ 2147483647 w 194"/>
              <a:gd name="T43" fmla="*/ 2147483647 h 109"/>
              <a:gd name="T44" fmla="*/ 2147483647 w 194"/>
              <a:gd name="T45" fmla="*/ 2147483647 h 109"/>
              <a:gd name="T46" fmla="*/ 2147483647 w 194"/>
              <a:gd name="T47" fmla="*/ 2147483647 h 109"/>
              <a:gd name="T48" fmla="*/ 2147483647 w 194"/>
              <a:gd name="T49" fmla="*/ 2147483647 h 109"/>
              <a:gd name="T50" fmla="*/ 2147483647 w 194"/>
              <a:gd name="T51" fmla="*/ 2147483647 h 109"/>
              <a:gd name="T52" fmla="*/ 2147483647 w 194"/>
              <a:gd name="T53" fmla="*/ 2147483647 h 109"/>
              <a:gd name="T54" fmla="*/ 2147483647 w 194"/>
              <a:gd name="T55" fmla="*/ 2147483647 h 109"/>
              <a:gd name="T56" fmla="*/ 2147483647 w 194"/>
              <a:gd name="T57" fmla="*/ 2147483647 h 109"/>
              <a:gd name="T58" fmla="*/ 2147483647 w 194"/>
              <a:gd name="T59" fmla="*/ 2147483647 h 109"/>
              <a:gd name="T60" fmla="*/ 2147483647 w 194"/>
              <a:gd name="T61" fmla="*/ 2147483647 h 109"/>
              <a:gd name="T62" fmla="*/ 2147483647 w 194"/>
              <a:gd name="T63" fmla="*/ 2147483647 h 109"/>
              <a:gd name="T64" fmla="*/ 2147483647 w 194"/>
              <a:gd name="T65" fmla="*/ 2147483647 h 109"/>
              <a:gd name="T66" fmla="*/ 2147483647 w 194"/>
              <a:gd name="T67" fmla="*/ 2147483647 h 109"/>
              <a:gd name="T68" fmla="*/ 2147483647 w 194"/>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4" h="109">
                <a:moveTo>
                  <a:pt x="142" y="0"/>
                </a:moveTo>
                <a:cubicBezTo>
                  <a:pt x="140" y="4"/>
                  <a:pt x="141" y="3"/>
                  <a:pt x="139" y="5"/>
                </a:cubicBezTo>
                <a:cubicBezTo>
                  <a:pt x="140" y="8"/>
                  <a:pt x="141" y="11"/>
                  <a:pt x="143" y="13"/>
                </a:cubicBezTo>
                <a:cubicBezTo>
                  <a:pt x="144" y="17"/>
                  <a:pt x="146" y="20"/>
                  <a:pt x="142" y="24"/>
                </a:cubicBezTo>
                <a:cubicBezTo>
                  <a:pt x="139" y="21"/>
                  <a:pt x="131" y="26"/>
                  <a:pt x="131" y="26"/>
                </a:cubicBezTo>
                <a:cubicBezTo>
                  <a:pt x="129" y="24"/>
                  <a:pt x="127" y="20"/>
                  <a:pt x="125" y="18"/>
                </a:cubicBezTo>
                <a:cubicBezTo>
                  <a:pt x="124" y="17"/>
                  <a:pt x="121" y="16"/>
                  <a:pt x="121" y="16"/>
                </a:cubicBezTo>
                <a:cubicBezTo>
                  <a:pt x="121" y="15"/>
                  <a:pt x="121" y="14"/>
                  <a:pt x="120" y="14"/>
                </a:cubicBezTo>
                <a:cubicBezTo>
                  <a:pt x="118" y="14"/>
                  <a:pt x="118" y="17"/>
                  <a:pt x="117" y="18"/>
                </a:cubicBezTo>
                <a:cubicBezTo>
                  <a:pt x="115" y="20"/>
                  <a:pt x="114" y="20"/>
                  <a:pt x="112" y="22"/>
                </a:cubicBezTo>
                <a:cubicBezTo>
                  <a:pt x="110" y="30"/>
                  <a:pt x="110" y="25"/>
                  <a:pt x="104" y="27"/>
                </a:cubicBezTo>
                <a:cubicBezTo>
                  <a:pt x="103" y="28"/>
                  <a:pt x="100" y="31"/>
                  <a:pt x="100" y="31"/>
                </a:cubicBezTo>
                <a:cubicBezTo>
                  <a:pt x="98" y="29"/>
                  <a:pt x="95" y="26"/>
                  <a:pt x="95" y="26"/>
                </a:cubicBezTo>
                <a:cubicBezTo>
                  <a:pt x="91" y="26"/>
                  <a:pt x="87" y="24"/>
                  <a:pt x="84" y="27"/>
                </a:cubicBezTo>
                <a:cubicBezTo>
                  <a:pt x="83" y="30"/>
                  <a:pt x="82" y="33"/>
                  <a:pt x="80" y="35"/>
                </a:cubicBezTo>
                <a:cubicBezTo>
                  <a:pt x="79" y="41"/>
                  <a:pt x="78" y="40"/>
                  <a:pt x="72" y="39"/>
                </a:cubicBezTo>
                <a:cubicBezTo>
                  <a:pt x="70" y="37"/>
                  <a:pt x="68" y="39"/>
                  <a:pt x="66" y="40"/>
                </a:cubicBezTo>
                <a:cubicBezTo>
                  <a:pt x="55" y="38"/>
                  <a:pt x="61" y="38"/>
                  <a:pt x="47" y="39"/>
                </a:cubicBezTo>
                <a:cubicBezTo>
                  <a:pt x="46" y="40"/>
                  <a:pt x="44" y="38"/>
                  <a:pt x="44" y="38"/>
                </a:cubicBezTo>
                <a:cubicBezTo>
                  <a:pt x="42" y="40"/>
                  <a:pt x="40" y="40"/>
                  <a:pt x="40" y="43"/>
                </a:cubicBezTo>
                <a:cubicBezTo>
                  <a:pt x="38" y="45"/>
                  <a:pt x="38" y="47"/>
                  <a:pt x="37" y="49"/>
                </a:cubicBezTo>
                <a:cubicBezTo>
                  <a:pt x="38" y="50"/>
                  <a:pt x="40" y="52"/>
                  <a:pt x="37" y="54"/>
                </a:cubicBezTo>
                <a:cubicBezTo>
                  <a:pt x="36" y="55"/>
                  <a:pt x="35" y="52"/>
                  <a:pt x="35" y="52"/>
                </a:cubicBezTo>
                <a:cubicBezTo>
                  <a:pt x="33" y="54"/>
                  <a:pt x="29" y="54"/>
                  <a:pt x="26" y="56"/>
                </a:cubicBezTo>
                <a:cubicBezTo>
                  <a:pt x="25" y="57"/>
                  <a:pt x="23" y="59"/>
                  <a:pt x="23" y="59"/>
                </a:cubicBezTo>
                <a:cubicBezTo>
                  <a:pt x="18" y="57"/>
                  <a:pt x="16" y="60"/>
                  <a:pt x="13" y="63"/>
                </a:cubicBezTo>
                <a:cubicBezTo>
                  <a:pt x="12" y="64"/>
                  <a:pt x="9" y="66"/>
                  <a:pt x="9" y="66"/>
                </a:cubicBezTo>
                <a:cubicBezTo>
                  <a:pt x="8" y="65"/>
                  <a:pt x="5" y="62"/>
                  <a:pt x="5" y="62"/>
                </a:cubicBezTo>
                <a:cubicBezTo>
                  <a:pt x="3" y="64"/>
                  <a:pt x="0" y="67"/>
                  <a:pt x="0" y="67"/>
                </a:cubicBezTo>
                <a:cubicBezTo>
                  <a:pt x="1" y="71"/>
                  <a:pt x="4" y="79"/>
                  <a:pt x="4" y="79"/>
                </a:cubicBezTo>
                <a:cubicBezTo>
                  <a:pt x="5" y="78"/>
                  <a:pt x="9" y="76"/>
                  <a:pt x="9" y="76"/>
                </a:cubicBezTo>
                <a:cubicBezTo>
                  <a:pt x="10" y="77"/>
                  <a:pt x="13" y="80"/>
                  <a:pt x="13" y="80"/>
                </a:cubicBezTo>
                <a:cubicBezTo>
                  <a:pt x="16" y="82"/>
                  <a:pt x="16" y="82"/>
                  <a:pt x="20" y="83"/>
                </a:cubicBezTo>
                <a:cubicBezTo>
                  <a:pt x="21" y="84"/>
                  <a:pt x="23" y="82"/>
                  <a:pt x="23" y="82"/>
                </a:cubicBezTo>
                <a:cubicBezTo>
                  <a:pt x="24" y="83"/>
                  <a:pt x="27" y="81"/>
                  <a:pt x="29" y="80"/>
                </a:cubicBezTo>
                <a:cubicBezTo>
                  <a:pt x="34" y="81"/>
                  <a:pt x="37" y="80"/>
                  <a:pt x="40" y="83"/>
                </a:cubicBezTo>
                <a:cubicBezTo>
                  <a:pt x="43" y="80"/>
                  <a:pt x="41" y="81"/>
                  <a:pt x="47" y="80"/>
                </a:cubicBezTo>
                <a:cubicBezTo>
                  <a:pt x="58" y="82"/>
                  <a:pt x="53" y="79"/>
                  <a:pt x="62" y="76"/>
                </a:cubicBezTo>
                <a:cubicBezTo>
                  <a:pt x="73" y="79"/>
                  <a:pt x="67" y="84"/>
                  <a:pt x="82" y="86"/>
                </a:cubicBezTo>
                <a:cubicBezTo>
                  <a:pt x="84" y="89"/>
                  <a:pt x="85" y="85"/>
                  <a:pt x="88" y="84"/>
                </a:cubicBezTo>
                <a:cubicBezTo>
                  <a:pt x="90" y="86"/>
                  <a:pt x="91" y="87"/>
                  <a:pt x="94" y="87"/>
                </a:cubicBezTo>
                <a:cubicBezTo>
                  <a:pt x="96" y="90"/>
                  <a:pt x="94" y="89"/>
                  <a:pt x="92" y="91"/>
                </a:cubicBezTo>
                <a:cubicBezTo>
                  <a:pt x="93" y="94"/>
                  <a:pt x="97" y="95"/>
                  <a:pt x="98" y="98"/>
                </a:cubicBezTo>
                <a:cubicBezTo>
                  <a:pt x="99" y="99"/>
                  <a:pt x="100" y="102"/>
                  <a:pt x="100" y="102"/>
                </a:cubicBezTo>
                <a:cubicBezTo>
                  <a:pt x="99" y="104"/>
                  <a:pt x="101" y="107"/>
                  <a:pt x="101" y="107"/>
                </a:cubicBezTo>
                <a:cubicBezTo>
                  <a:pt x="104" y="106"/>
                  <a:pt x="106" y="105"/>
                  <a:pt x="109" y="106"/>
                </a:cubicBezTo>
                <a:cubicBezTo>
                  <a:pt x="110" y="108"/>
                  <a:pt x="110" y="109"/>
                  <a:pt x="112" y="109"/>
                </a:cubicBezTo>
                <a:cubicBezTo>
                  <a:pt x="116" y="107"/>
                  <a:pt x="116" y="107"/>
                  <a:pt x="118" y="104"/>
                </a:cubicBezTo>
                <a:cubicBezTo>
                  <a:pt x="122" y="108"/>
                  <a:pt x="131" y="105"/>
                  <a:pt x="135" y="105"/>
                </a:cubicBezTo>
                <a:cubicBezTo>
                  <a:pt x="141" y="102"/>
                  <a:pt x="136" y="95"/>
                  <a:pt x="142" y="92"/>
                </a:cubicBezTo>
                <a:cubicBezTo>
                  <a:pt x="145" y="95"/>
                  <a:pt x="148" y="92"/>
                  <a:pt x="150" y="90"/>
                </a:cubicBezTo>
                <a:lnTo>
                  <a:pt x="151" y="89"/>
                </a:lnTo>
                <a:cubicBezTo>
                  <a:pt x="157" y="92"/>
                  <a:pt x="157" y="87"/>
                  <a:pt x="163" y="85"/>
                </a:cubicBezTo>
                <a:cubicBezTo>
                  <a:pt x="167" y="81"/>
                  <a:pt x="167" y="79"/>
                  <a:pt x="172" y="76"/>
                </a:cubicBezTo>
                <a:cubicBezTo>
                  <a:pt x="174" y="75"/>
                  <a:pt x="177" y="72"/>
                  <a:pt x="177" y="72"/>
                </a:cubicBezTo>
                <a:cubicBezTo>
                  <a:pt x="177" y="69"/>
                  <a:pt x="176" y="67"/>
                  <a:pt x="176" y="64"/>
                </a:cubicBezTo>
                <a:lnTo>
                  <a:pt x="177" y="63"/>
                </a:lnTo>
                <a:cubicBezTo>
                  <a:pt x="177" y="60"/>
                  <a:pt x="173" y="56"/>
                  <a:pt x="173" y="56"/>
                </a:cubicBezTo>
                <a:cubicBezTo>
                  <a:pt x="177" y="52"/>
                  <a:pt x="178" y="50"/>
                  <a:pt x="183" y="48"/>
                </a:cubicBezTo>
                <a:cubicBezTo>
                  <a:pt x="185" y="47"/>
                  <a:pt x="189" y="44"/>
                  <a:pt x="189" y="44"/>
                </a:cubicBezTo>
                <a:cubicBezTo>
                  <a:pt x="188" y="38"/>
                  <a:pt x="188" y="39"/>
                  <a:pt x="182" y="40"/>
                </a:cubicBezTo>
                <a:cubicBezTo>
                  <a:pt x="181" y="39"/>
                  <a:pt x="178" y="36"/>
                  <a:pt x="178" y="36"/>
                </a:cubicBezTo>
                <a:cubicBezTo>
                  <a:pt x="179" y="33"/>
                  <a:pt x="181" y="34"/>
                  <a:pt x="183" y="32"/>
                </a:cubicBezTo>
                <a:cubicBezTo>
                  <a:pt x="185" y="33"/>
                  <a:pt x="187" y="34"/>
                  <a:pt x="189" y="34"/>
                </a:cubicBezTo>
                <a:cubicBezTo>
                  <a:pt x="191" y="34"/>
                  <a:pt x="194" y="30"/>
                  <a:pt x="194" y="30"/>
                </a:cubicBezTo>
                <a:cubicBezTo>
                  <a:pt x="193" y="27"/>
                  <a:pt x="194" y="24"/>
                  <a:pt x="190" y="26"/>
                </a:cubicBezTo>
                <a:cubicBezTo>
                  <a:pt x="186" y="22"/>
                  <a:pt x="185" y="25"/>
                  <a:pt x="177" y="26"/>
                </a:cubicBezTo>
                <a:cubicBezTo>
                  <a:pt x="174" y="25"/>
                  <a:pt x="171" y="24"/>
                  <a:pt x="168" y="23"/>
                </a:cubicBezTo>
                <a:cubicBezTo>
                  <a:pt x="164" y="15"/>
                  <a:pt x="155" y="6"/>
                  <a:pt x="146" y="5"/>
                </a:cubicBezTo>
                <a:cubicBezTo>
                  <a:pt x="145" y="4"/>
                  <a:pt x="142" y="2"/>
                  <a:pt x="142" y="0"/>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30" name="Freeform 28">
            <a:extLst>
              <a:ext uri="{FF2B5EF4-FFF2-40B4-BE49-F238E27FC236}">
                <a16:creationId xmlns:a16="http://schemas.microsoft.com/office/drawing/2014/main" xmlns="" id="{57A00DDD-F61A-4610-BDAD-3A740573D32B}"/>
              </a:ext>
            </a:extLst>
          </p:cNvPr>
          <p:cNvSpPr>
            <a:spLocks noChangeAspect="1"/>
          </p:cNvSpPr>
          <p:nvPr/>
        </p:nvSpPr>
        <p:spPr bwMode="auto">
          <a:xfrm>
            <a:off x="4929450" y="1174475"/>
            <a:ext cx="1232240" cy="985330"/>
          </a:xfrm>
          <a:custGeom>
            <a:avLst/>
            <a:gdLst>
              <a:gd name="T0" fmla="*/ 2147483646 w 156"/>
              <a:gd name="T1" fmla="*/ 2147483646 h 128"/>
              <a:gd name="T2" fmla="*/ 2147483646 w 156"/>
              <a:gd name="T3" fmla="*/ 2147483646 h 128"/>
              <a:gd name="T4" fmla="*/ 2147483646 w 156"/>
              <a:gd name="T5" fmla="*/ 2147483646 h 128"/>
              <a:gd name="T6" fmla="*/ 2147483646 w 156"/>
              <a:gd name="T7" fmla="*/ 2147483646 h 128"/>
              <a:gd name="T8" fmla="*/ 2147483646 w 156"/>
              <a:gd name="T9" fmla="*/ 2147483646 h 128"/>
              <a:gd name="T10" fmla="*/ 2147483646 w 156"/>
              <a:gd name="T11" fmla="*/ 2147483646 h 128"/>
              <a:gd name="T12" fmla="*/ 2147483646 w 156"/>
              <a:gd name="T13" fmla="*/ 2147483646 h 128"/>
              <a:gd name="T14" fmla="*/ 2147483646 w 156"/>
              <a:gd name="T15" fmla="*/ 2147483646 h 128"/>
              <a:gd name="T16" fmla="*/ 2147483646 w 156"/>
              <a:gd name="T17" fmla="*/ 2147483646 h 128"/>
              <a:gd name="T18" fmla="*/ 2147483646 w 156"/>
              <a:gd name="T19" fmla="*/ 2147483646 h 128"/>
              <a:gd name="T20" fmla="*/ 2147483646 w 156"/>
              <a:gd name="T21" fmla="*/ 2147483646 h 128"/>
              <a:gd name="T22" fmla="*/ 2147483646 w 156"/>
              <a:gd name="T23" fmla="*/ 2147483646 h 128"/>
              <a:gd name="T24" fmla="*/ 2147483646 w 156"/>
              <a:gd name="T25" fmla="*/ 2147483646 h 128"/>
              <a:gd name="T26" fmla="*/ 2147483646 w 156"/>
              <a:gd name="T27" fmla="*/ 2147483646 h 128"/>
              <a:gd name="T28" fmla="*/ 2147483646 w 156"/>
              <a:gd name="T29" fmla="*/ 2147483646 h 128"/>
              <a:gd name="T30" fmla="*/ 2147483646 w 156"/>
              <a:gd name="T31" fmla="*/ 2147483646 h 128"/>
              <a:gd name="T32" fmla="*/ 2147483646 w 156"/>
              <a:gd name="T33" fmla="*/ 2147483646 h 128"/>
              <a:gd name="T34" fmla="*/ 2147483646 w 156"/>
              <a:gd name="T35" fmla="*/ 2147483646 h 128"/>
              <a:gd name="T36" fmla="*/ 2147483646 w 156"/>
              <a:gd name="T37" fmla="*/ 2147483646 h 128"/>
              <a:gd name="T38" fmla="*/ 2147483646 w 156"/>
              <a:gd name="T39" fmla="*/ 2147483646 h 128"/>
              <a:gd name="T40" fmla="*/ 2147483646 w 156"/>
              <a:gd name="T41" fmla="*/ 2147483646 h 128"/>
              <a:gd name="T42" fmla="*/ 2147483646 w 156"/>
              <a:gd name="T43" fmla="*/ 2147483646 h 128"/>
              <a:gd name="T44" fmla="*/ 2147483646 w 156"/>
              <a:gd name="T45" fmla="*/ 2147483646 h 128"/>
              <a:gd name="T46" fmla="*/ 2147483646 w 156"/>
              <a:gd name="T47" fmla="*/ 2147483646 h 128"/>
              <a:gd name="T48" fmla="*/ 2147483646 w 156"/>
              <a:gd name="T49" fmla="*/ 2147483646 h 128"/>
              <a:gd name="T50" fmla="*/ 2147483646 w 156"/>
              <a:gd name="T51" fmla="*/ 2147483646 h 128"/>
              <a:gd name="T52" fmla="*/ 2147483646 w 156"/>
              <a:gd name="T53" fmla="*/ 2147483646 h 128"/>
              <a:gd name="T54" fmla="*/ 2147483646 w 156"/>
              <a:gd name="T55" fmla="*/ 2147483646 h 128"/>
              <a:gd name="T56" fmla="*/ 2147483646 w 156"/>
              <a:gd name="T57" fmla="*/ 2147483646 h 128"/>
              <a:gd name="T58" fmla="*/ 2147483646 w 156"/>
              <a:gd name="T59" fmla="*/ 2147483646 h 128"/>
              <a:gd name="T60" fmla="*/ 2147483646 w 156"/>
              <a:gd name="T61" fmla="*/ 2147483646 h 128"/>
              <a:gd name="T62" fmla="*/ 2147483646 w 156"/>
              <a:gd name="T63" fmla="*/ 2147483646 h 128"/>
              <a:gd name="T64" fmla="*/ 2147483646 w 156"/>
              <a:gd name="T65" fmla="*/ 2147483646 h 128"/>
              <a:gd name="T66" fmla="*/ 2147483646 w 156"/>
              <a:gd name="T67" fmla="*/ 2147483646 h 128"/>
              <a:gd name="T68" fmla="*/ 2147483646 w 156"/>
              <a:gd name="T69" fmla="*/ 2147483646 h 128"/>
              <a:gd name="T70" fmla="*/ 2147483646 w 156"/>
              <a:gd name="T71" fmla="*/ 2147483646 h 128"/>
              <a:gd name="T72" fmla="*/ 2147483646 w 156"/>
              <a:gd name="T73" fmla="*/ 2147483646 h 128"/>
              <a:gd name="T74" fmla="*/ 2147483646 w 156"/>
              <a:gd name="T75" fmla="*/ 2147483646 h 128"/>
              <a:gd name="T76" fmla="*/ 2147483646 w 156"/>
              <a:gd name="T77" fmla="*/ 2147483646 h 128"/>
              <a:gd name="T78" fmla="*/ 2147483646 w 156"/>
              <a:gd name="T79" fmla="*/ 2147483646 h 128"/>
              <a:gd name="T80" fmla="*/ 2147483646 w 156"/>
              <a:gd name="T81" fmla="*/ 2147483646 h 128"/>
              <a:gd name="T82" fmla="*/ 2147483646 w 156"/>
              <a:gd name="T83" fmla="*/ 2147483646 h 128"/>
              <a:gd name="T84" fmla="*/ 2147483646 w 156"/>
              <a:gd name="T85" fmla="*/ 2147483646 h 128"/>
              <a:gd name="T86" fmla="*/ 2147483646 w 156"/>
              <a:gd name="T87" fmla="*/ 2147483646 h 128"/>
              <a:gd name="T88" fmla="*/ 2147483646 w 156"/>
              <a:gd name="T89" fmla="*/ 2147483646 h 128"/>
              <a:gd name="T90" fmla="*/ 2147483646 w 156"/>
              <a:gd name="T91" fmla="*/ 2147483646 h 128"/>
              <a:gd name="T92" fmla="*/ 2147483646 w 156"/>
              <a:gd name="T93" fmla="*/ 2147483646 h 128"/>
              <a:gd name="T94" fmla="*/ 2147483646 w 156"/>
              <a:gd name="T95" fmla="*/ 2147483646 h 128"/>
              <a:gd name="T96" fmla="*/ 2147483646 w 156"/>
              <a:gd name="T97" fmla="*/ 2147483646 h 128"/>
              <a:gd name="T98" fmla="*/ 2147483646 w 156"/>
              <a:gd name="T99" fmla="*/ 2147483646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6" h="128">
                <a:moveTo>
                  <a:pt x="45" y="4"/>
                </a:moveTo>
                <a:cubicBezTo>
                  <a:pt x="35" y="14"/>
                  <a:pt x="39" y="15"/>
                  <a:pt x="23" y="17"/>
                </a:cubicBezTo>
                <a:cubicBezTo>
                  <a:pt x="19" y="16"/>
                  <a:pt x="18" y="14"/>
                  <a:pt x="14" y="13"/>
                </a:cubicBezTo>
                <a:cubicBezTo>
                  <a:pt x="9" y="15"/>
                  <a:pt x="8" y="18"/>
                  <a:pt x="3" y="19"/>
                </a:cubicBezTo>
                <a:cubicBezTo>
                  <a:pt x="1" y="21"/>
                  <a:pt x="0" y="25"/>
                  <a:pt x="2" y="27"/>
                </a:cubicBezTo>
                <a:cubicBezTo>
                  <a:pt x="3" y="30"/>
                  <a:pt x="8" y="34"/>
                  <a:pt x="8" y="34"/>
                </a:cubicBezTo>
                <a:cubicBezTo>
                  <a:pt x="4" y="38"/>
                  <a:pt x="11" y="39"/>
                  <a:pt x="13" y="40"/>
                </a:cubicBezTo>
                <a:cubicBezTo>
                  <a:pt x="17" y="44"/>
                  <a:pt x="15" y="41"/>
                  <a:pt x="14" y="51"/>
                </a:cubicBezTo>
                <a:cubicBezTo>
                  <a:pt x="15" y="55"/>
                  <a:pt x="18" y="57"/>
                  <a:pt x="22" y="59"/>
                </a:cubicBezTo>
                <a:cubicBezTo>
                  <a:pt x="24" y="64"/>
                  <a:pt x="26" y="64"/>
                  <a:pt x="29" y="67"/>
                </a:cubicBezTo>
                <a:cubicBezTo>
                  <a:pt x="30" y="71"/>
                  <a:pt x="32" y="72"/>
                  <a:pt x="29" y="75"/>
                </a:cubicBezTo>
                <a:cubicBezTo>
                  <a:pt x="30" y="79"/>
                  <a:pt x="30" y="84"/>
                  <a:pt x="33" y="87"/>
                </a:cubicBezTo>
                <a:cubicBezTo>
                  <a:pt x="35" y="95"/>
                  <a:pt x="38" y="99"/>
                  <a:pt x="46" y="100"/>
                </a:cubicBezTo>
                <a:cubicBezTo>
                  <a:pt x="47" y="101"/>
                  <a:pt x="48" y="103"/>
                  <a:pt x="50" y="103"/>
                </a:cubicBezTo>
                <a:cubicBezTo>
                  <a:pt x="52" y="107"/>
                  <a:pt x="55" y="109"/>
                  <a:pt x="59" y="110"/>
                </a:cubicBezTo>
                <a:cubicBezTo>
                  <a:pt x="61" y="118"/>
                  <a:pt x="62" y="116"/>
                  <a:pt x="68" y="119"/>
                </a:cubicBezTo>
                <a:cubicBezTo>
                  <a:pt x="73" y="118"/>
                  <a:pt x="76" y="117"/>
                  <a:pt x="80" y="118"/>
                </a:cubicBezTo>
                <a:lnTo>
                  <a:pt x="81" y="117"/>
                </a:lnTo>
                <a:cubicBezTo>
                  <a:pt x="83" y="119"/>
                  <a:pt x="88" y="122"/>
                  <a:pt x="91" y="123"/>
                </a:cubicBezTo>
                <a:cubicBezTo>
                  <a:pt x="94" y="126"/>
                  <a:pt x="97" y="126"/>
                  <a:pt x="100" y="128"/>
                </a:cubicBezTo>
                <a:cubicBezTo>
                  <a:pt x="107" y="127"/>
                  <a:pt x="104" y="127"/>
                  <a:pt x="107" y="124"/>
                </a:cubicBezTo>
                <a:cubicBezTo>
                  <a:pt x="105" y="122"/>
                  <a:pt x="106" y="121"/>
                  <a:pt x="104" y="119"/>
                </a:cubicBezTo>
                <a:cubicBezTo>
                  <a:pt x="105" y="115"/>
                  <a:pt x="105" y="115"/>
                  <a:pt x="108" y="113"/>
                </a:cubicBezTo>
                <a:cubicBezTo>
                  <a:pt x="109" y="107"/>
                  <a:pt x="110" y="106"/>
                  <a:pt x="115" y="104"/>
                </a:cubicBezTo>
                <a:cubicBezTo>
                  <a:pt x="121" y="98"/>
                  <a:pt x="125" y="98"/>
                  <a:pt x="135" y="97"/>
                </a:cubicBezTo>
                <a:cubicBezTo>
                  <a:pt x="136" y="88"/>
                  <a:pt x="134" y="86"/>
                  <a:pt x="141" y="88"/>
                </a:cubicBezTo>
                <a:cubicBezTo>
                  <a:pt x="146" y="86"/>
                  <a:pt x="150" y="87"/>
                  <a:pt x="153" y="82"/>
                </a:cubicBezTo>
                <a:cubicBezTo>
                  <a:pt x="151" y="77"/>
                  <a:pt x="151" y="75"/>
                  <a:pt x="156" y="72"/>
                </a:cubicBezTo>
                <a:cubicBezTo>
                  <a:pt x="156" y="69"/>
                  <a:pt x="156" y="62"/>
                  <a:pt x="153" y="59"/>
                </a:cubicBezTo>
                <a:cubicBezTo>
                  <a:pt x="150" y="62"/>
                  <a:pt x="148" y="60"/>
                  <a:pt x="145" y="57"/>
                </a:cubicBezTo>
                <a:cubicBezTo>
                  <a:pt x="145" y="56"/>
                  <a:pt x="144" y="50"/>
                  <a:pt x="142" y="49"/>
                </a:cubicBezTo>
                <a:cubicBezTo>
                  <a:pt x="140" y="48"/>
                  <a:pt x="136" y="47"/>
                  <a:pt x="136" y="47"/>
                </a:cubicBezTo>
                <a:cubicBezTo>
                  <a:pt x="133" y="44"/>
                  <a:pt x="135" y="45"/>
                  <a:pt x="132" y="46"/>
                </a:cubicBezTo>
                <a:cubicBezTo>
                  <a:pt x="130" y="44"/>
                  <a:pt x="126" y="42"/>
                  <a:pt x="126" y="42"/>
                </a:cubicBezTo>
                <a:cubicBezTo>
                  <a:pt x="128" y="39"/>
                  <a:pt x="128" y="39"/>
                  <a:pt x="129" y="35"/>
                </a:cubicBezTo>
                <a:cubicBezTo>
                  <a:pt x="128" y="28"/>
                  <a:pt x="129" y="28"/>
                  <a:pt x="125" y="26"/>
                </a:cubicBezTo>
                <a:cubicBezTo>
                  <a:pt x="121" y="28"/>
                  <a:pt x="119" y="31"/>
                  <a:pt x="114" y="32"/>
                </a:cubicBezTo>
                <a:cubicBezTo>
                  <a:pt x="109" y="30"/>
                  <a:pt x="105" y="31"/>
                  <a:pt x="110" y="26"/>
                </a:cubicBezTo>
                <a:cubicBezTo>
                  <a:pt x="108" y="24"/>
                  <a:pt x="107" y="22"/>
                  <a:pt x="105" y="20"/>
                </a:cubicBezTo>
                <a:cubicBezTo>
                  <a:pt x="103" y="22"/>
                  <a:pt x="102" y="15"/>
                  <a:pt x="101" y="13"/>
                </a:cubicBezTo>
                <a:cubicBezTo>
                  <a:pt x="100" y="12"/>
                  <a:pt x="98" y="10"/>
                  <a:pt x="98" y="10"/>
                </a:cubicBezTo>
                <a:cubicBezTo>
                  <a:pt x="95" y="0"/>
                  <a:pt x="98" y="2"/>
                  <a:pt x="91" y="4"/>
                </a:cubicBezTo>
                <a:cubicBezTo>
                  <a:pt x="90" y="5"/>
                  <a:pt x="90" y="7"/>
                  <a:pt x="89" y="7"/>
                </a:cubicBezTo>
                <a:cubicBezTo>
                  <a:pt x="87" y="8"/>
                  <a:pt x="85" y="4"/>
                  <a:pt x="85" y="4"/>
                </a:cubicBezTo>
                <a:cubicBezTo>
                  <a:pt x="80" y="5"/>
                  <a:pt x="79" y="7"/>
                  <a:pt x="75" y="8"/>
                </a:cubicBezTo>
                <a:cubicBezTo>
                  <a:pt x="72" y="7"/>
                  <a:pt x="72" y="6"/>
                  <a:pt x="69" y="7"/>
                </a:cubicBezTo>
                <a:cubicBezTo>
                  <a:pt x="66" y="7"/>
                  <a:pt x="62" y="7"/>
                  <a:pt x="59" y="6"/>
                </a:cubicBezTo>
                <a:cubicBezTo>
                  <a:pt x="58" y="6"/>
                  <a:pt x="56" y="3"/>
                  <a:pt x="56" y="3"/>
                </a:cubicBezTo>
                <a:cubicBezTo>
                  <a:pt x="50" y="5"/>
                  <a:pt x="51" y="4"/>
                  <a:pt x="49" y="6"/>
                </a:cubicBezTo>
                <a:cubicBezTo>
                  <a:pt x="48" y="5"/>
                  <a:pt x="45" y="4"/>
                  <a:pt x="45" y="4"/>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31" name="Freeform 35">
            <a:extLst>
              <a:ext uri="{FF2B5EF4-FFF2-40B4-BE49-F238E27FC236}">
                <a16:creationId xmlns:a16="http://schemas.microsoft.com/office/drawing/2014/main" xmlns="" id="{51E3F99B-2ED8-4E28-91A6-49D1F6CF3BFC}"/>
              </a:ext>
            </a:extLst>
          </p:cNvPr>
          <p:cNvSpPr>
            <a:spLocks noChangeAspect="1"/>
          </p:cNvSpPr>
          <p:nvPr/>
        </p:nvSpPr>
        <p:spPr bwMode="auto">
          <a:xfrm>
            <a:off x="3229619" y="1608606"/>
            <a:ext cx="988146" cy="1038548"/>
          </a:xfrm>
          <a:custGeom>
            <a:avLst/>
            <a:gdLst>
              <a:gd name="T0" fmla="*/ 2147483646 w 125"/>
              <a:gd name="T1" fmla="*/ 2147483646 h 135"/>
              <a:gd name="T2" fmla="*/ 2147483646 w 125"/>
              <a:gd name="T3" fmla="*/ 2147483646 h 135"/>
              <a:gd name="T4" fmla="*/ 0 w 125"/>
              <a:gd name="T5" fmla="*/ 2147483646 h 135"/>
              <a:gd name="T6" fmla="*/ 0 w 125"/>
              <a:gd name="T7" fmla="*/ 2147483646 h 135"/>
              <a:gd name="T8" fmla="*/ 2147483646 w 125"/>
              <a:gd name="T9" fmla="*/ 2147483646 h 135"/>
              <a:gd name="T10" fmla="*/ 2147483646 w 125"/>
              <a:gd name="T11" fmla="*/ 2147483646 h 135"/>
              <a:gd name="T12" fmla="*/ 2147483646 w 125"/>
              <a:gd name="T13" fmla="*/ 2147483646 h 135"/>
              <a:gd name="T14" fmla="*/ 2147483646 w 125"/>
              <a:gd name="T15" fmla="*/ 2147483646 h 135"/>
              <a:gd name="T16" fmla="*/ 2147483646 w 125"/>
              <a:gd name="T17" fmla="*/ 2147483646 h 135"/>
              <a:gd name="T18" fmla="*/ 2147483646 w 125"/>
              <a:gd name="T19" fmla="*/ 2147483646 h 135"/>
              <a:gd name="T20" fmla="*/ 2147483646 w 125"/>
              <a:gd name="T21" fmla="*/ 2147483646 h 135"/>
              <a:gd name="T22" fmla="*/ 2147483646 w 125"/>
              <a:gd name="T23" fmla="*/ 2147483646 h 135"/>
              <a:gd name="T24" fmla="*/ 2147483646 w 125"/>
              <a:gd name="T25" fmla="*/ 2147483646 h 135"/>
              <a:gd name="T26" fmla="*/ 2147483646 w 125"/>
              <a:gd name="T27" fmla="*/ 2147483646 h 135"/>
              <a:gd name="T28" fmla="*/ 2147483646 w 125"/>
              <a:gd name="T29" fmla="*/ 2147483646 h 135"/>
              <a:gd name="T30" fmla="*/ 2147483646 w 125"/>
              <a:gd name="T31" fmla="*/ 2147483646 h 135"/>
              <a:gd name="T32" fmla="*/ 2147483646 w 125"/>
              <a:gd name="T33" fmla="*/ 2147483646 h 135"/>
              <a:gd name="T34" fmla="*/ 2147483646 w 125"/>
              <a:gd name="T35" fmla="*/ 2147483646 h 135"/>
              <a:gd name="T36" fmla="*/ 2147483646 w 125"/>
              <a:gd name="T37" fmla="*/ 2147483646 h 135"/>
              <a:gd name="T38" fmla="*/ 2147483646 w 125"/>
              <a:gd name="T39" fmla="*/ 2147483646 h 135"/>
              <a:gd name="T40" fmla="*/ 2147483646 w 125"/>
              <a:gd name="T41" fmla="*/ 2147483646 h 135"/>
              <a:gd name="T42" fmla="*/ 2147483646 w 125"/>
              <a:gd name="T43" fmla="*/ 2147483646 h 135"/>
              <a:gd name="T44" fmla="*/ 2147483646 w 125"/>
              <a:gd name="T45" fmla="*/ 2147483646 h 135"/>
              <a:gd name="T46" fmla="*/ 2147483646 w 125"/>
              <a:gd name="T47" fmla="*/ 2147483646 h 135"/>
              <a:gd name="T48" fmla="*/ 2147483646 w 125"/>
              <a:gd name="T49" fmla="*/ 2147483646 h 135"/>
              <a:gd name="T50" fmla="*/ 2147483646 w 125"/>
              <a:gd name="T51" fmla="*/ 2147483646 h 135"/>
              <a:gd name="T52" fmla="*/ 2147483646 w 125"/>
              <a:gd name="T53" fmla="*/ 2147483646 h 135"/>
              <a:gd name="T54" fmla="*/ 2147483646 w 125"/>
              <a:gd name="T55" fmla="*/ 2147483646 h 135"/>
              <a:gd name="T56" fmla="*/ 2147483646 w 125"/>
              <a:gd name="T57" fmla="*/ 2147483646 h 135"/>
              <a:gd name="T58" fmla="*/ 2147483646 w 125"/>
              <a:gd name="T59" fmla="*/ 2147483646 h 135"/>
              <a:gd name="T60" fmla="*/ 2147483646 w 125"/>
              <a:gd name="T61" fmla="*/ 2147483646 h 135"/>
              <a:gd name="T62" fmla="*/ 2147483646 w 125"/>
              <a:gd name="T63" fmla="*/ 2147483646 h 135"/>
              <a:gd name="T64" fmla="*/ 2147483646 w 125"/>
              <a:gd name="T65" fmla="*/ 2147483646 h 135"/>
              <a:gd name="T66" fmla="*/ 2147483646 w 125"/>
              <a:gd name="T67" fmla="*/ 2147483646 h 135"/>
              <a:gd name="T68" fmla="*/ 2147483646 w 125"/>
              <a:gd name="T69" fmla="*/ 2147483646 h 135"/>
              <a:gd name="T70" fmla="*/ 2147483646 w 125"/>
              <a:gd name="T71" fmla="*/ 2147483646 h 135"/>
              <a:gd name="T72" fmla="*/ 2147483646 w 125"/>
              <a:gd name="T73" fmla="*/ 2147483646 h 135"/>
              <a:gd name="T74" fmla="*/ 2147483646 w 125"/>
              <a:gd name="T75" fmla="*/ 2147483646 h 135"/>
              <a:gd name="T76" fmla="*/ 2147483646 w 125"/>
              <a:gd name="T77" fmla="*/ 2147483646 h 135"/>
              <a:gd name="T78" fmla="*/ 2147483646 w 125"/>
              <a:gd name="T79" fmla="*/ 2147483646 h 135"/>
              <a:gd name="T80" fmla="*/ 2147483646 w 125"/>
              <a:gd name="T81" fmla="*/ 2147483646 h 135"/>
              <a:gd name="T82" fmla="*/ 2147483646 w 125"/>
              <a:gd name="T83" fmla="*/ 2147483646 h 135"/>
              <a:gd name="T84" fmla="*/ 2147483646 w 125"/>
              <a:gd name="T85" fmla="*/ 2147483646 h 135"/>
              <a:gd name="T86" fmla="*/ 2147483646 w 125"/>
              <a:gd name="T87" fmla="*/ 2147483646 h 135"/>
              <a:gd name="T88" fmla="*/ 2147483646 w 125"/>
              <a:gd name="T89" fmla="*/ 2147483646 h 135"/>
              <a:gd name="T90" fmla="*/ 2147483646 w 125"/>
              <a:gd name="T91" fmla="*/ 2147483646 h 135"/>
              <a:gd name="T92" fmla="*/ 2147483646 w 125"/>
              <a:gd name="T93" fmla="*/ 2147483646 h 135"/>
              <a:gd name="T94" fmla="*/ 2147483646 w 125"/>
              <a:gd name="T95" fmla="*/ 2147483646 h 135"/>
              <a:gd name="T96" fmla="*/ 2147483646 w 125"/>
              <a:gd name="T97" fmla="*/ 2147483646 h 135"/>
              <a:gd name="T98" fmla="*/ 2147483646 w 125"/>
              <a:gd name="T99" fmla="*/ 2147483646 h 135"/>
              <a:gd name="T100" fmla="*/ 2147483646 w 125"/>
              <a:gd name="T101" fmla="*/ 2147483646 h 135"/>
              <a:gd name="T102" fmla="*/ 2147483646 w 125"/>
              <a:gd name="T103" fmla="*/ 2147483646 h 135"/>
              <a:gd name="T104" fmla="*/ 2147483646 w 125"/>
              <a:gd name="T105" fmla="*/ 2147483646 h 135"/>
              <a:gd name="T106" fmla="*/ 2147483646 w 125"/>
              <a:gd name="T107" fmla="*/ 2147483646 h 135"/>
              <a:gd name="T108" fmla="*/ 2147483646 w 125"/>
              <a:gd name="T109" fmla="*/ 2147483646 h 135"/>
              <a:gd name="T110" fmla="*/ 2147483646 w 125"/>
              <a:gd name="T111" fmla="*/ 2147483646 h 135"/>
              <a:gd name="T112" fmla="*/ 2147483646 w 125"/>
              <a:gd name="T113" fmla="*/ 2147483646 h 135"/>
              <a:gd name="T114" fmla="*/ 2147483646 w 125"/>
              <a:gd name="T115" fmla="*/ 2147483646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5" h="135">
                <a:moveTo>
                  <a:pt x="3" y="102"/>
                </a:moveTo>
                <a:cubicBezTo>
                  <a:pt x="5" y="97"/>
                  <a:pt x="5" y="94"/>
                  <a:pt x="3" y="88"/>
                </a:cubicBezTo>
                <a:cubicBezTo>
                  <a:pt x="3" y="87"/>
                  <a:pt x="0" y="85"/>
                  <a:pt x="0" y="85"/>
                </a:cubicBezTo>
                <a:cubicBezTo>
                  <a:pt x="3" y="80"/>
                  <a:pt x="3" y="74"/>
                  <a:pt x="0" y="68"/>
                </a:cubicBezTo>
                <a:cubicBezTo>
                  <a:pt x="1" y="63"/>
                  <a:pt x="5" y="54"/>
                  <a:pt x="9" y="50"/>
                </a:cubicBezTo>
                <a:cubicBezTo>
                  <a:pt x="12" y="50"/>
                  <a:pt x="18" y="53"/>
                  <a:pt x="18" y="53"/>
                </a:cubicBezTo>
                <a:cubicBezTo>
                  <a:pt x="24" y="52"/>
                  <a:pt x="30" y="48"/>
                  <a:pt x="22" y="40"/>
                </a:cubicBezTo>
                <a:cubicBezTo>
                  <a:pt x="23" y="37"/>
                  <a:pt x="20" y="31"/>
                  <a:pt x="20" y="31"/>
                </a:cubicBezTo>
                <a:cubicBezTo>
                  <a:pt x="19" y="29"/>
                  <a:pt x="18" y="27"/>
                  <a:pt x="19" y="26"/>
                </a:cubicBezTo>
                <a:cubicBezTo>
                  <a:pt x="20" y="24"/>
                  <a:pt x="22" y="21"/>
                  <a:pt x="22" y="21"/>
                </a:cubicBezTo>
                <a:cubicBezTo>
                  <a:pt x="21" y="15"/>
                  <a:pt x="19" y="14"/>
                  <a:pt x="24" y="11"/>
                </a:cubicBezTo>
                <a:cubicBezTo>
                  <a:pt x="26" y="6"/>
                  <a:pt x="27" y="7"/>
                  <a:pt x="32" y="8"/>
                </a:cubicBezTo>
                <a:cubicBezTo>
                  <a:pt x="39" y="7"/>
                  <a:pt x="44" y="7"/>
                  <a:pt x="50" y="9"/>
                </a:cubicBezTo>
                <a:cubicBezTo>
                  <a:pt x="51" y="8"/>
                  <a:pt x="52" y="6"/>
                  <a:pt x="53" y="5"/>
                </a:cubicBezTo>
                <a:cubicBezTo>
                  <a:pt x="55" y="7"/>
                  <a:pt x="57" y="6"/>
                  <a:pt x="59" y="8"/>
                </a:cubicBezTo>
                <a:cubicBezTo>
                  <a:pt x="63" y="6"/>
                  <a:pt x="66" y="3"/>
                  <a:pt x="70" y="2"/>
                </a:cubicBezTo>
                <a:cubicBezTo>
                  <a:pt x="72" y="0"/>
                  <a:pt x="76" y="5"/>
                  <a:pt x="76" y="5"/>
                </a:cubicBezTo>
                <a:cubicBezTo>
                  <a:pt x="77" y="10"/>
                  <a:pt x="78" y="10"/>
                  <a:pt x="76" y="15"/>
                </a:cubicBezTo>
                <a:cubicBezTo>
                  <a:pt x="76" y="18"/>
                  <a:pt x="79" y="24"/>
                  <a:pt x="79" y="24"/>
                </a:cubicBezTo>
                <a:cubicBezTo>
                  <a:pt x="88" y="23"/>
                  <a:pt x="91" y="21"/>
                  <a:pt x="99" y="19"/>
                </a:cubicBezTo>
                <a:cubicBezTo>
                  <a:pt x="103" y="23"/>
                  <a:pt x="99" y="27"/>
                  <a:pt x="104" y="29"/>
                </a:cubicBezTo>
                <a:cubicBezTo>
                  <a:pt x="103" y="33"/>
                  <a:pt x="100" y="39"/>
                  <a:pt x="100" y="39"/>
                </a:cubicBezTo>
                <a:cubicBezTo>
                  <a:pt x="100" y="40"/>
                  <a:pt x="98" y="41"/>
                  <a:pt x="99" y="42"/>
                </a:cubicBezTo>
                <a:cubicBezTo>
                  <a:pt x="100" y="43"/>
                  <a:pt x="105" y="44"/>
                  <a:pt x="105" y="44"/>
                </a:cubicBezTo>
                <a:cubicBezTo>
                  <a:pt x="107" y="47"/>
                  <a:pt x="109" y="49"/>
                  <a:pt x="110" y="53"/>
                </a:cubicBezTo>
                <a:cubicBezTo>
                  <a:pt x="109" y="56"/>
                  <a:pt x="107" y="60"/>
                  <a:pt x="104" y="63"/>
                </a:cubicBezTo>
                <a:cubicBezTo>
                  <a:pt x="105" y="64"/>
                  <a:pt x="108" y="64"/>
                  <a:pt x="108" y="65"/>
                </a:cubicBezTo>
                <a:cubicBezTo>
                  <a:pt x="108" y="66"/>
                  <a:pt x="106" y="67"/>
                  <a:pt x="106" y="67"/>
                </a:cubicBezTo>
                <a:cubicBezTo>
                  <a:pt x="108" y="69"/>
                  <a:pt x="109" y="70"/>
                  <a:pt x="110" y="72"/>
                </a:cubicBezTo>
                <a:cubicBezTo>
                  <a:pt x="109" y="72"/>
                  <a:pt x="108" y="72"/>
                  <a:pt x="108" y="73"/>
                </a:cubicBezTo>
                <a:cubicBezTo>
                  <a:pt x="108" y="74"/>
                  <a:pt x="111" y="76"/>
                  <a:pt x="111" y="76"/>
                </a:cubicBezTo>
                <a:cubicBezTo>
                  <a:pt x="112" y="79"/>
                  <a:pt x="113" y="81"/>
                  <a:pt x="116" y="82"/>
                </a:cubicBezTo>
                <a:cubicBezTo>
                  <a:pt x="118" y="85"/>
                  <a:pt x="117" y="88"/>
                  <a:pt x="120" y="90"/>
                </a:cubicBezTo>
                <a:cubicBezTo>
                  <a:pt x="121" y="95"/>
                  <a:pt x="123" y="95"/>
                  <a:pt x="122" y="99"/>
                </a:cubicBezTo>
                <a:cubicBezTo>
                  <a:pt x="123" y="104"/>
                  <a:pt x="125" y="107"/>
                  <a:pt x="120" y="110"/>
                </a:cubicBezTo>
                <a:cubicBezTo>
                  <a:pt x="119" y="109"/>
                  <a:pt x="116" y="106"/>
                  <a:pt x="116" y="106"/>
                </a:cubicBezTo>
                <a:cubicBezTo>
                  <a:pt x="113" y="109"/>
                  <a:pt x="112" y="109"/>
                  <a:pt x="111" y="113"/>
                </a:cubicBezTo>
                <a:cubicBezTo>
                  <a:pt x="111" y="115"/>
                  <a:pt x="113" y="118"/>
                  <a:pt x="113" y="120"/>
                </a:cubicBezTo>
                <a:cubicBezTo>
                  <a:pt x="113" y="122"/>
                  <a:pt x="108" y="124"/>
                  <a:pt x="108" y="124"/>
                </a:cubicBezTo>
                <a:cubicBezTo>
                  <a:pt x="107" y="128"/>
                  <a:pt x="107" y="128"/>
                  <a:pt x="104" y="130"/>
                </a:cubicBezTo>
                <a:cubicBezTo>
                  <a:pt x="97" y="129"/>
                  <a:pt x="97" y="128"/>
                  <a:pt x="90" y="130"/>
                </a:cubicBezTo>
                <a:cubicBezTo>
                  <a:pt x="87" y="133"/>
                  <a:pt x="90" y="127"/>
                  <a:pt x="87" y="130"/>
                </a:cubicBezTo>
                <a:cubicBezTo>
                  <a:pt x="84" y="129"/>
                  <a:pt x="78" y="124"/>
                  <a:pt x="78" y="124"/>
                </a:cubicBezTo>
                <a:cubicBezTo>
                  <a:pt x="76" y="126"/>
                  <a:pt x="77" y="127"/>
                  <a:pt x="75" y="129"/>
                </a:cubicBezTo>
                <a:cubicBezTo>
                  <a:pt x="74" y="131"/>
                  <a:pt x="71" y="135"/>
                  <a:pt x="71" y="135"/>
                </a:cubicBezTo>
                <a:cubicBezTo>
                  <a:pt x="66" y="132"/>
                  <a:pt x="66" y="126"/>
                  <a:pt x="61" y="123"/>
                </a:cubicBezTo>
                <a:cubicBezTo>
                  <a:pt x="57" y="123"/>
                  <a:pt x="53" y="123"/>
                  <a:pt x="50" y="124"/>
                </a:cubicBezTo>
                <a:cubicBezTo>
                  <a:pt x="46" y="126"/>
                  <a:pt x="51" y="130"/>
                  <a:pt x="48" y="127"/>
                </a:cubicBezTo>
                <a:cubicBezTo>
                  <a:pt x="47" y="125"/>
                  <a:pt x="47" y="121"/>
                  <a:pt x="45" y="123"/>
                </a:cubicBezTo>
                <a:cubicBezTo>
                  <a:pt x="44" y="123"/>
                  <a:pt x="43" y="123"/>
                  <a:pt x="43" y="122"/>
                </a:cubicBezTo>
                <a:cubicBezTo>
                  <a:pt x="43" y="121"/>
                  <a:pt x="46" y="119"/>
                  <a:pt x="46" y="119"/>
                </a:cubicBezTo>
                <a:cubicBezTo>
                  <a:pt x="45" y="118"/>
                  <a:pt x="43" y="115"/>
                  <a:pt x="43" y="115"/>
                </a:cubicBezTo>
                <a:cubicBezTo>
                  <a:pt x="42" y="115"/>
                  <a:pt x="40" y="118"/>
                  <a:pt x="39" y="117"/>
                </a:cubicBezTo>
                <a:cubicBezTo>
                  <a:pt x="38" y="116"/>
                  <a:pt x="36" y="113"/>
                  <a:pt x="36" y="113"/>
                </a:cubicBezTo>
                <a:cubicBezTo>
                  <a:pt x="35" y="114"/>
                  <a:pt x="35" y="116"/>
                  <a:pt x="34" y="115"/>
                </a:cubicBezTo>
                <a:cubicBezTo>
                  <a:pt x="32" y="113"/>
                  <a:pt x="29" y="108"/>
                  <a:pt x="29" y="108"/>
                </a:cubicBezTo>
                <a:cubicBezTo>
                  <a:pt x="26" y="111"/>
                  <a:pt x="21" y="104"/>
                  <a:pt x="18" y="102"/>
                </a:cubicBezTo>
                <a:cubicBezTo>
                  <a:pt x="15" y="97"/>
                  <a:pt x="8" y="102"/>
                  <a:pt x="3" y="102"/>
                </a:cubicBez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x-none"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sp>
        <p:nvSpPr>
          <p:cNvPr id="132" name="Freeform 9">
            <a:extLst>
              <a:ext uri="{FF2B5EF4-FFF2-40B4-BE49-F238E27FC236}">
                <a16:creationId xmlns:a16="http://schemas.microsoft.com/office/drawing/2014/main" xmlns="" id="{1FAAF14E-DDE5-4516-9E69-6A1DBCADC6B0}"/>
              </a:ext>
            </a:extLst>
          </p:cNvPr>
          <p:cNvSpPr>
            <a:spLocks noChangeAspect="1"/>
          </p:cNvSpPr>
          <p:nvPr/>
        </p:nvSpPr>
        <p:spPr bwMode="auto">
          <a:xfrm>
            <a:off x="1531483" y="1078283"/>
            <a:ext cx="1013143" cy="994452"/>
          </a:xfrm>
          <a:custGeom>
            <a:avLst/>
            <a:gdLst>
              <a:gd name="T0" fmla="*/ 2147483647 w 128"/>
              <a:gd name="T1" fmla="*/ 2147483647 h 129"/>
              <a:gd name="T2" fmla="*/ 2147483647 w 128"/>
              <a:gd name="T3" fmla="*/ 2147483647 h 129"/>
              <a:gd name="T4" fmla="*/ 2147483647 w 128"/>
              <a:gd name="T5" fmla="*/ 2147483647 h 129"/>
              <a:gd name="T6" fmla="*/ 2147483647 w 128"/>
              <a:gd name="T7" fmla="*/ 2147483647 h 129"/>
              <a:gd name="T8" fmla="*/ 2147483647 w 128"/>
              <a:gd name="T9" fmla="*/ 2147483647 h 129"/>
              <a:gd name="T10" fmla="*/ 2147483647 w 128"/>
              <a:gd name="T11" fmla="*/ 2147483647 h 129"/>
              <a:gd name="T12" fmla="*/ 2147483647 w 128"/>
              <a:gd name="T13" fmla="*/ 2147483647 h 129"/>
              <a:gd name="T14" fmla="*/ 2147483647 w 128"/>
              <a:gd name="T15" fmla="*/ 2147483647 h 129"/>
              <a:gd name="T16" fmla="*/ 2147483647 w 128"/>
              <a:gd name="T17" fmla="*/ 2147483647 h 129"/>
              <a:gd name="T18" fmla="*/ 2147483647 w 128"/>
              <a:gd name="T19" fmla="*/ 2147483647 h 129"/>
              <a:gd name="T20" fmla="*/ 2147483647 w 128"/>
              <a:gd name="T21" fmla="*/ 2147483647 h 129"/>
              <a:gd name="T22" fmla="*/ 2147483647 w 128"/>
              <a:gd name="T23" fmla="*/ 2147483647 h 129"/>
              <a:gd name="T24" fmla="*/ 2147483647 w 128"/>
              <a:gd name="T25" fmla="*/ 2147483647 h 129"/>
              <a:gd name="T26" fmla="*/ 2147483647 w 128"/>
              <a:gd name="T27" fmla="*/ 2147483647 h 129"/>
              <a:gd name="T28" fmla="*/ 2147483647 w 128"/>
              <a:gd name="T29" fmla="*/ 2147483647 h 129"/>
              <a:gd name="T30" fmla="*/ 2147483647 w 128"/>
              <a:gd name="T31" fmla="*/ 2147483647 h 129"/>
              <a:gd name="T32" fmla="*/ 2147483647 w 128"/>
              <a:gd name="T33" fmla="*/ 2147483647 h 129"/>
              <a:gd name="T34" fmla="*/ 2147483647 w 128"/>
              <a:gd name="T35" fmla="*/ 2147483647 h 129"/>
              <a:gd name="T36" fmla="*/ 2147483647 w 128"/>
              <a:gd name="T37" fmla="*/ 2147483647 h 129"/>
              <a:gd name="T38" fmla="*/ 2147483647 w 128"/>
              <a:gd name="T39" fmla="*/ 2147483647 h 129"/>
              <a:gd name="T40" fmla="*/ 2147483647 w 128"/>
              <a:gd name="T41" fmla="*/ 2147483647 h 129"/>
              <a:gd name="T42" fmla="*/ 2147483647 w 128"/>
              <a:gd name="T43" fmla="*/ 2147483647 h 129"/>
              <a:gd name="T44" fmla="*/ 2147483647 w 128"/>
              <a:gd name="T45" fmla="*/ 2147483647 h 129"/>
              <a:gd name="T46" fmla="*/ 2147483647 w 128"/>
              <a:gd name="T47" fmla="*/ 2147483647 h 129"/>
              <a:gd name="T48" fmla="*/ 2147483647 w 128"/>
              <a:gd name="T49" fmla="*/ 2147483647 h 129"/>
              <a:gd name="T50" fmla="*/ 2147483647 w 128"/>
              <a:gd name="T51" fmla="*/ 2147483647 h 129"/>
              <a:gd name="T52" fmla="*/ 2147483647 w 128"/>
              <a:gd name="T53" fmla="*/ 2147483647 h 129"/>
              <a:gd name="T54" fmla="*/ 2147483647 w 128"/>
              <a:gd name="T55" fmla="*/ 2147483647 h 129"/>
              <a:gd name="T56" fmla="*/ 2147483647 w 128"/>
              <a:gd name="T57" fmla="*/ 2147483647 h 129"/>
              <a:gd name="T58" fmla="*/ 2147483647 w 128"/>
              <a:gd name="T59" fmla="*/ 2147483647 h 129"/>
              <a:gd name="T60" fmla="*/ 2147483647 w 128"/>
              <a:gd name="T61" fmla="*/ 2147483647 h 129"/>
              <a:gd name="T62" fmla="*/ 2147483647 w 128"/>
              <a:gd name="T63" fmla="*/ 2147483647 h 129"/>
              <a:gd name="T64" fmla="*/ 2147483647 w 128"/>
              <a:gd name="T65" fmla="*/ 2147483647 h 129"/>
              <a:gd name="T66" fmla="*/ 2147483647 w 128"/>
              <a:gd name="T67" fmla="*/ 2147483647 h 129"/>
              <a:gd name="T68" fmla="*/ 2147483647 w 128"/>
              <a:gd name="T69" fmla="*/ 2147483647 h 129"/>
              <a:gd name="T70" fmla="*/ 2147483647 w 128"/>
              <a:gd name="T71" fmla="*/ 2147483647 h 129"/>
              <a:gd name="T72" fmla="*/ 2147483647 w 128"/>
              <a:gd name="T73" fmla="*/ 2147483647 h 129"/>
              <a:gd name="T74" fmla="*/ 2147483647 w 128"/>
              <a:gd name="T75" fmla="*/ 2147483647 h 129"/>
              <a:gd name="T76" fmla="*/ 2147483647 w 128"/>
              <a:gd name="T77" fmla="*/ 2147483647 h 129"/>
              <a:gd name="T78" fmla="*/ 2147483647 w 128"/>
              <a:gd name="T79" fmla="*/ 2147483647 h 129"/>
              <a:gd name="T80" fmla="*/ 2147483647 w 128"/>
              <a:gd name="T81" fmla="*/ 2147483647 h 129"/>
              <a:gd name="T82" fmla="*/ 2147483647 w 128"/>
              <a:gd name="T83" fmla="*/ 2147483647 h 129"/>
              <a:gd name="T84" fmla="*/ 2147483647 w 128"/>
              <a:gd name="T85" fmla="*/ 2147483647 h 129"/>
              <a:gd name="T86" fmla="*/ 2147483647 w 128"/>
              <a:gd name="T87" fmla="*/ 2147483647 h 129"/>
              <a:gd name="T88" fmla="*/ 2147483647 w 128"/>
              <a:gd name="T89" fmla="*/ 2147483647 h 129"/>
              <a:gd name="T90" fmla="*/ 2147483647 w 128"/>
              <a:gd name="T91" fmla="*/ 0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8" h="129">
                <a:moveTo>
                  <a:pt x="76" y="0"/>
                </a:moveTo>
                <a:cubicBezTo>
                  <a:pt x="77" y="1"/>
                  <a:pt x="78" y="2"/>
                  <a:pt x="80" y="2"/>
                </a:cubicBezTo>
                <a:lnTo>
                  <a:pt x="82" y="3"/>
                </a:lnTo>
                <a:lnTo>
                  <a:pt x="86" y="2"/>
                </a:lnTo>
                <a:lnTo>
                  <a:pt x="88" y="4"/>
                </a:lnTo>
                <a:lnTo>
                  <a:pt x="90" y="5"/>
                </a:lnTo>
                <a:lnTo>
                  <a:pt x="92" y="6"/>
                </a:lnTo>
                <a:lnTo>
                  <a:pt x="91" y="8"/>
                </a:lnTo>
                <a:lnTo>
                  <a:pt x="90" y="10"/>
                </a:lnTo>
                <a:lnTo>
                  <a:pt x="88" y="12"/>
                </a:lnTo>
                <a:lnTo>
                  <a:pt x="89" y="14"/>
                </a:lnTo>
                <a:lnTo>
                  <a:pt x="92" y="15"/>
                </a:lnTo>
                <a:lnTo>
                  <a:pt x="94" y="15"/>
                </a:lnTo>
                <a:lnTo>
                  <a:pt x="97" y="16"/>
                </a:lnTo>
                <a:lnTo>
                  <a:pt x="98" y="18"/>
                </a:lnTo>
                <a:lnTo>
                  <a:pt x="99" y="20"/>
                </a:lnTo>
                <a:lnTo>
                  <a:pt x="101" y="21"/>
                </a:lnTo>
                <a:lnTo>
                  <a:pt x="103" y="22"/>
                </a:lnTo>
                <a:lnTo>
                  <a:pt x="106" y="21"/>
                </a:lnTo>
                <a:lnTo>
                  <a:pt x="108" y="21"/>
                </a:lnTo>
                <a:lnTo>
                  <a:pt x="110" y="21"/>
                </a:lnTo>
                <a:lnTo>
                  <a:pt x="112" y="22"/>
                </a:lnTo>
                <a:lnTo>
                  <a:pt x="115" y="24"/>
                </a:lnTo>
                <a:lnTo>
                  <a:pt x="115" y="26"/>
                </a:lnTo>
                <a:lnTo>
                  <a:pt x="118" y="27"/>
                </a:lnTo>
                <a:lnTo>
                  <a:pt x="121" y="27"/>
                </a:lnTo>
                <a:lnTo>
                  <a:pt x="121" y="29"/>
                </a:lnTo>
                <a:lnTo>
                  <a:pt x="121" y="31"/>
                </a:lnTo>
                <a:lnTo>
                  <a:pt x="120" y="34"/>
                </a:lnTo>
                <a:lnTo>
                  <a:pt x="120" y="37"/>
                </a:lnTo>
                <a:lnTo>
                  <a:pt x="121" y="39"/>
                </a:lnTo>
                <a:lnTo>
                  <a:pt x="121" y="42"/>
                </a:lnTo>
                <a:lnTo>
                  <a:pt x="123" y="43"/>
                </a:lnTo>
                <a:lnTo>
                  <a:pt x="125" y="45"/>
                </a:lnTo>
                <a:lnTo>
                  <a:pt x="126" y="47"/>
                </a:lnTo>
                <a:lnTo>
                  <a:pt x="127" y="49"/>
                </a:lnTo>
                <a:lnTo>
                  <a:pt x="128" y="52"/>
                </a:lnTo>
                <a:lnTo>
                  <a:pt x="128" y="54"/>
                </a:lnTo>
                <a:lnTo>
                  <a:pt x="127" y="56"/>
                </a:lnTo>
                <a:lnTo>
                  <a:pt x="125" y="57"/>
                </a:lnTo>
                <a:lnTo>
                  <a:pt x="125" y="59"/>
                </a:lnTo>
                <a:lnTo>
                  <a:pt x="123" y="58"/>
                </a:lnTo>
                <a:lnTo>
                  <a:pt x="121" y="58"/>
                </a:lnTo>
                <a:lnTo>
                  <a:pt x="119" y="59"/>
                </a:lnTo>
                <a:lnTo>
                  <a:pt x="117" y="59"/>
                </a:lnTo>
                <a:lnTo>
                  <a:pt x="114" y="60"/>
                </a:lnTo>
                <a:lnTo>
                  <a:pt x="112" y="61"/>
                </a:lnTo>
                <a:lnTo>
                  <a:pt x="113" y="63"/>
                </a:lnTo>
                <a:lnTo>
                  <a:pt x="113" y="65"/>
                </a:lnTo>
                <a:lnTo>
                  <a:pt x="111" y="66"/>
                </a:lnTo>
                <a:lnTo>
                  <a:pt x="110" y="68"/>
                </a:lnTo>
                <a:lnTo>
                  <a:pt x="109" y="70"/>
                </a:lnTo>
                <a:lnTo>
                  <a:pt x="107" y="72"/>
                </a:lnTo>
                <a:lnTo>
                  <a:pt x="105" y="73"/>
                </a:lnTo>
                <a:lnTo>
                  <a:pt x="103" y="74"/>
                </a:lnTo>
                <a:lnTo>
                  <a:pt x="101" y="75"/>
                </a:lnTo>
                <a:lnTo>
                  <a:pt x="99" y="75"/>
                </a:lnTo>
                <a:lnTo>
                  <a:pt x="97" y="75"/>
                </a:lnTo>
                <a:lnTo>
                  <a:pt x="96" y="77"/>
                </a:lnTo>
                <a:lnTo>
                  <a:pt x="94" y="80"/>
                </a:lnTo>
                <a:lnTo>
                  <a:pt x="93" y="82"/>
                </a:lnTo>
                <a:lnTo>
                  <a:pt x="90" y="80"/>
                </a:lnTo>
                <a:lnTo>
                  <a:pt x="89" y="78"/>
                </a:lnTo>
                <a:lnTo>
                  <a:pt x="87" y="78"/>
                </a:lnTo>
                <a:lnTo>
                  <a:pt x="85" y="78"/>
                </a:lnTo>
                <a:lnTo>
                  <a:pt x="83" y="78"/>
                </a:lnTo>
                <a:lnTo>
                  <a:pt x="80" y="81"/>
                </a:lnTo>
                <a:lnTo>
                  <a:pt x="80" y="83"/>
                </a:lnTo>
                <a:lnTo>
                  <a:pt x="79" y="89"/>
                </a:lnTo>
                <a:lnTo>
                  <a:pt x="78" y="91"/>
                </a:lnTo>
                <a:lnTo>
                  <a:pt x="76" y="93"/>
                </a:lnTo>
                <a:lnTo>
                  <a:pt x="75" y="95"/>
                </a:lnTo>
                <a:lnTo>
                  <a:pt x="75" y="98"/>
                </a:lnTo>
                <a:lnTo>
                  <a:pt x="79" y="99"/>
                </a:lnTo>
                <a:lnTo>
                  <a:pt x="80" y="101"/>
                </a:lnTo>
                <a:lnTo>
                  <a:pt x="78" y="102"/>
                </a:lnTo>
                <a:lnTo>
                  <a:pt x="73" y="103"/>
                </a:lnTo>
                <a:lnTo>
                  <a:pt x="68" y="103"/>
                </a:lnTo>
                <a:lnTo>
                  <a:pt x="66" y="102"/>
                </a:lnTo>
                <a:lnTo>
                  <a:pt x="56" y="105"/>
                </a:lnTo>
                <a:lnTo>
                  <a:pt x="53" y="105"/>
                </a:lnTo>
                <a:lnTo>
                  <a:pt x="51" y="104"/>
                </a:lnTo>
                <a:lnTo>
                  <a:pt x="46" y="104"/>
                </a:lnTo>
                <a:lnTo>
                  <a:pt x="44" y="105"/>
                </a:lnTo>
                <a:lnTo>
                  <a:pt x="44" y="107"/>
                </a:lnTo>
                <a:lnTo>
                  <a:pt x="43" y="109"/>
                </a:lnTo>
                <a:lnTo>
                  <a:pt x="41" y="111"/>
                </a:lnTo>
                <a:lnTo>
                  <a:pt x="39" y="112"/>
                </a:lnTo>
                <a:lnTo>
                  <a:pt x="37" y="115"/>
                </a:lnTo>
                <a:lnTo>
                  <a:pt x="37" y="117"/>
                </a:lnTo>
                <a:lnTo>
                  <a:pt x="37" y="120"/>
                </a:lnTo>
                <a:lnTo>
                  <a:pt x="37" y="123"/>
                </a:lnTo>
                <a:lnTo>
                  <a:pt x="37" y="126"/>
                </a:lnTo>
                <a:lnTo>
                  <a:pt x="36" y="129"/>
                </a:lnTo>
                <a:lnTo>
                  <a:pt x="32" y="129"/>
                </a:lnTo>
                <a:lnTo>
                  <a:pt x="29" y="128"/>
                </a:lnTo>
                <a:lnTo>
                  <a:pt x="26" y="127"/>
                </a:lnTo>
                <a:cubicBezTo>
                  <a:pt x="23" y="126"/>
                  <a:pt x="25" y="126"/>
                  <a:pt x="21" y="126"/>
                </a:cubicBezTo>
                <a:lnTo>
                  <a:pt x="19" y="126"/>
                </a:lnTo>
                <a:lnTo>
                  <a:pt x="17" y="123"/>
                </a:lnTo>
                <a:lnTo>
                  <a:pt x="17" y="121"/>
                </a:lnTo>
                <a:lnTo>
                  <a:pt x="17" y="119"/>
                </a:lnTo>
                <a:lnTo>
                  <a:pt x="15" y="118"/>
                </a:lnTo>
                <a:lnTo>
                  <a:pt x="12" y="118"/>
                </a:lnTo>
                <a:lnTo>
                  <a:pt x="10" y="117"/>
                </a:lnTo>
                <a:lnTo>
                  <a:pt x="9" y="115"/>
                </a:lnTo>
                <a:lnTo>
                  <a:pt x="8" y="113"/>
                </a:lnTo>
                <a:lnTo>
                  <a:pt x="8" y="111"/>
                </a:lnTo>
                <a:lnTo>
                  <a:pt x="7" y="105"/>
                </a:lnTo>
                <a:lnTo>
                  <a:pt x="6" y="103"/>
                </a:lnTo>
                <a:lnTo>
                  <a:pt x="6" y="99"/>
                </a:lnTo>
                <a:lnTo>
                  <a:pt x="0" y="93"/>
                </a:lnTo>
                <a:lnTo>
                  <a:pt x="2" y="90"/>
                </a:lnTo>
                <a:lnTo>
                  <a:pt x="2" y="87"/>
                </a:lnTo>
                <a:lnTo>
                  <a:pt x="4" y="85"/>
                </a:lnTo>
                <a:lnTo>
                  <a:pt x="4" y="76"/>
                </a:lnTo>
                <a:lnTo>
                  <a:pt x="1" y="75"/>
                </a:lnTo>
                <a:lnTo>
                  <a:pt x="1" y="70"/>
                </a:lnTo>
                <a:lnTo>
                  <a:pt x="1" y="68"/>
                </a:lnTo>
                <a:cubicBezTo>
                  <a:pt x="2" y="66"/>
                  <a:pt x="4" y="62"/>
                  <a:pt x="4" y="62"/>
                </a:cubicBezTo>
                <a:lnTo>
                  <a:pt x="8" y="58"/>
                </a:lnTo>
                <a:lnTo>
                  <a:pt x="11" y="57"/>
                </a:lnTo>
                <a:lnTo>
                  <a:pt x="17" y="49"/>
                </a:lnTo>
                <a:lnTo>
                  <a:pt x="22" y="45"/>
                </a:lnTo>
                <a:lnTo>
                  <a:pt x="27" y="40"/>
                </a:lnTo>
                <a:lnTo>
                  <a:pt x="31" y="35"/>
                </a:lnTo>
                <a:lnTo>
                  <a:pt x="40" y="26"/>
                </a:lnTo>
                <a:lnTo>
                  <a:pt x="42" y="25"/>
                </a:lnTo>
                <a:lnTo>
                  <a:pt x="48" y="20"/>
                </a:lnTo>
                <a:lnTo>
                  <a:pt x="54" y="18"/>
                </a:lnTo>
                <a:lnTo>
                  <a:pt x="54" y="16"/>
                </a:lnTo>
                <a:lnTo>
                  <a:pt x="57" y="12"/>
                </a:lnTo>
                <a:lnTo>
                  <a:pt x="68" y="12"/>
                </a:lnTo>
                <a:lnTo>
                  <a:pt x="70" y="10"/>
                </a:lnTo>
                <a:lnTo>
                  <a:pt x="70" y="5"/>
                </a:lnTo>
                <a:lnTo>
                  <a:pt x="73" y="3"/>
                </a:lnTo>
                <a:lnTo>
                  <a:pt x="75" y="2"/>
                </a:lnTo>
                <a:lnTo>
                  <a:pt x="76" y="0"/>
                </a:lnTo>
                <a:close/>
              </a:path>
            </a:pathLst>
          </a:custGeom>
          <a:solidFill>
            <a:srgbClr val="44546A">
              <a:lumMod val="20000"/>
              <a:lumOff val="80000"/>
            </a:srgbClr>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uk-UA" sz="12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p:txBody>
      </p:sp>
      <p:pic>
        <p:nvPicPr>
          <p:cNvPr id="133" name="Рисунок 2">
            <a:extLst>
              <a:ext uri="{FF2B5EF4-FFF2-40B4-BE49-F238E27FC236}">
                <a16:creationId xmlns:a16="http://schemas.microsoft.com/office/drawing/2014/main" xmlns="" id="{69356490-B367-4AF5-94CF-06AA37A99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027" y="165180"/>
            <a:ext cx="624362" cy="624362"/>
          </a:xfrm>
          <a:prstGeom prst="rect">
            <a:avLst/>
          </a:prstGeom>
        </p:spPr>
      </p:pic>
      <p:pic>
        <p:nvPicPr>
          <p:cNvPr id="134" name="Рисунок 6">
            <a:extLst>
              <a:ext uri="{FF2B5EF4-FFF2-40B4-BE49-F238E27FC236}">
                <a16:creationId xmlns:a16="http://schemas.microsoft.com/office/drawing/2014/main" xmlns="" id="{9EF5EC37-2DAD-461F-93A9-C2CA5E37C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521" y="269892"/>
            <a:ext cx="623732" cy="623732"/>
          </a:xfrm>
          <a:prstGeom prst="rect">
            <a:avLst/>
          </a:prstGeom>
        </p:spPr>
      </p:pic>
      <p:pic>
        <p:nvPicPr>
          <p:cNvPr id="135" name="Рисунок 8">
            <a:extLst>
              <a:ext uri="{FF2B5EF4-FFF2-40B4-BE49-F238E27FC236}">
                <a16:creationId xmlns:a16="http://schemas.microsoft.com/office/drawing/2014/main" xmlns="" id="{FE5A31E9-1A47-4044-B1F2-95AB13C09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886" y="3721039"/>
            <a:ext cx="789148" cy="789148"/>
          </a:xfrm>
          <a:prstGeom prst="rect">
            <a:avLst/>
          </a:prstGeom>
        </p:spPr>
      </p:pic>
      <p:pic>
        <p:nvPicPr>
          <p:cNvPr id="136" name="Рисунок 10">
            <a:extLst>
              <a:ext uri="{FF2B5EF4-FFF2-40B4-BE49-F238E27FC236}">
                <a16:creationId xmlns:a16="http://schemas.microsoft.com/office/drawing/2014/main" xmlns="" id="{427FFDBF-D386-4426-8E4F-A31FA7F170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2551" y="2761012"/>
            <a:ext cx="527828" cy="527828"/>
          </a:xfrm>
          <a:prstGeom prst="rect">
            <a:avLst/>
          </a:prstGeom>
        </p:spPr>
      </p:pic>
      <p:pic>
        <p:nvPicPr>
          <p:cNvPr id="137" name="Рисунок 14">
            <a:extLst>
              <a:ext uri="{FF2B5EF4-FFF2-40B4-BE49-F238E27FC236}">
                <a16:creationId xmlns:a16="http://schemas.microsoft.com/office/drawing/2014/main" xmlns="" id="{FEA4B23F-6CC5-44D4-A19C-9D3BEC00E4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4310" y="3808756"/>
            <a:ext cx="508156" cy="508156"/>
          </a:xfrm>
          <a:prstGeom prst="rect">
            <a:avLst/>
          </a:prstGeom>
        </p:spPr>
      </p:pic>
      <p:pic>
        <p:nvPicPr>
          <p:cNvPr id="138" name="Рисунок 16">
            <a:extLst>
              <a:ext uri="{FF2B5EF4-FFF2-40B4-BE49-F238E27FC236}">
                <a16:creationId xmlns:a16="http://schemas.microsoft.com/office/drawing/2014/main" xmlns="" id="{836F6374-5ADF-4CA9-98BB-C883E4A15C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48" y="594267"/>
            <a:ext cx="717834" cy="717834"/>
          </a:xfrm>
          <a:prstGeom prst="rect">
            <a:avLst/>
          </a:prstGeom>
        </p:spPr>
      </p:pic>
      <p:pic>
        <p:nvPicPr>
          <p:cNvPr id="139" name="Рисунок 20">
            <a:extLst>
              <a:ext uri="{FF2B5EF4-FFF2-40B4-BE49-F238E27FC236}">
                <a16:creationId xmlns:a16="http://schemas.microsoft.com/office/drawing/2014/main" xmlns="" id="{BB7F3F98-1AEC-4374-AF33-299F252DFE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52" y="2562556"/>
            <a:ext cx="736217" cy="736217"/>
          </a:xfrm>
          <a:prstGeom prst="rect">
            <a:avLst/>
          </a:prstGeom>
        </p:spPr>
      </p:pic>
      <p:pic>
        <p:nvPicPr>
          <p:cNvPr id="140" name="Рисунок 22">
            <a:extLst>
              <a:ext uri="{FF2B5EF4-FFF2-40B4-BE49-F238E27FC236}">
                <a16:creationId xmlns:a16="http://schemas.microsoft.com/office/drawing/2014/main" xmlns="" id="{97189EE6-D28F-4506-AF0C-344825CCDF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8584" y="3514145"/>
            <a:ext cx="378785" cy="378785"/>
          </a:xfrm>
          <a:prstGeom prst="rect">
            <a:avLst/>
          </a:prstGeom>
        </p:spPr>
      </p:pic>
      <p:sp>
        <p:nvSpPr>
          <p:cNvPr id="141" name="Google Shape;69;p15"/>
          <p:cNvSpPr/>
          <p:nvPr/>
        </p:nvSpPr>
        <p:spPr>
          <a:xfrm>
            <a:off x="0" y="4620997"/>
            <a:ext cx="9144000" cy="143301"/>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72;p15"/>
          <p:cNvPicPr preferRelativeResize="0"/>
          <p:nvPr/>
        </p:nvPicPr>
        <p:blipFill>
          <a:blip r:embed="rId10">
            <a:alphaModFix/>
          </a:blip>
          <a:stretch>
            <a:fillRect/>
          </a:stretch>
        </p:blipFill>
        <p:spPr>
          <a:xfrm>
            <a:off x="311700" y="4317415"/>
            <a:ext cx="742701" cy="742701"/>
          </a:xfrm>
          <a:prstGeom prst="rect">
            <a:avLst/>
          </a:prstGeom>
          <a:noFill/>
          <a:ln>
            <a:noFill/>
          </a:ln>
        </p:spPr>
      </p:pic>
    </p:spTree>
    <p:extLst>
      <p:ext uri="{BB962C8B-B14F-4D97-AF65-F5344CB8AC3E}">
        <p14:creationId xmlns:p14="http://schemas.microsoft.com/office/powerpoint/2010/main" val="387722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23"/>
        <p:cNvGrpSpPr/>
        <p:nvPr/>
      </p:nvGrpSpPr>
      <p:grpSpPr>
        <a:xfrm>
          <a:off x="0" y="0"/>
          <a:ext cx="0" cy="0"/>
          <a:chOff x="0" y="0"/>
          <a:chExt cx="0" cy="0"/>
        </a:xfrm>
      </p:grpSpPr>
      <p:sp>
        <p:nvSpPr>
          <p:cNvPr id="124" name="Google Shape;124;p20"/>
          <p:cNvSpPr/>
          <p:nvPr/>
        </p:nvSpPr>
        <p:spPr>
          <a:xfrm>
            <a:off x="2391300" y="1506975"/>
            <a:ext cx="4361400" cy="3163500"/>
          </a:xfrm>
          <a:prstGeom prst="roundRect">
            <a:avLst>
              <a:gd name="adj" fmla="val 16667"/>
            </a:avLst>
          </a:prstGeom>
          <a:solidFill>
            <a:srgbClr val="FFFFFF"/>
          </a:solidFill>
          <a:ln>
            <a:noFill/>
          </a:ln>
          <a:effectLst>
            <a:outerShdw blurRad="457200" dist="11430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txBox="1">
            <a:spLocks noGrp="1"/>
          </p:cNvSpPr>
          <p:nvPr>
            <p:ph type="subTitle" idx="1"/>
          </p:nvPr>
        </p:nvSpPr>
        <p:spPr>
          <a:xfrm>
            <a:off x="311700" y="536513"/>
            <a:ext cx="85206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 dirty="0">
                <a:solidFill>
                  <a:schemeClr val="lt1"/>
                </a:solidFill>
                <a:latin typeface="Roboto"/>
                <a:ea typeface="Roboto"/>
                <a:cs typeface="Roboto"/>
                <a:sym typeface="Roboto"/>
              </a:rPr>
              <a:t>Більше про нас:</a:t>
            </a:r>
            <a:endParaRPr dirty="0">
              <a:solidFill>
                <a:schemeClr val="lt1"/>
              </a:solidFill>
              <a:latin typeface="Roboto"/>
              <a:ea typeface="Roboto"/>
              <a:cs typeface="Roboto"/>
              <a:sym typeface="Roboto"/>
            </a:endParaRPr>
          </a:p>
        </p:txBody>
      </p:sp>
      <p:pic>
        <p:nvPicPr>
          <p:cNvPr id="126" name="Google Shape;126;p20"/>
          <p:cNvPicPr preferRelativeResize="0"/>
          <p:nvPr/>
        </p:nvPicPr>
        <p:blipFill>
          <a:blip r:embed="rId3">
            <a:alphaModFix/>
          </a:blip>
          <a:stretch>
            <a:fillRect/>
          </a:stretch>
        </p:blipFill>
        <p:spPr>
          <a:xfrm>
            <a:off x="1555272" y="463837"/>
            <a:ext cx="937974" cy="937974"/>
          </a:xfrm>
          <a:prstGeom prst="rect">
            <a:avLst/>
          </a:prstGeom>
          <a:noFill/>
          <a:ln>
            <a:noFill/>
          </a:ln>
        </p:spPr>
      </p:pic>
      <p:pic>
        <p:nvPicPr>
          <p:cNvPr id="127" name="Google Shape;127;p20"/>
          <p:cNvPicPr preferRelativeResize="0"/>
          <p:nvPr/>
        </p:nvPicPr>
        <p:blipFill>
          <a:blip r:embed="rId4">
            <a:alphaModFix/>
          </a:blip>
          <a:stretch>
            <a:fillRect/>
          </a:stretch>
        </p:blipFill>
        <p:spPr>
          <a:xfrm>
            <a:off x="3508650" y="3549875"/>
            <a:ext cx="2126701" cy="985550"/>
          </a:xfrm>
          <a:prstGeom prst="rect">
            <a:avLst/>
          </a:prstGeom>
          <a:noFill/>
          <a:ln>
            <a:noFill/>
          </a:ln>
        </p:spPr>
      </p:pic>
      <p:pic>
        <p:nvPicPr>
          <p:cNvPr id="128" name="Google Shape;128;p20"/>
          <p:cNvPicPr preferRelativeResize="0"/>
          <p:nvPr/>
        </p:nvPicPr>
        <p:blipFill>
          <a:blip r:embed="rId5">
            <a:alphaModFix/>
          </a:blip>
          <a:stretch>
            <a:fillRect/>
          </a:stretch>
        </p:blipFill>
        <p:spPr>
          <a:xfrm>
            <a:off x="3648775" y="1648526"/>
            <a:ext cx="1846449" cy="1846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32"/>
        <p:cNvGrpSpPr/>
        <p:nvPr/>
      </p:nvGrpSpPr>
      <p:grpSpPr>
        <a:xfrm>
          <a:off x="0" y="0"/>
          <a:ext cx="0" cy="0"/>
          <a:chOff x="0" y="0"/>
          <a:chExt cx="0" cy="0"/>
        </a:xfrm>
      </p:grpSpPr>
      <p:sp>
        <p:nvSpPr>
          <p:cNvPr id="133" name="Google Shape;133;p21"/>
          <p:cNvSpPr txBox="1">
            <a:spLocks noGrp="1"/>
          </p:cNvSpPr>
          <p:nvPr>
            <p:ph type="ctrTitle"/>
          </p:nvPr>
        </p:nvSpPr>
        <p:spPr>
          <a:xfrm>
            <a:off x="311708" y="164548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
                <a:solidFill>
                  <a:schemeClr val="lt1"/>
                </a:solidFill>
                <a:latin typeface="Roboto"/>
                <a:ea typeface="Roboto"/>
                <a:cs typeface="Roboto"/>
                <a:sym typeface="Roboto"/>
              </a:rPr>
              <a:t>Дякуємо за увагу!</a:t>
            </a:r>
            <a:endParaRPr>
              <a:solidFill>
                <a:schemeClr val="lt1"/>
              </a:solidFill>
              <a:latin typeface="Roboto"/>
              <a:ea typeface="Roboto"/>
              <a:cs typeface="Roboto"/>
              <a:sym typeface="Roboto"/>
            </a:endParaRPr>
          </a:p>
        </p:txBody>
      </p:sp>
      <p:pic>
        <p:nvPicPr>
          <p:cNvPr id="134" name="Google Shape;134;p21"/>
          <p:cNvPicPr preferRelativeResize="0"/>
          <p:nvPr/>
        </p:nvPicPr>
        <p:blipFill>
          <a:blip r:embed="rId3">
            <a:alphaModFix/>
          </a:blip>
          <a:stretch>
            <a:fillRect/>
          </a:stretch>
        </p:blipFill>
        <p:spPr>
          <a:xfrm>
            <a:off x="3847800" y="808535"/>
            <a:ext cx="1448396" cy="14483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p:nvPr/>
        </p:nvSpPr>
        <p:spPr>
          <a:xfrm>
            <a:off x="4487879" y="923075"/>
            <a:ext cx="5083500" cy="1244700"/>
          </a:xfrm>
          <a:prstGeom prst="rect">
            <a:avLst/>
          </a:prstGeom>
          <a:noFill/>
          <a:ln>
            <a:noFill/>
          </a:ln>
        </p:spPr>
        <p:txBody>
          <a:bodyPr spcFirstLastPara="1" wrap="square" lIns="0" tIns="144000" rIns="0" bIns="0" anchor="t" anchorCtr="0">
            <a:noAutofit/>
          </a:bodyPr>
          <a:lstStyle/>
          <a:p>
            <a:pPr algn="ctr">
              <a:lnSpc>
                <a:spcPct val="80000"/>
              </a:lnSpc>
            </a:pPr>
            <a:r>
              <a:rPr lang="fr" sz="5200" b="1" dirty="0">
                <a:solidFill>
                  <a:srgbClr val="31257C"/>
                </a:solidFill>
                <a:latin typeface="Montserrat SemiBold"/>
                <a:ea typeface="Montserrat SemiBold"/>
                <a:cs typeface="Montserrat SemiBold"/>
                <a:sym typeface="Montserrat SemiBold"/>
              </a:rPr>
              <a:t>Working groups</a:t>
            </a:r>
            <a:endParaRPr sz="5200" b="1" dirty="0">
              <a:solidFill>
                <a:srgbClr val="31257C"/>
              </a:solidFill>
              <a:latin typeface="Montserrat SemiBold"/>
              <a:ea typeface="Montserrat SemiBold"/>
              <a:cs typeface="Montserrat SemiBold"/>
              <a:sym typeface="Montserrat SemiBold"/>
            </a:endParaRPr>
          </a:p>
          <a:p>
            <a:pPr algn="ctr">
              <a:lnSpc>
                <a:spcPct val="80000"/>
              </a:lnSpc>
            </a:pPr>
            <a:r>
              <a:rPr lang="fr" sz="5200" b="1" dirty="0">
                <a:solidFill>
                  <a:srgbClr val="31257C"/>
                </a:solidFill>
                <a:latin typeface="Montserrat SemiBold"/>
                <a:ea typeface="Montserrat SemiBold"/>
                <a:cs typeface="Montserrat SemiBold"/>
                <a:sym typeface="Montserrat SemiBold"/>
              </a:rPr>
              <a:t>-</a:t>
            </a:r>
            <a:endParaRPr sz="5200" b="1" dirty="0">
              <a:solidFill>
                <a:srgbClr val="31257C"/>
              </a:solidFill>
              <a:latin typeface="Montserrat SemiBold"/>
              <a:ea typeface="Montserrat SemiBold"/>
              <a:cs typeface="Montserrat SemiBold"/>
              <a:sym typeface="Montserrat SemiBold"/>
            </a:endParaRPr>
          </a:p>
          <a:p>
            <a:pPr algn="ctr">
              <a:lnSpc>
                <a:spcPct val="80000"/>
              </a:lnSpc>
            </a:pPr>
            <a:r>
              <a:rPr lang="fr" sz="5200" b="1" smtClean="0">
                <a:solidFill>
                  <a:srgbClr val="31257C"/>
                </a:solidFill>
                <a:latin typeface="Montserrat SemiBold"/>
                <a:ea typeface="Montserrat SemiBold"/>
                <a:cs typeface="Montserrat SemiBold"/>
                <a:sym typeface="Montserrat SemiBold"/>
              </a:rPr>
              <a:t>IFAA </a:t>
            </a:r>
            <a:r>
              <a:rPr lang="fr" sz="5200" b="1" smtClean="0">
                <a:solidFill>
                  <a:srgbClr val="31257C"/>
                </a:solidFill>
                <a:latin typeface="Calibri"/>
                <a:ea typeface="Montserrat SemiBold"/>
                <a:cs typeface="Montserrat SemiBold"/>
                <a:sym typeface="Montserrat SemiBold"/>
              </a:rPr>
              <a:t>&amp;</a:t>
            </a:r>
            <a:endParaRPr lang="fr" sz="5200" b="1" dirty="0" smtClean="0">
              <a:solidFill>
                <a:srgbClr val="31257C"/>
              </a:solidFill>
              <a:latin typeface="Montserrat SemiBold"/>
              <a:ea typeface="Montserrat SemiBold"/>
              <a:cs typeface="Montserrat SemiBold"/>
              <a:sym typeface="Montserrat SemiBold"/>
            </a:endParaRPr>
          </a:p>
          <a:p>
            <a:pPr algn="ctr">
              <a:lnSpc>
                <a:spcPct val="80000"/>
              </a:lnSpc>
            </a:pPr>
            <a:r>
              <a:rPr lang="fr" sz="5200" b="1" dirty="0" smtClean="0">
                <a:solidFill>
                  <a:srgbClr val="31257C"/>
                </a:solidFill>
                <a:latin typeface="Montserrat SemiBold"/>
                <a:ea typeface="Montserrat SemiBold"/>
                <a:cs typeface="Montserrat SemiBold"/>
                <a:sym typeface="Montserrat SemiBold"/>
              </a:rPr>
              <a:t>Platform</a:t>
            </a:r>
            <a:endParaRPr sz="5200" b="1" dirty="0">
              <a:solidFill>
                <a:srgbClr val="31257C"/>
              </a:solidFill>
              <a:latin typeface="Montserrat SemiBold"/>
              <a:ea typeface="Montserrat SemiBold"/>
              <a:cs typeface="Montserrat SemiBold"/>
              <a:sym typeface="Montserrat SemiBold"/>
            </a:endParaRPr>
          </a:p>
          <a:p>
            <a:pPr algn="r">
              <a:lnSpc>
                <a:spcPct val="80000"/>
              </a:lnSpc>
            </a:pPr>
            <a:endParaRPr sz="3300" b="1" dirty="0">
              <a:solidFill>
                <a:srgbClr val="F5333F"/>
              </a:solidFill>
              <a:latin typeface="Montserrat"/>
              <a:ea typeface="Montserrat"/>
              <a:cs typeface="Montserrat"/>
              <a:sym typeface="Montserrat"/>
            </a:endParaRPr>
          </a:p>
        </p:txBody>
      </p:sp>
      <p:sp>
        <p:nvSpPr>
          <p:cNvPr id="74" name="Google Shape;74;p15"/>
          <p:cNvSpPr txBox="1"/>
          <p:nvPr/>
        </p:nvSpPr>
        <p:spPr>
          <a:xfrm>
            <a:off x="7074150" y="4492800"/>
            <a:ext cx="1621200" cy="400079"/>
          </a:xfrm>
          <a:prstGeom prst="rect">
            <a:avLst/>
          </a:prstGeom>
          <a:solidFill>
            <a:srgbClr val="EF3340"/>
          </a:solidFill>
          <a:ln>
            <a:noFill/>
          </a:ln>
        </p:spPr>
        <p:txBody>
          <a:bodyPr spcFirstLastPara="1" wrap="square" lIns="91425" tIns="91425" rIns="91425" bIns="91425" anchor="t" anchorCtr="0">
            <a:spAutoFit/>
          </a:bodyPr>
          <a:lstStyle/>
          <a:p>
            <a:endParaRPr dirty="0">
              <a:latin typeface="Open Sans"/>
              <a:ea typeface="Open Sans"/>
              <a:cs typeface="Open Sans"/>
              <a:sym typeface="Open Sans"/>
            </a:endParaRPr>
          </a:p>
        </p:txBody>
      </p:sp>
    </p:spTree>
    <p:extLst>
      <p:ext uri="{BB962C8B-B14F-4D97-AF65-F5344CB8AC3E}">
        <p14:creationId xmlns:p14="http://schemas.microsoft.com/office/powerpoint/2010/main" val="266902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3282" t="3837" r="4262" b="12382"/>
          <a:stretch/>
        </p:blipFill>
        <p:spPr>
          <a:xfrm>
            <a:off x="1943988" y="0"/>
            <a:ext cx="5256025" cy="5143500"/>
          </a:xfrm>
          <a:prstGeom prst="rect">
            <a:avLst/>
          </a:prstGeom>
          <a:noFill/>
          <a:ln>
            <a:noFill/>
          </a:ln>
        </p:spPr>
      </p:pic>
      <p:sp>
        <p:nvSpPr>
          <p:cNvPr id="55" name="Google Shape;55;p13"/>
          <p:cNvSpPr/>
          <p:nvPr/>
        </p:nvSpPr>
        <p:spPr>
          <a:xfrm>
            <a:off x="1926600" y="0"/>
            <a:ext cx="5290800" cy="5143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1775125" y="3257075"/>
            <a:ext cx="1724400" cy="2652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p:nvPr/>
        </p:nvSpPr>
        <p:spPr>
          <a:xfrm>
            <a:off x="50725" y="2524500"/>
            <a:ext cx="1724400" cy="255451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fr" sz="2200" dirty="0">
                <a:latin typeface="Open Sans"/>
                <a:ea typeface="Open Sans"/>
                <a:cs typeface="Open Sans"/>
                <a:sym typeface="Open Sans"/>
              </a:rPr>
              <a:t>Global First Aid Reference </a:t>
            </a:r>
            <a:r>
              <a:rPr lang="fr" sz="2200" dirty="0" smtClean="0">
                <a:latin typeface="Open Sans"/>
                <a:ea typeface="Open Sans"/>
                <a:cs typeface="Open Sans"/>
                <a:sym typeface="Open Sans"/>
              </a:rPr>
              <a:t>Centre hosted by the FRC - Paris</a:t>
            </a:r>
            <a:endParaRPr sz="2200" dirty="0">
              <a:latin typeface="Open Sans"/>
              <a:ea typeface="Open Sans"/>
              <a:cs typeface="Open Sans"/>
              <a:sym typeface="Open Sans"/>
            </a:endParaRPr>
          </a:p>
        </p:txBody>
      </p:sp>
      <p:sp>
        <p:nvSpPr>
          <p:cNvPr id="58" name="Google Shape;58;p13"/>
          <p:cNvSpPr/>
          <p:nvPr/>
        </p:nvSpPr>
        <p:spPr>
          <a:xfrm>
            <a:off x="5246675" y="3330750"/>
            <a:ext cx="2122200" cy="2652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7368875" y="2724600"/>
            <a:ext cx="1724400" cy="180046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fr" sz="2100" dirty="0" smtClean="0">
                <a:latin typeface="Open Sans"/>
                <a:ea typeface="Open Sans"/>
                <a:cs typeface="Open Sans"/>
                <a:sym typeface="Open Sans"/>
              </a:rPr>
              <a:t>IFRC Regional </a:t>
            </a:r>
            <a:r>
              <a:rPr lang="fr" sz="2100" dirty="0">
                <a:latin typeface="Open Sans"/>
                <a:ea typeface="Open Sans"/>
                <a:cs typeface="Open Sans"/>
                <a:sym typeface="Open Sans"/>
              </a:rPr>
              <a:t>Office </a:t>
            </a:r>
            <a:r>
              <a:rPr lang="fr" sz="2100" dirty="0" smtClean="0">
                <a:latin typeface="Open Sans"/>
                <a:ea typeface="Open Sans"/>
                <a:cs typeface="Open Sans"/>
                <a:sym typeface="Open Sans"/>
              </a:rPr>
              <a:t>Europe - </a:t>
            </a:r>
            <a:r>
              <a:rPr lang="fr" sz="2100" dirty="0">
                <a:latin typeface="Open Sans"/>
                <a:ea typeface="Open Sans"/>
                <a:cs typeface="Open Sans"/>
                <a:sym typeface="Open Sans"/>
              </a:rPr>
              <a:t>Budapest</a:t>
            </a:r>
            <a:endParaRPr sz="2100" dirty="0">
              <a:latin typeface="Open Sans"/>
              <a:ea typeface="Open Sans"/>
              <a:cs typeface="Open Sans"/>
              <a:sym typeface="Open Sans"/>
            </a:endParaRPr>
          </a:p>
        </p:txBody>
      </p:sp>
      <p:pic>
        <p:nvPicPr>
          <p:cNvPr id="60" name="Google Shape;60;p13"/>
          <p:cNvPicPr preferRelativeResize="0"/>
          <p:nvPr/>
        </p:nvPicPr>
        <p:blipFill>
          <a:blip r:embed="rId4">
            <a:alphaModFix/>
          </a:blip>
          <a:stretch>
            <a:fillRect/>
          </a:stretch>
        </p:blipFill>
        <p:spPr>
          <a:xfrm>
            <a:off x="7306687" y="235825"/>
            <a:ext cx="1848775" cy="593150"/>
          </a:xfrm>
          <a:prstGeom prst="rect">
            <a:avLst/>
          </a:prstGeom>
          <a:noFill/>
          <a:ln>
            <a:noFill/>
          </a:ln>
        </p:spPr>
      </p:pic>
      <p:sp>
        <p:nvSpPr>
          <p:cNvPr id="2" name="Rectangle 1"/>
          <p:cNvSpPr/>
          <p:nvPr/>
        </p:nvSpPr>
        <p:spPr>
          <a:xfrm>
            <a:off x="4454820" y="2417862"/>
            <a:ext cx="284052" cy="307777"/>
          </a:xfrm>
          <a:prstGeom prst="rect">
            <a:avLst/>
          </a:prstGeom>
        </p:spPr>
        <p:txBody>
          <a:bodyPr wrap="none">
            <a:spAutoFit/>
          </a:bodyPr>
          <a:lstStyle/>
          <a:p>
            <a:r>
              <a:rPr lang="fr-FR" dirty="0"/>
              <a:t>  </a:t>
            </a:r>
          </a:p>
        </p:txBody>
      </p:sp>
    </p:spTree>
    <p:extLst>
      <p:ext uri="{BB962C8B-B14F-4D97-AF65-F5344CB8AC3E}">
        <p14:creationId xmlns:p14="http://schemas.microsoft.com/office/powerpoint/2010/main" val="150695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1"/>
          </p:nvPr>
        </p:nvSpPr>
        <p:spPr>
          <a:xfrm>
            <a:off x="687493" y="1590337"/>
            <a:ext cx="4343033" cy="1429662"/>
          </a:xfrm>
        </p:spPr>
        <p:txBody>
          <a:bodyPr/>
          <a:lstStyle/>
          <a:p>
            <a:pPr marL="114300" indent="0">
              <a:buNone/>
            </a:pPr>
            <a:r>
              <a:rPr lang="fr-FR" sz="4000" b="1" dirty="0" err="1" smtClean="0">
                <a:effectLst>
                  <a:outerShdw dist="50800" dir="5400000" algn="ctr" rotWithShape="0">
                    <a:schemeClr val="tx1"/>
                  </a:outerShdw>
                  <a:reflection stA="45000" endPos="0" dist="38100" dir="5400000" sy="-100000" algn="bl" rotWithShape="0"/>
                </a:effectLst>
              </a:rPr>
              <a:t>Words</a:t>
            </a:r>
            <a:r>
              <a:rPr lang="fr-FR" sz="4000" b="1" dirty="0" smtClean="0">
                <a:effectLst>
                  <a:outerShdw dist="50800" dir="5400000" algn="ctr" rotWithShape="0">
                    <a:schemeClr val="tx1"/>
                  </a:outerShdw>
                  <a:reflection stA="45000" endPos="0" dist="38100" dir="5400000" sy="-100000" algn="bl" rotWithShape="0"/>
                </a:effectLst>
              </a:rPr>
              <a:t> </a:t>
            </a:r>
            <a:r>
              <a:rPr lang="fr-FR" sz="4000" b="1" dirty="0" err="1" smtClean="0">
                <a:effectLst>
                  <a:outerShdw dist="50800" dir="5400000" algn="ctr" rotWithShape="0">
                    <a:schemeClr val="tx1"/>
                  </a:outerShdw>
                  <a:reflection stA="45000" endPos="0" dist="38100" dir="5400000" sy="-100000" algn="bl" rotWithShape="0"/>
                </a:effectLst>
              </a:rPr>
              <a:t>from</a:t>
            </a:r>
            <a:r>
              <a:rPr lang="fr-FR" sz="4000" b="1" dirty="0" smtClean="0">
                <a:effectLst>
                  <a:outerShdw dist="50800" dir="5400000" algn="ctr" rotWithShape="0">
                    <a:schemeClr val="tx1"/>
                  </a:outerShdw>
                  <a:reflection stA="45000" endPos="0" dist="38100" dir="5400000" sy="-100000" algn="bl" rotWithShape="0"/>
                </a:effectLst>
              </a:rPr>
              <a:t> the ROE</a:t>
            </a:r>
            <a:endParaRPr lang="fr-FR" sz="4000" b="1" dirty="0">
              <a:effectLst>
                <a:outerShdw dist="50800" dir="5400000" algn="ctr" rotWithShape="0">
                  <a:schemeClr val="tx1"/>
                </a:outerShdw>
                <a:reflection stA="45000" endPos="0" dist="38100" dir="5400000" sy="-100000" algn="bl" rotWithShape="0"/>
              </a:effectLst>
            </a:endParaRPr>
          </a:p>
          <a:p>
            <a:endParaRPr lang="fr-FR" sz="3300" b="1" dirty="0">
              <a:latin typeface="+mn-lt"/>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849" y="0"/>
            <a:ext cx="3824152" cy="5125228"/>
          </a:xfrm>
          <a:prstGeom prst="rect">
            <a:avLst/>
          </a:prstGeom>
        </p:spPr>
      </p:pic>
      <p:sp>
        <p:nvSpPr>
          <p:cNvPr id="4" name="Rectangle 3"/>
          <p:cNvSpPr/>
          <p:nvPr/>
        </p:nvSpPr>
        <p:spPr>
          <a:xfrm>
            <a:off x="854044" y="370964"/>
            <a:ext cx="1664402" cy="3274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US" sz="1100" b="1" dirty="0" smtClean="0">
                <a:latin typeface="Open Sans Semibold" charset="0"/>
                <a:ea typeface="Open Sans Semibold" charset="0"/>
                <a:cs typeface="Open Sans Semibold" charset="0"/>
              </a:rPr>
              <a:t>FAEEN 2021</a:t>
            </a:r>
            <a:endParaRPr lang="en-US" sz="1100" b="1" dirty="0">
              <a:latin typeface="Open Sans Semibold" charset="0"/>
              <a:ea typeface="Open Sans Semibold" charset="0"/>
              <a:cs typeface="Open Sans Semibold" charset="0"/>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11280" t="1186" r="11447" b="6703"/>
          <a:stretch/>
        </p:blipFill>
        <p:spPr>
          <a:xfrm>
            <a:off x="1352005" y="3019999"/>
            <a:ext cx="2164097" cy="1694906"/>
          </a:xfrm>
          <a:prstGeom prst="rect">
            <a:avLst/>
          </a:prstGeom>
        </p:spPr>
      </p:pic>
    </p:spTree>
    <p:extLst>
      <p:ext uri="{BB962C8B-B14F-4D97-AF65-F5344CB8AC3E}">
        <p14:creationId xmlns:p14="http://schemas.microsoft.com/office/powerpoint/2010/main" val="38571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3878317" y="1150925"/>
            <a:ext cx="5071833" cy="2756100"/>
          </a:xfrm>
          <a:prstGeom prst="rect">
            <a:avLst/>
          </a:prstGeom>
        </p:spPr>
        <p:txBody>
          <a:bodyPr spcFirstLastPara="1" wrap="square" lIns="0" tIns="144000" rIns="0" bIns="0" anchor="t" anchorCtr="0">
            <a:noAutofit/>
          </a:bodyPr>
          <a:lstStyle/>
          <a:p>
            <a:pPr marL="0" lvl="0" indent="0" algn="r" rtl="0">
              <a:spcBef>
                <a:spcPts val="0"/>
              </a:spcBef>
              <a:spcAft>
                <a:spcPts val="0"/>
              </a:spcAft>
              <a:buNone/>
            </a:pPr>
            <a:r>
              <a:rPr lang="fr" sz="4000" dirty="0" smtClean="0"/>
              <a:t>What is the FA harmonization pack?</a:t>
            </a:r>
            <a:endParaRPr sz="4000" dirty="0"/>
          </a:p>
          <a:p>
            <a:pPr marL="0" lvl="0" indent="0" algn="r" rtl="0">
              <a:spcBef>
                <a:spcPts val="0"/>
              </a:spcBef>
              <a:spcAft>
                <a:spcPts val="0"/>
              </a:spcAft>
              <a:buNone/>
            </a:pPr>
            <a:endParaRPr sz="5000" dirty="0"/>
          </a:p>
        </p:txBody>
      </p:sp>
      <p:sp>
        <p:nvSpPr>
          <p:cNvPr id="130" name="Google Shape;130;p27"/>
          <p:cNvSpPr/>
          <p:nvPr/>
        </p:nvSpPr>
        <p:spPr>
          <a:xfrm>
            <a:off x="7024975" y="4539250"/>
            <a:ext cx="1621200" cy="261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89531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flipV="1">
            <a:off x="4914277" y="2486770"/>
            <a:ext cx="1847042" cy="962738"/>
          </a:xfrm>
          <a:prstGeom prst="line">
            <a:avLst/>
          </a:prstGeom>
          <a:ln>
            <a:solidFill>
              <a:schemeClr val="tx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23658" y="2415770"/>
            <a:ext cx="2067791" cy="1119953"/>
          </a:xfrm>
          <a:prstGeom prst="line">
            <a:avLst/>
          </a:prstGeom>
          <a:ln>
            <a:solidFill>
              <a:schemeClr val="tx1">
                <a:alpha val="3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07272" y="767709"/>
            <a:ext cx="7565231" cy="583786"/>
          </a:xfrm>
        </p:spPr>
        <p:txBody>
          <a:bodyPr/>
          <a:lstStyle/>
          <a:p>
            <a:r>
              <a:rPr lang="en-US" sz="3300" dirty="0" smtClean="0"/>
              <a:t>GFARC launched </a:t>
            </a:r>
            <a:r>
              <a:rPr lang="en-US" sz="3300" dirty="0"/>
              <a:t>the “harmonization” pack</a:t>
            </a:r>
            <a:r>
              <a:rPr lang="en-US" sz="2700" dirty="0">
                <a:solidFill>
                  <a:schemeClr val="tx2"/>
                </a:solidFill>
              </a:rPr>
              <a:t>.</a:t>
            </a:r>
            <a:endParaRPr lang="en-US" sz="2700" dirty="0">
              <a:solidFill>
                <a:schemeClr val="tx2"/>
              </a:solidFill>
            </a:endParaRPr>
          </a:p>
        </p:txBody>
      </p:sp>
      <p:sp>
        <p:nvSpPr>
          <p:cNvPr id="4" name="Rectangle 3"/>
          <p:cNvSpPr/>
          <p:nvPr/>
        </p:nvSpPr>
        <p:spPr>
          <a:xfrm>
            <a:off x="234754" y="295750"/>
            <a:ext cx="1657862" cy="3522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defTabSz="685714">
              <a:buClrTx/>
            </a:pPr>
            <a:r>
              <a:rPr lang="en-US" sz="800" b="1" kern="1200" dirty="0" smtClean="0">
                <a:solidFill>
                  <a:prstClr val="white"/>
                </a:solidFill>
                <a:latin typeface="Open Sans Semibold" charset="0"/>
                <a:ea typeface="Open Sans Semibold" charset="0"/>
                <a:cs typeface="Open Sans Semibold" charset="0"/>
              </a:rPr>
              <a:t>February 2021</a:t>
            </a:r>
            <a:endParaRPr lang="en-US" sz="800" b="1" kern="1200" dirty="0">
              <a:solidFill>
                <a:prstClr val="white"/>
              </a:solidFill>
              <a:latin typeface="Open Sans Semibold" charset="0"/>
              <a:ea typeface="Open Sans Semibold" charset="0"/>
              <a:cs typeface="Open Sans Semibold" charset="0"/>
            </a:endParaRPr>
          </a:p>
        </p:txBody>
      </p:sp>
      <p:sp>
        <p:nvSpPr>
          <p:cNvPr id="5" name="Oval 4"/>
          <p:cNvSpPr/>
          <p:nvPr/>
        </p:nvSpPr>
        <p:spPr>
          <a:xfrm>
            <a:off x="1358441" y="1906197"/>
            <a:ext cx="1068353" cy="1068353"/>
          </a:xfrm>
          <a:prstGeom prst="ellipse">
            <a:avLst/>
          </a:prstGeom>
          <a:pattFill prst="wdUpDiag">
            <a:fgClr>
              <a:schemeClr val="tx1"/>
            </a:fgClr>
            <a:bgClr>
              <a:schemeClr val="bg1"/>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994" tIns="134994" rIns="0" bIns="34289" numCol="1" spcCol="0" rtlCol="0" fromWordArt="0" anchor="t" anchorCtr="0" forceAA="0" compatLnSpc="1">
            <a:prstTxWarp prst="textNoShape">
              <a:avLst/>
            </a:prstTxWarp>
            <a:noAutofit/>
          </a:bodyPr>
          <a:lstStyle/>
          <a:p>
            <a:pPr defTabSz="685714">
              <a:buClrTx/>
            </a:pPr>
            <a:endParaRPr lang="en-US" sz="800" kern="1200" dirty="0">
              <a:solidFill>
                <a:srgbClr val="31257C"/>
              </a:solidFill>
            </a:endParaRPr>
          </a:p>
        </p:txBody>
      </p:sp>
      <p:sp>
        <p:nvSpPr>
          <p:cNvPr id="6" name="Oval 5"/>
          <p:cNvSpPr/>
          <p:nvPr/>
        </p:nvSpPr>
        <p:spPr>
          <a:xfrm>
            <a:off x="1437955" y="1806805"/>
            <a:ext cx="1068353" cy="1068353"/>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14">
              <a:buClrTx/>
            </a:pPr>
            <a:r>
              <a:rPr lang="en-US" sz="2400" kern="1200" dirty="0">
                <a:solidFill>
                  <a:srgbClr val="31257C"/>
                </a:solidFill>
                <a:latin typeface="Montserrat-Bold"/>
              </a:rPr>
              <a:t>01</a:t>
            </a:r>
          </a:p>
        </p:txBody>
      </p:sp>
      <p:sp>
        <p:nvSpPr>
          <p:cNvPr id="8" name="TextBox 7"/>
          <p:cNvSpPr txBox="1"/>
          <p:nvPr/>
        </p:nvSpPr>
        <p:spPr>
          <a:xfrm>
            <a:off x="558210" y="3761220"/>
            <a:ext cx="2759148" cy="924481"/>
          </a:xfrm>
          <a:prstGeom prst="rect">
            <a:avLst/>
          </a:prstGeom>
          <a:noFill/>
        </p:spPr>
        <p:txBody>
          <a:bodyPr wrap="square" lIns="0" tIns="34289" rIns="0" bIns="34289" rtlCol="0">
            <a:spAutoFit/>
          </a:bodyPr>
          <a:lstStyle/>
          <a:p>
            <a:pPr algn="ctr" defTabSz="685714">
              <a:lnSpc>
                <a:spcPct val="130000"/>
              </a:lnSpc>
              <a:buClrTx/>
            </a:pPr>
            <a:r>
              <a:rPr lang="en-US" b="1" kern="1200" dirty="0">
                <a:solidFill>
                  <a:srgbClr val="31257C">
                    <a:alpha val="70000"/>
                  </a:srgbClr>
                </a:solidFill>
                <a:latin typeface="Open Sans"/>
                <a:ea typeface="+mn-ea"/>
                <a:cs typeface="+mn-cs"/>
              </a:rPr>
              <a:t>#</a:t>
            </a:r>
            <a:r>
              <a:rPr lang="en-US" kern="1200" dirty="0">
                <a:solidFill>
                  <a:srgbClr val="31257C">
                    <a:alpha val="70000"/>
                  </a:srgbClr>
                </a:solidFill>
                <a:latin typeface="Open Sans"/>
                <a:ea typeface="+mn-ea"/>
                <a:cs typeface="+mn-cs"/>
              </a:rPr>
              <a:t>Harmonization </a:t>
            </a:r>
            <a:r>
              <a:rPr lang="en-US" b="1" kern="1200" dirty="0">
                <a:solidFill>
                  <a:srgbClr val="31257C">
                    <a:alpha val="70000"/>
                  </a:srgbClr>
                </a:solidFill>
                <a:latin typeface="Open Sans"/>
                <a:ea typeface="+mn-ea"/>
                <a:cs typeface="+mn-cs"/>
              </a:rPr>
              <a:t>#</a:t>
            </a:r>
            <a:r>
              <a:rPr lang="en-US" kern="1200" dirty="0" err="1">
                <a:solidFill>
                  <a:srgbClr val="31257C">
                    <a:alpha val="70000"/>
                  </a:srgbClr>
                </a:solidFill>
                <a:latin typeface="Open Sans"/>
                <a:ea typeface="+mn-ea"/>
                <a:cs typeface="+mn-cs"/>
              </a:rPr>
              <a:t>PilotTest</a:t>
            </a:r>
            <a:r>
              <a:rPr lang="en-US" kern="1200" dirty="0">
                <a:solidFill>
                  <a:srgbClr val="31257C">
                    <a:alpha val="70000"/>
                  </a:srgbClr>
                </a:solidFill>
                <a:latin typeface="Open Sans"/>
                <a:ea typeface="+mn-ea"/>
                <a:cs typeface="+mn-cs"/>
              </a:rPr>
              <a:t> </a:t>
            </a:r>
            <a:r>
              <a:rPr lang="en-US" b="1" kern="1200" dirty="0">
                <a:solidFill>
                  <a:srgbClr val="31257C">
                    <a:alpha val="70000"/>
                  </a:srgbClr>
                </a:solidFill>
                <a:latin typeface="Open Sans"/>
                <a:ea typeface="+mn-ea"/>
                <a:cs typeface="+mn-cs"/>
              </a:rPr>
              <a:t>#</a:t>
            </a:r>
            <a:r>
              <a:rPr lang="en-US" kern="1200" dirty="0">
                <a:solidFill>
                  <a:srgbClr val="31257C">
                    <a:alpha val="70000"/>
                  </a:srgbClr>
                </a:solidFill>
                <a:latin typeface="Open Sans"/>
                <a:ea typeface="+mn-ea"/>
                <a:cs typeface="+mn-cs"/>
              </a:rPr>
              <a:t>Recognition </a:t>
            </a:r>
            <a:r>
              <a:rPr lang="en-US" b="1" kern="1200" dirty="0">
                <a:solidFill>
                  <a:srgbClr val="31257C">
                    <a:alpha val="70000"/>
                  </a:srgbClr>
                </a:solidFill>
                <a:latin typeface="Open Sans"/>
                <a:ea typeface="+mn-ea"/>
                <a:cs typeface="+mn-cs"/>
              </a:rPr>
              <a:t>#</a:t>
            </a:r>
            <a:r>
              <a:rPr lang="en-US" kern="1200" dirty="0">
                <a:solidFill>
                  <a:srgbClr val="31257C">
                    <a:alpha val="70000"/>
                  </a:srgbClr>
                </a:solidFill>
                <a:latin typeface="Open Sans"/>
                <a:ea typeface="+mn-ea"/>
                <a:cs typeface="+mn-cs"/>
              </a:rPr>
              <a:t>Quality </a:t>
            </a:r>
            <a:r>
              <a:rPr lang="en-US" b="1" kern="1200" dirty="0">
                <a:solidFill>
                  <a:srgbClr val="31257C">
                    <a:alpha val="70000"/>
                  </a:srgbClr>
                </a:solidFill>
                <a:latin typeface="Open Sans"/>
                <a:ea typeface="+mn-ea"/>
                <a:cs typeface="+mn-cs"/>
              </a:rPr>
              <a:t>#</a:t>
            </a:r>
            <a:r>
              <a:rPr lang="en-US" kern="1200" dirty="0" err="1">
                <a:solidFill>
                  <a:srgbClr val="31257C">
                    <a:alpha val="70000"/>
                  </a:srgbClr>
                </a:solidFill>
                <a:latin typeface="Open Sans"/>
                <a:ea typeface="+mn-ea"/>
                <a:cs typeface="+mn-cs"/>
              </a:rPr>
              <a:t>Assessement</a:t>
            </a:r>
            <a:endParaRPr lang="en-US" kern="1200" dirty="0">
              <a:solidFill>
                <a:srgbClr val="31257C">
                  <a:alpha val="70000"/>
                </a:srgbClr>
              </a:solidFill>
              <a:latin typeface="Open Sans"/>
              <a:ea typeface="+mn-ea"/>
              <a:cs typeface="+mn-cs"/>
            </a:endParaRPr>
          </a:p>
        </p:txBody>
      </p:sp>
      <p:sp>
        <p:nvSpPr>
          <p:cNvPr id="9" name="TextBox 8"/>
          <p:cNvSpPr txBox="1"/>
          <p:nvPr/>
        </p:nvSpPr>
        <p:spPr>
          <a:xfrm>
            <a:off x="1457831" y="3184142"/>
            <a:ext cx="988839" cy="577079"/>
          </a:xfrm>
          <a:prstGeom prst="rect">
            <a:avLst/>
          </a:prstGeom>
          <a:noFill/>
        </p:spPr>
        <p:txBody>
          <a:bodyPr wrap="square" lIns="0" tIns="34289" rIns="0" bIns="34289" rtlCol="0">
            <a:spAutoFit/>
          </a:bodyPr>
          <a:lstStyle/>
          <a:p>
            <a:pPr algn="ctr" defTabSz="685714">
              <a:buClrTx/>
            </a:pPr>
            <a:r>
              <a:rPr lang="en-US" sz="3300" b="1" kern="1200" dirty="0">
                <a:solidFill>
                  <a:srgbClr val="31257C"/>
                </a:solidFill>
                <a:latin typeface="Open Sans" charset="0"/>
                <a:ea typeface="Open Sans" charset="0"/>
                <a:cs typeface="Open Sans" charset="0"/>
              </a:rPr>
              <a:t>IFAA</a:t>
            </a:r>
          </a:p>
        </p:txBody>
      </p:sp>
      <p:cxnSp>
        <p:nvCxnSpPr>
          <p:cNvPr id="10" name="Straight Connector 9"/>
          <p:cNvCxnSpPr/>
          <p:nvPr/>
        </p:nvCxnSpPr>
        <p:spPr>
          <a:xfrm>
            <a:off x="1952251" y="2712120"/>
            <a:ext cx="0" cy="357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33457" y="1834794"/>
            <a:ext cx="3139383" cy="924481"/>
          </a:xfrm>
          <a:prstGeom prst="rect">
            <a:avLst/>
          </a:prstGeom>
          <a:noFill/>
        </p:spPr>
        <p:txBody>
          <a:bodyPr wrap="square" lIns="0" tIns="34289" rIns="0" bIns="34289" rtlCol="0">
            <a:spAutoFit/>
          </a:bodyPr>
          <a:lstStyle/>
          <a:p>
            <a:pPr algn="ctr" defTabSz="685714">
              <a:lnSpc>
                <a:spcPct val="130000"/>
              </a:lnSpc>
              <a:buClrTx/>
            </a:pPr>
            <a:r>
              <a:rPr lang="en-US" kern="1200" dirty="0">
                <a:solidFill>
                  <a:srgbClr val="31257C">
                    <a:alpha val="70000"/>
                  </a:srgbClr>
                </a:solidFill>
                <a:latin typeface="Open Sans"/>
                <a:ea typeface="+mn-ea"/>
                <a:cs typeface="+mn-cs"/>
              </a:rPr>
              <a:t> </a:t>
            </a:r>
            <a:r>
              <a:rPr lang="en-US" b="1" kern="1200" dirty="0">
                <a:solidFill>
                  <a:srgbClr val="31257C">
                    <a:alpha val="70000"/>
                  </a:srgbClr>
                </a:solidFill>
                <a:latin typeface="Open Sans"/>
                <a:ea typeface="+mn-ea"/>
                <a:cs typeface="+mn-cs"/>
              </a:rPr>
              <a:t>#</a:t>
            </a:r>
            <a:r>
              <a:rPr lang="en-US" kern="1200" dirty="0">
                <a:solidFill>
                  <a:srgbClr val="31257C">
                    <a:alpha val="70000"/>
                  </a:srgbClr>
                </a:solidFill>
                <a:latin typeface="Open Sans"/>
                <a:ea typeface="+mn-ea"/>
                <a:cs typeface="+mn-cs"/>
              </a:rPr>
              <a:t>Contextualization</a:t>
            </a:r>
          </a:p>
          <a:p>
            <a:pPr algn="ctr" defTabSz="685714">
              <a:lnSpc>
                <a:spcPct val="130000"/>
              </a:lnSpc>
              <a:buClrTx/>
            </a:pPr>
            <a:r>
              <a:rPr lang="en-US" b="1" kern="1200" dirty="0">
                <a:solidFill>
                  <a:srgbClr val="31257C">
                    <a:alpha val="70000"/>
                  </a:srgbClr>
                </a:solidFill>
                <a:latin typeface="Open Sans"/>
                <a:ea typeface="+mn-ea"/>
                <a:cs typeface="+mn-cs"/>
              </a:rPr>
              <a:t>#</a:t>
            </a:r>
            <a:r>
              <a:rPr lang="en-US" kern="1200" dirty="0">
                <a:solidFill>
                  <a:srgbClr val="31257C">
                    <a:alpha val="70000"/>
                  </a:srgbClr>
                </a:solidFill>
                <a:latin typeface="Open Sans"/>
                <a:ea typeface="+mn-ea"/>
                <a:cs typeface="+mn-cs"/>
              </a:rPr>
              <a:t>Evidence-based</a:t>
            </a:r>
          </a:p>
          <a:p>
            <a:pPr algn="ctr" defTabSz="685714">
              <a:lnSpc>
                <a:spcPct val="130000"/>
              </a:lnSpc>
              <a:buClrTx/>
            </a:pPr>
            <a:r>
              <a:rPr lang="en-US" kern="1200" dirty="0">
                <a:solidFill>
                  <a:srgbClr val="31257C">
                    <a:alpha val="70000"/>
                  </a:srgbClr>
                </a:solidFill>
                <a:latin typeface="Open Sans"/>
                <a:ea typeface="+mn-ea"/>
                <a:cs typeface="+mn-cs"/>
              </a:rPr>
              <a:t> </a:t>
            </a:r>
          </a:p>
        </p:txBody>
      </p:sp>
      <p:sp>
        <p:nvSpPr>
          <p:cNvPr id="12" name="TextBox 11"/>
          <p:cNvSpPr txBox="1"/>
          <p:nvPr/>
        </p:nvSpPr>
        <p:spPr>
          <a:xfrm>
            <a:off x="3660699" y="2440373"/>
            <a:ext cx="1822614" cy="484747"/>
          </a:xfrm>
          <a:prstGeom prst="rect">
            <a:avLst/>
          </a:prstGeom>
          <a:noFill/>
        </p:spPr>
        <p:txBody>
          <a:bodyPr wrap="none" lIns="0" tIns="34289" rIns="0" bIns="34289" rtlCol="0">
            <a:spAutoFit/>
          </a:bodyPr>
          <a:lstStyle/>
          <a:p>
            <a:pPr algn="ctr" defTabSz="685714">
              <a:buClrTx/>
            </a:pPr>
            <a:r>
              <a:rPr lang="en-US" sz="2700" b="1" kern="1200" dirty="0">
                <a:solidFill>
                  <a:srgbClr val="31257C"/>
                </a:solidFill>
                <a:latin typeface="Open Sans" charset="0"/>
                <a:ea typeface="Open Sans" charset="0"/>
                <a:cs typeface="Open Sans" charset="0"/>
              </a:rPr>
              <a:t>Guidelines</a:t>
            </a:r>
          </a:p>
        </p:txBody>
      </p:sp>
      <p:sp>
        <p:nvSpPr>
          <p:cNvPr id="13" name="Oval 12"/>
          <p:cNvSpPr/>
          <p:nvPr/>
        </p:nvSpPr>
        <p:spPr>
          <a:xfrm>
            <a:off x="3958312" y="3184218"/>
            <a:ext cx="1068353" cy="1068353"/>
          </a:xfrm>
          <a:prstGeom prst="ellipse">
            <a:avLst/>
          </a:prstGeom>
          <a:pattFill prst="wdUpDiag">
            <a:fgClr>
              <a:schemeClr val="tx1"/>
            </a:fgClr>
            <a:bgClr>
              <a:schemeClr val="bg1"/>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994" tIns="134994" rIns="0" bIns="34289" numCol="1" spcCol="0" rtlCol="0" fromWordArt="0" anchor="t" anchorCtr="0" forceAA="0" compatLnSpc="1">
            <a:prstTxWarp prst="textNoShape">
              <a:avLst/>
            </a:prstTxWarp>
            <a:noAutofit/>
          </a:bodyPr>
          <a:lstStyle/>
          <a:p>
            <a:pPr defTabSz="685714">
              <a:buClrTx/>
            </a:pPr>
            <a:endParaRPr lang="en-US" sz="800" kern="1200" dirty="0">
              <a:solidFill>
                <a:srgbClr val="31257C"/>
              </a:solidFill>
            </a:endParaRPr>
          </a:p>
        </p:txBody>
      </p:sp>
      <p:sp>
        <p:nvSpPr>
          <p:cNvPr id="14" name="Oval 13"/>
          <p:cNvSpPr/>
          <p:nvPr/>
        </p:nvSpPr>
        <p:spPr>
          <a:xfrm>
            <a:off x="4037827" y="3084826"/>
            <a:ext cx="1068353" cy="1068353"/>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14">
              <a:buClrTx/>
            </a:pPr>
            <a:r>
              <a:rPr lang="en-US" sz="2400" kern="1200" dirty="0">
                <a:solidFill>
                  <a:srgbClr val="31257C"/>
                </a:solidFill>
                <a:latin typeface="Montserrat-Bold"/>
              </a:rPr>
              <a:t>02</a:t>
            </a:r>
          </a:p>
        </p:txBody>
      </p:sp>
      <p:cxnSp>
        <p:nvCxnSpPr>
          <p:cNvPr id="15" name="Straight Connector 14"/>
          <p:cNvCxnSpPr/>
          <p:nvPr/>
        </p:nvCxnSpPr>
        <p:spPr>
          <a:xfrm>
            <a:off x="4570760" y="2899146"/>
            <a:ext cx="0" cy="357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38997" y="1906197"/>
            <a:ext cx="1068353" cy="1068353"/>
          </a:xfrm>
          <a:prstGeom prst="ellipse">
            <a:avLst/>
          </a:prstGeom>
          <a:pattFill prst="wdUpDiag">
            <a:fgClr>
              <a:schemeClr val="tx1"/>
            </a:fgClr>
            <a:bgClr>
              <a:schemeClr val="bg1"/>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994" tIns="134994" rIns="0" bIns="34289" numCol="1" spcCol="0" rtlCol="0" fromWordArt="0" anchor="t" anchorCtr="0" forceAA="0" compatLnSpc="1">
            <a:prstTxWarp prst="textNoShape">
              <a:avLst/>
            </a:prstTxWarp>
            <a:noAutofit/>
          </a:bodyPr>
          <a:lstStyle/>
          <a:p>
            <a:pPr defTabSz="685714">
              <a:buClrTx/>
            </a:pPr>
            <a:endParaRPr lang="en-US" sz="800" kern="1200" dirty="0">
              <a:solidFill>
                <a:srgbClr val="31257C"/>
              </a:solidFill>
            </a:endParaRPr>
          </a:p>
        </p:txBody>
      </p:sp>
      <p:sp>
        <p:nvSpPr>
          <p:cNvPr id="17" name="Oval 16"/>
          <p:cNvSpPr/>
          <p:nvPr/>
        </p:nvSpPr>
        <p:spPr>
          <a:xfrm>
            <a:off x="6518512" y="1806805"/>
            <a:ext cx="1068353" cy="1068353"/>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14">
              <a:buClrTx/>
            </a:pPr>
            <a:r>
              <a:rPr lang="en-US" sz="2400" kern="1200" dirty="0">
                <a:solidFill>
                  <a:srgbClr val="31257C"/>
                </a:solidFill>
                <a:latin typeface="Montserrat-Bold"/>
              </a:rPr>
              <a:t>03</a:t>
            </a:r>
          </a:p>
        </p:txBody>
      </p:sp>
      <p:sp>
        <p:nvSpPr>
          <p:cNvPr id="18" name="TextBox 17"/>
          <p:cNvSpPr txBox="1"/>
          <p:nvPr/>
        </p:nvSpPr>
        <p:spPr>
          <a:xfrm>
            <a:off x="5561915" y="3765534"/>
            <a:ext cx="3017610" cy="639403"/>
          </a:xfrm>
          <a:prstGeom prst="rect">
            <a:avLst/>
          </a:prstGeom>
          <a:noFill/>
        </p:spPr>
        <p:txBody>
          <a:bodyPr wrap="square" lIns="0" tIns="34289" rIns="0" bIns="34289" rtlCol="0">
            <a:spAutoFit/>
          </a:bodyPr>
          <a:lstStyle/>
          <a:p>
            <a:pPr algn="ctr" defTabSz="685714">
              <a:lnSpc>
                <a:spcPct val="130000"/>
              </a:lnSpc>
              <a:buClrTx/>
            </a:pPr>
            <a:r>
              <a:rPr lang="en-US" b="1" kern="1200" dirty="0">
                <a:solidFill>
                  <a:srgbClr val="31257C">
                    <a:alpha val="70000"/>
                  </a:srgbClr>
                </a:solidFill>
                <a:latin typeface="Open Sans"/>
                <a:ea typeface="+mn-ea"/>
                <a:cs typeface="+mn-cs"/>
              </a:rPr>
              <a:t>#</a:t>
            </a:r>
            <a:r>
              <a:rPr lang="en-US" kern="1200" dirty="0" err="1">
                <a:solidFill>
                  <a:srgbClr val="31257C">
                    <a:alpha val="70000"/>
                  </a:srgbClr>
                </a:solidFill>
                <a:latin typeface="Open Sans"/>
                <a:ea typeface="+mn-ea"/>
                <a:cs typeface="+mn-cs"/>
              </a:rPr>
              <a:t>MarketPlace</a:t>
            </a:r>
            <a:r>
              <a:rPr lang="en-US" kern="1200" dirty="0">
                <a:solidFill>
                  <a:srgbClr val="31257C">
                    <a:alpha val="70000"/>
                  </a:srgbClr>
                </a:solidFill>
                <a:latin typeface="Open Sans"/>
                <a:ea typeface="+mn-ea"/>
                <a:cs typeface="+mn-cs"/>
              </a:rPr>
              <a:t> </a:t>
            </a:r>
            <a:r>
              <a:rPr lang="en-US" b="1" kern="1200" dirty="0">
                <a:solidFill>
                  <a:srgbClr val="31257C">
                    <a:alpha val="70000"/>
                  </a:srgbClr>
                </a:solidFill>
                <a:latin typeface="Open Sans"/>
                <a:ea typeface="+mn-ea"/>
                <a:cs typeface="+mn-cs"/>
              </a:rPr>
              <a:t>#</a:t>
            </a:r>
            <a:r>
              <a:rPr lang="en-US" kern="1200" dirty="0" err="1">
                <a:solidFill>
                  <a:srgbClr val="31257C">
                    <a:alpha val="70000"/>
                  </a:srgbClr>
                </a:solidFill>
                <a:latin typeface="Open Sans"/>
                <a:ea typeface="+mn-ea"/>
                <a:cs typeface="+mn-cs"/>
              </a:rPr>
              <a:t>SharingKnowledge</a:t>
            </a:r>
            <a:r>
              <a:rPr lang="en-US" kern="1200" dirty="0">
                <a:solidFill>
                  <a:srgbClr val="31257C">
                    <a:alpha val="70000"/>
                  </a:srgbClr>
                </a:solidFill>
                <a:latin typeface="Open Sans"/>
                <a:ea typeface="+mn-ea"/>
                <a:cs typeface="+mn-cs"/>
              </a:rPr>
              <a:t> </a:t>
            </a:r>
            <a:r>
              <a:rPr lang="en-US" b="1" kern="1200" dirty="0">
                <a:solidFill>
                  <a:srgbClr val="31257C">
                    <a:alpha val="70000"/>
                  </a:srgbClr>
                </a:solidFill>
                <a:latin typeface="Open Sans"/>
                <a:ea typeface="+mn-ea"/>
                <a:cs typeface="+mn-cs"/>
              </a:rPr>
              <a:t>#</a:t>
            </a:r>
            <a:r>
              <a:rPr lang="en-US" kern="1200" dirty="0" err="1">
                <a:solidFill>
                  <a:srgbClr val="31257C">
                    <a:alpha val="70000"/>
                  </a:srgbClr>
                </a:solidFill>
                <a:latin typeface="Open Sans"/>
                <a:ea typeface="+mn-ea"/>
                <a:cs typeface="+mn-cs"/>
              </a:rPr>
              <a:t>Ressources</a:t>
            </a:r>
            <a:endParaRPr lang="en-US" kern="1200" dirty="0">
              <a:solidFill>
                <a:srgbClr val="31257C">
                  <a:alpha val="70000"/>
                </a:srgbClr>
              </a:solidFill>
              <a:latin typeface="Open Sans"/>
              <a:ea typeface="+mn-ea"/>
              <a:cs typeface="+mn-cs"/>
            </a:endParaRPr>
          </a:p>
        </p:txBody>
      </p:sp>
      <p:sp>
        <p:nvSpPr>
          <p:cNvPr id="19" name="TextBox 18"/>
          <p:cNvSpPr txBox="1"/>
          <p:nvPr/>
        </p:nvSpPr>
        <p:spPr>
          <a:xfrm>
            <a:off x="6306088" y="3202771"/>
            <a:ext cx="1529265" cy="484747"/>
          </a:xfrm>
          <a:prstGeom prst="rect">
            <a:avLst/>
          </a:prstGeom>
          <a:noFill/>
        </p:spPr>
        <p:txBody>
          <a:bodyPr wrap="none" lIns="0" tIns="34289" rIns="0" bIns="34289" rtlCol="0">
            <a:spAutoFit/>
          </a:bodyPr>
          <a:lstStyle/>
          <a:p>
            <a:pPr algn="ctr" defTabSz="685714">
              <a:buClrTx/>
            </a:pPr>
            <a:r>
              <a:rPr lang="en-US" sz="2700" b="1" kern="1200" dirty="0">
                <a:solidFill>
                  <a:srgbClr val="31257C"/>
                </a:solidFill>
                <a:latin typeface="Open Sans" charset="0"/>
                <a:ea typeface="Open Sans" charset="0"/>
                <a:cs typeface="Open Sans" charset="0"/>
              </a:rPr>
              <a:t>Platform</a:t>
            </a:r>
          </a:p>
        </p:txBody>
      </p:sp>
      <p:cxnSp>
        <p:nvCxnSpPr>
          <p:cNvPr id="20" name="Straight Connector 19"/>
          <p:cNvCxnSpPr/>
          <p:nvPr/>
        </p:nvCxnSpPr>
        <p:spPr>
          <a:xfrm>
            <a:off x="7032807" y="2712120"/>
            <a:ext cx="0" cy="357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271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4602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solidFill>
                  <a:schemeClr val="lt1"/>
                </a:solidFill>
                <a:latin typeface="Roboto"/>
                <a:ea typeface="Roboto"/>
                <a:cs typeface="Roboto"/>
                <a:sym typeface="Roboto"/>
              </a:rPr>
              <a:t>International First Aid Attestation</a:t>
            </a:r>
            <a:endParaRPr lang="ru-RU" dirty="0">
              <a:solidFill>
                <a:schemeClr val="lt1"/>
              </a:solidFill>
              <a:latin typeface="Roboto"/>
              <a:ea typeface="Roboto"/>
              <a:cs typeface="Roboto"/>
              <a:sym typeface="Roboto"/>
            </a:endParaRPr>
          </a:p>
        </p:txBody>
      </p:sp>
      <p:sp>
        <p:nvSpPr>
          <p:cNvPr id="55" name="Google Shape;55;p13"/>
          <p:cNvSpPr txBox="1">
            <a:spLocks noGrp="1"/>
          </p:cNvSpPr>
          <p:nvPr>
            <p:ph type="subTitle" idx="1"/>
          </p:nvPr>
        </p:nvSpPr>
        <p:spPr>
          <a:xfrm>
            <a:off x="311700" y="35497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lt1"/>
                </a:solidFill>
                <a:latin typeface="Roboto"/>
                <a:ea typeface="Roboto"/>
                <a:cs typeface="Roboto"/>
                <a:sym typeface="Roboto"/>
              </a:rPr>
              <a:t>2021, Ukraine</a:t>
            </a:r>
            <a:endParaRPr dirty="0">
              <a:solidFill>
                <a:schemeClr val="lt1"/>
              </a:solidFill>
              <a:latin typeface="Roboto"/>
              <a:ea typeface="Roboto"/>
              <a:cs typeface="Roboto"/>
              <a:sym typeface="Roboto"/>
            </a:endParaRPr>
          </a:p>
        </p:txBody>
      </p:sp>
      <p:pic>
        <p:nvPicPr>
          <p:cNvPr id="56" name="Google Shape;56;p13"/>
          <p:cNvPicPr preferRelativeResize="0"/>
          <p:nvPr/>
        </p:nvPicPr>
        <p:blipFill>
          <a:blip r:embed="rId3">
            <a:alphaModFix/>
          </a:blip>
          <a:stretch>
            <a:fillRect/>
          </a:stretch>
        </p:blipFill>
        <p:spPr>
          <a:xfrm>
            <a:off x="3847800" y="378609"/>
            <a:ext cx="1448396" cy="14483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alpha val="95000"/>
          </a:schemeClr>
        </a:solidFill>
        <a:effectLst/>
      </p:bgPr>
    </p:bg>
    <p:spTree>
      <p:nvGrpSpPr>
        <p:cNvPr id="1" name="Shape 68"/>
        <p:cNvGrpSpPr/>
        <p:nvPr/>
      </p:nvGrpSpPr>
      <p:grpSpPr>
        <a:xfrm>
          <a:off x="0" y="0"/>
          <a:ext cx="0" cy="0"/>
          <a:chOff x="0" y="0"/>
          <a:chExt cx="0" cy="0"/>
        </a:xfrm>
      </p:grpSpPr>
      <p:sp>
        <p:nvSpPr>
          <p:cNvPr id="69" name="Google Shape;69;p15"/>
          <p:cNvSpPr/>
          <p:nvPr/>
        </p:nvSpPr>
        <p:spPr>
          <a:xfrm>
            <a:off x="0" y="4620997"/>
            <a:ext cx="9144000" cy="143301"/>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title"/>
          </p:nvPr>
        </p:nvSpPr>
        <p:spPr>
          <a:xfrm>
            <a:off x="730875" y="135352"/>
            <a:ext cx="7883100" cy="4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0000"/>
                </a:solidFill>
                <a:latin typeface="Roboto"/>
                <a:ea typeface="Roboto"/>
                <a:cs typeface="Roboto"/>
                <a:sym typeface="Roboto"/>
              </a:rPr>
              <a:t>Background</a:t>
            </a:r>
            <a:endParaRPr lang="ru-RU" sz="1800" b="1" dirty="0">
              <a:solidFill>
                <a:srgbClr val="FF0000"/>
              </a:solidFill>
              <a:latin typeface="Roboto"/>
              <a:ea typeface="Roboto"/>
              <a:cs typeface="Roboto"/>
              <a:sym typeface="Roboto"/>
            </a:endParaRPr>
          </a:p>
        </p:txBody>
      </p:sp>
      <p:sp>
        <p:nvSpPr>
          <p:cNvPr id="71" name="Google Shape;71;p15"/>
          <p:cNvSpPr txBox="1">
            <a:spLocks noGrp="1"/>
          </p:cNvSpPr>
          <p:nvPr>
            <p:ph type="body" idx="1"/>
          </p:nvPr>
        </p:nvSpPr>
        <p:spPr>
          <a:xfrm>
            <a:off x="311700" y="542797"/>
            <a:ext cx="8520600" cy="3416400"/>
          </a:xfrm>
          <a:prstGeom prst="rect">
            <a:avLst/>
          </a:prstGeom>
        </p:spPr>
        <p:txBody>
          <a:bodyPr spcFirstLastPara="1" wrap="square" lIns="91425" tIns="91425" rIns="91425" bIns="91425" anchor="t" anchorCtr="0">
            <a:noAutofit/>
          </a:bodyPr>
          <a:lstStyle/>
          <a:p>
            <a:pPr marL="0" lvl="0" indent="0">
              <a:spcAft>
                <a:spcPts val="1600"/>
              </a:spcAft>
              <a:buNone/>
            </a:pPr>
            <a:r>
              <a:rPr lang="en-US" dirty="0">
                <a:latin typeface="Roboto"/>
                <a:ea typeface="Roboto"/>
                <a:cs typeface="Roboto"/>
                <a:sym typeface="Roboto"/>
              </a:rPr>
              <a:t>The first certification of URCS first aid </a:t>
            </a:r>
            <a:r>
              <a:rPr lang="en-US" dirty="0" err="1" smtClean="0">
                <a:latin typeface="Roboto"/>
                <a:ea typeface="Roboto"/>
                <a:cs typeface="Roboto"/>
                <a:sym typeface="Roboto"/>
              </a:rPr>
              <a:t>programmes</a:t>
            </a:r>
            <a:r>
              <a:rPr lang="en-US" dirty="0" smtClean="0">
                <a:latin typeface="Roboto"/>
                <a:ea typeface="Roboto"/>
                <a:cs typeface="Roboto"/>
                <a:sym typeface="Roboto"/>
              </a:rPr>
              <a:t> was</a:t>
            </a:r>
            <a:r>
              <a:rPr lang="ru-RU" dirty="0" smtClean="0">
                <a:latin typeface="Roboto"/>
                <a:ea typeface="Roboto"/>
                <a:cs typeface="Roboto"/>
                <a:sym typeface="Roboto"/>
              </a:rPr>
              <a:t> </a:t>
            </a:r>
            <a:r>
              <a:rPr lang="en-US" dirty="0">
                <a:latin typeface="Roboto"/>
                <a:ea typeface="Roboto"/>
                <a:cs typeface="Roboto"/>
                <a:sym typeface="Roboto"/>
              </a:rPr>
              <a:t>in 2011, </a:t>
            </a:r>
            <a:r>
              <a:rPr lang="en-US" dirty="0" smtClean="0">
                <a:latin typeface="Roboto"/>
                <a:ea typeface="Roboto"/>
                <a:cs typeface="Roboto"/>
                <a:sym typeface="Roboto"/>
              </a:rPr>
              <a:t>re-certification </a:t>
            </a:r>
            <a:r>
              <a:rPr lang="en-US" dirty="0">
                <a:latin typeface="Roboto"/>
                <a:ea typeface="Roboto"/>
                <a:cs typeface="Roboto"/>
                <a:sym typeface="Roboto"/>
              </a:rPr>
              <a:t>in 2016.</a:t>
            </a:r>
            <a:endParaRPr lang="ru-RU" dirty="0">
              <a:latin typeface="Roboto"/>
              <a:ea typeface="Roboto"/>
              <a:cs typeface="Roboto"/>
              <a:sym typeface="Roboto"/>
            </a:endParaRPr>
          </a:p>
          <a:p>
            <a:pPr marL="0" lvl="0" indent="0">
              <a:spcAft>
                <a:spcPts val="1600"/>
              </a:spcAft>
              <a:buNone/>
            </a:pPr>
            <a:r>
              <a:rPr lang="en-US" dirty="0">
                <a:latin typeface="Roboto"/>
                <a:ea typeface="Roboto"/>
                <a:cs typeface="Roboto"/>
                <a:sym typeface="Roboto"/>
              </a:rPr>
              <a:t>URCS had three programmers, a 6-hour, 12-hour and 48-hour first aid training </a:t>
            </a:r>
            <a:r>
              <a:rPr lang="en-US" dirty="0" err="1">
                <a:latin typeface="Roboto"/>
                <a:ea typeface="Roboto"/>
                <a:cs typeface="Roboto"/>
                <a:sym typeface="Roboto"/>
              </a:rPr>
              <a:t>programmes</a:t>
            </a:r>
            <a:r>
              <a:rPr lang="ru-RU" dirty="0">
                <a:latin typeface="Roboto"/>
                <a:ea typeface="Roboto"/>
                <a:cs typeface="Roboto"/>
                <a:sym typeface="Roboto"/>
              </a:rPr>
              <a:t>.</a:t>
            </a:r>
            <a:endParaRPr dirty="0">
              <a:latin typeface="Roboto"/>
              <a:ea typeface="Roboto"/>
              <a:cs typeface="Roboto"/>
              <a:sym typeface="Roboto"/>
            </a:endParaRPr>
          </a:p>
        </p:txBody>
      </p:sp>
      <p:pic>
        <p:nvPicPr>
          <p:cNvPr id="72" name="Google Shape;72;p15"/>
          <p:cNvPicPr preferRelativeResize="0"/>
          <p:nvPr/>
        </p:nvPicPr>
        <p:blipFill>
          <a:blip r:embed="rId3">
            <a:alphaModFix/>
          </a:blip>
          <a:stretch>
            <a:fillRect/>
          </a:stretch>
        </p:blipFill>
        <p:spPr>
          <a:xfrm>
            <a:off x="311700" y="4317415"/>
            <a:ext cx="742701" cy="742701"/>
          </a:xfrm>
          <a:prstGeom prst="rect">
            <a:avLst/>
          </a:prstGeom>
          <a:noFill/>
          <a:ln>
            <a:noFill/>
          </a:ln>
        </p:spPr>
      </p:pic>
      <p:sp>
        <p:nvSpPr>
          <p:cNvPr id="73" name="Google Shape;73;p15"/>
          <p:cNvSpPr/>
          <p:nvPr/>
        </p:nvSpPr>
        <p:spPr>
          <a:xfrm>
            <a:off x="3405900" y="2500772"/>
            <a:ext cx="2332200" cy="1691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a:spLocks noGrp="1"/>
          </p:cNvSpPr>
          <p:nvPr>
            <p:ph type="body" idx="1"/>
          </p:nvPr>
        </p:nvSpPr>
        <p:spPr>
          <a:xfrm>
            <a:off x="4059148" y="2974079"/>
            <a:ext cx="1025700" cy="7449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uk" sz="1600">
                <a:latin typeface="Roboto"/>
                <a:ea typeface="Roboto"/>
                <a:cs typeface="Roboto"/>
                <a:sym typeface="Roboto"/>
              </a:rPr>
              <a:t>Фото</a:t>
            </a:r>
            <a:endParaRPr sz="1600">
              <a:latin typeface="Roboto"/>
              <a:ea typeface="Roboto"/>
              <a:cs typeface="Roboto"/>
              <a:sym typeface="Roboto"/>
            </a:endParaRPr>
          </a:p>
        </p:txBody>
      </p:sp>
      <p:sp>
        <p:nvSpPr>
          <p:cNvPr id="75" name="Google Shape;75;p15"/>
          <p:cNvSpPr/>
          <p:nvPr/>
        </p:nvSpPr>
        <p:spPr>
          <a:xfrm>
            <a:off x="730875" y="2500772"/>
            <a:ext cx="2332200" cy="1691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a:spLocks noGrp="1"/>
          </p:cNvSpPr>
          <p:nvPr>
            <p:ph type="body" idx="1"/>
          </p:nvPr>
        </p:nvSpPr>
        <p:spPr>
          <a:xfrm>
            <a:off x="1384123" y="2974079"/>
            <a:ext cx="1025700" cy="7449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uk" sz="1600" dirty="0">
                <a:latin typeface="Roboto"/>
                <a:ea typeface="Roboto"/>
                <a:cs typeface="Roboto"/>
                <a:sym typeface="Roboto"/>
              </a:rPr>
              <a:t>Фото</a:t>
            </a:r>
            <a:endParaRPr sz="1600" dirty="0">
              <a:latin typeface="Roboto"/>
              <a:ea typeface="Roboto"/>
              <a:cs typeface="Roboto"/>
              <a:sym typeface="Roboto"/>
            </a:endParaRPr>
          </a:p>
        </p:txBody>
      </p:sp>
      <p:sp>
        <p:nvSpPr>
          <p:cNvPr id="77" name="Google Shape;77;p15"/>
          <p:cNvSpPr/>
          <p:nvPr/>
        </p:nvSpPr>
        <p:spPr>
          <a:xfrm>
            <a:off x="6080925" y="2500772"/>
            <a:ext cx="2332200" cy="1691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a:spLocks noGrp="1"/>
          </p:cNvSpPr>
          <p:nvPr>
            <p:ph type="body" idx="1"/>
          </p:nvPr>
        </p:nvSpPr>
        <p:spPr>
          <a:xfrm>
            <a:off x="6734173" y="2974079"/>
            <a:ext cx="1025700" cy="7449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uk" sz="1600" dirty="0">
                <a:latin typeface="Roboto"/>
                <a:ea typeface="Roboto"/>
                <a:cs typeface="Roboto"/>
                <a:sym typeface="Roboto"/>
              </a:rPr>
              <a:t>Фото</a:t>
            </a:r>
            <a:endParaRPr sz="1600" dirty="0">
              <a:latin typeface="Roboto"/>
              <a:ea typeface="Roboto"/>
              <a:cs typeface="Roboto"/>
              <a:sym typeface="Roboto"/>
            </a:endParaRPr>
          </a:p>
        </p:txBody>
      </p:sp>
      <p:pic>
        <p:nvPicPr>
          <p:cNvPr id="5" name="Рисунок 4">
            <a:extLst>
              <a:ext uri="{FF2B5EF4-FFF2-40B4-BE49-F238E27FC236}">
                <a16:creationId xmlns:a16="http://schemas.microsoft.com/office/drawing/2014/main" xmlns="" id="{6438E658-33F8-4D38-92B7-666659F3B8FB}"/>
              </a:ext>
            </a:extLst>
          </p:cNvPr>
          <p:cNvPicPr>
            <a:picLocks noChangeAspect="1"/>
          </p:cNvPicPr>
          <p:nvPr/>
        </p:nvPicPr>
        <p:blipFill>
          <a:blip r:embed="rId4"/>
          <a:stretch>
            <a:fillRect/>
          </a:stretch>
        </p:blipFill>
        <p:spPr>
          <a:xfrm>
            <a:off x="730875" y="2559845"/>
            <a:ext cx="2287451" cy="1524595"/>
          </a:xfrm>
          <a:prstGeom prst="rect">
            <a:avLst/>
          </a:prstGeom>
        </p:spPr>
      </p:pic>
      <p:pic>
        <p:nvPicPr>
          <p:cNvPr id="7" name="Рисунок 6">
            <a:extLst>
              <a:ext uri="{FF2B5EF4-FFF2-40B4-BE49-F238E27FC236}">
                <a16:creationId xmlns:a16="http://schemas.microsoft.com/office/drawing/2014/main" xmlns="" id="{75042D50-D18F-4649-8BA7-2400CCBED658}"/>
              </a:ext>
            </a:extLst>
          </p:cNvPr>
          <p:cNvPicPr>
            <a:picLocks noChangeAspect="1"/>
          </p:cNvPicPr>
          <p:nvPr/>
        </p:nvPicPr>
        <p:blipFill>
          <a:blip r:embed="rId5"/>
          <a:stretch>
            <a:fillRect/>
          </a:stretch>
        </p:blipFill>
        <p:spPr>
          <a:xfrm>
            <a:off x="6080925" y="2512391"/>
            <a:ext cx="2392657" cy="1594715"/>
          </a:xfrm>
          <a:prstGeom prst="rect">
            <a:avLst/>
          </a:prstGeom>
        </p:spPr>
      </p:pic>
      <p:pic>
        <p:nvPicPr>
          <p:cNvPr id="9" name="Рисунок 8">
            <a:extLst>
              <a:ext uri="{FF2B5EF4-FFF2-40B4-BE49-F238E27FC236}">
                <a16:creationId xmlns:a16="http://schemas.microsoft.com/office/drawing/2014/main" xmlns="" id="{7A796919-D58A-4693-A163-19ED0936AB4C}"/>
              </a:ext>
            </a:extLst>
          </p:cNvPr>
          <p:cNvPicPr>
            <a:picLocks noChangeAspect="1"/>
          </p:cNvPicPr>
          <p:nvPr/>
        </p:nvPicPr>
        <p:blipFill>
          <a:blip r:embed="rId6"/>
          <a:stretch>
            <a:fillRect/>
          </a:stretch>
        </p:blipFill>
        <p:spPr>
          <a:xfrm>
            <a:off x="3389697" y="2517497"/>
            <a:ext cx="2364602" cy="15669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alpha val="95000"/>
          </a:schemeClr>
        </a:solidFill>
        <a:effectLst/>
      </p:bgPr>
    </p:bg>
    <p:spTree>
      <p:nvGrpSpPr>
        <p:cNvPr id="1" name="Shape 82"/>
        <p:cNvGrpSpPr/>
        <p:nvPr/>
      </p:nvGrpSpPr>
      <p:grpSpPr>
        <a:xfrm>
          <a:off x="0" y="0"/>
          <a:ext cx="0" cy="0"/>
          <a:chOff x="0" y="0"/>
          <a:chExt cx="0" cy="0"/>
        </a:xfrm>
      </p:grpSpPr>
      <p:sp>
        <p:nvSpPr>
          <p:cNvPr id="85" name="Google Shape;85;p16"/>
          <p:cNvSpPr txBox="1">
            <a:spLocks noGrp="1"/>
          </p:cNvSpPr>
          <p:nvPr>
            <p:ph type="body" idx="1"/>
          </p:nvPr>
        </p:nvSpPr>
        <p:spPr>
          <a:xfrm>
            <a:off x="311700" y="736583"/>
            <a:ext cx="38454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600" dirty="0">
                <a:latin typeface="Roboto"/>
                <a:ea typeface="Roboto"/>
                <a:cs typeface="Roboto"/>
                <a:sym typeface="Roboto"/>
              </a:rPr>
              <a:t>Preparations </a:t>
            </a:r>
            <a:r>
              <a:rPr lang="en-US" sz="1600" dirty="0" smtClean="0">
                <a:latin typeface="Roboto"/>
                <a:ea typeface="Roboto"/>
                <a:cs typeface="Roboto"/>
                <a:sym typeface="Roboto"/>
              </a:rPr>
              <a:t>for the accreditation </a:t>
            </a:r>
            <a:r>
              <a:rPr lang="en-US" sz="1600" dirty="0">
                <a:latin typeface="Roboto"/>
                <a:ea typeface="Roboto"/>
                <a:cs typeface="Roboto"/>
                <a:sym typeface="Roboto"/>
              </a:rPr>
              <a:t>began in early 2020. It included </a:t>
            </a:r>
            <a:r>
              <a:rPr lang="en-US" sz="1600" dirty="0" smtClean="0">
                <a:latin typeface="Roboto"/>
                <a:ea typeface="Roboto"/>
                <a:cs typeface="Roboto"/>
                <a:sym typeface="Roboto"/>
              </a:rPr>
              <a:t>the following </a:t>
            </a:r>
            <a:r>
              <a:rPr lang="en-US" sz="1600" dirty="0">
                <a:latin typeface="Roboto"/>
                <a:ea typeface="Roboto"/>
                <a:cs typeface="Roboto"/>
                <a:sym typeface="Roboto"/>
              </a:rPr>
              <a:t>steps:</a:t>
            </a:r>
          </a:p>
          <a:p>
            <a:pPr marL="0" lvl="0" indent="0" algn="l" rtl="0">
              <a:lnSpc>
                <a:spcPct val="100000"/>
              </a:lnSpc>
              <a:spcBef>
                <a:spcPts val="0"/>
              </a:spcBef>
              <a:spcAft>
                <a:spcPts val="1600"/>
              </a:spcAft>
              <a:buNone/>
            </a:pPr>
            <a:r>
              <a:rPr lang="en-US" sz="1600" dirty="0">
                <a:latin typeface="Roboto"/>
                <a:ea typeface="Roboto"/>
                <a:cs typeface="Roboto"/>
                <a:sym typeface="Roboto"/>
              </a:rPr>
              <a:t>- </a:t>
            </a:r>
            <a:r>
              <a:rPr lang="en-US" sz="1600" dirty="0" smtClean="0">
                <a:latin typeface="Roboto"/>
                <a:ea typeface="Roboto"/>
                <a:cs typeface="Roboto"/>
                <a:sym typeface="Roboto"/>
              </a:rPr>
              <a:t>updating </a:t>
            </a:r>
            <a:r>
              <a:rPr lang="en-US" sz="1600" dirty="0">
                <a:latin typeface="Roboto"/>
                <a:ea typeface="Roboto"/>
                <a:cs typeface="Roboto"/>
                <a:sym typeface="Roboto"/>
              </a:rPr>
              <a:t>the problems covered by the </a:t>
            </a:r>
            <a:r>
              <a:rPr lang="en-US" sz="1600" dirty="0" err="1">
                <a:latin typeface="Roboto"/>
                <a:ea typeface="Roboto"/>
                <a:cs typeface="Roboto"/>
                <a:sym typeface="Roboto"/>
              </a:rPr>
              <a:t>programmes</a:t>
            </a:r>
            <a:r>
              <a:rPr lang="en-US" sz="1600" dirty="0">
                <a:latin typeface="Roboto"/>
                <a:ea typeface="Roboto"/>
                <a:cs typeface="Roboto"/>
                <a:sym typeface="Roboto"/>
              </a:rPr>
              <a:t>;</a:t>
            </a:r>
          </a:p>
          <a:p>
            <a:pPr marL="0" lvl="0" indent="0" algn="l" rtl="0">
              <a:lnSpc>
                <a:spcPct val="100000"/>
              </a:lnSpc>
              <a:spcBef>
                <a:spcPts val="0"/>
              </a:spcBef>
              <a:spcAft>
                <a:spcPts val="1600"/>
              </a:spcAft>
              <a:buNone/>
            </a:pPr>
            <a:r>
              <a:rPr lang="en-US" sz="1600" dirty="0">
                <a:latin typeface="Roboto"/>
                <a:ea typeface="Roboto"/>
                <a:cs typeface="Roboto"/>
                <a:sym typeface="Roboto"/>
              </a:rPr>
              <a:t>- forming the material and technical basis;</a:t>
            </a:r>
          </a:p>
          <a:p>
            <a:pPr marL="0" lvl="0" indent="0" algn="l" rtl="0">
              <a:lnSpc>
                <a:spcPct val="100000"/>
              </a:lnSpc>
              <a:spcBef>
                <a:spcPts val="0"/>
              </a:spcBef>
              <a:spcAft>
                <a:spcPts val="1600"/>
              </a:spcAft>
              <a:buNone/>
            </a:pPr>
            <a:r>
              <a:rPr lang="en-US" sz="1600" dirty="0">
                <a:latin typeface="Roboto"/>
                <a:ea typeface="Roboto"/>
                <a:cs typeface="Roboto"/>
                <a:sym typeface="Roboto"/>
              </a:rPr>
              <a:t>- </a:t>
            </a:r>
            <a:r>
              <a:rPr lang="en-US" sz="1600" dirty="0" smtClean="0">
                <a:latin typeface="Roboto"/>
                <a:ea typeface="Roboto"/>
                <a:cs typeface="Roboto"/>
                <a:sym typeface="Roboto"/>
              </a:rPr>
              <a:t>the </a:t>
            </a:r>
            <a:r>
              <a:rPr lang="en-US" sz="1600" dirty="0">
                <a:latin typeface="Roboto"/>
                <a:ea typeface="Roboto"/>
                <a:cs typeface="Roboto"/>
                <a:sym typeface="Roboto"/>
              </a:rPr>
              <a:t>development of methodological materials for instructors and trainers;</a:t>
            </a:r>
          </a:p>
        </p:txBody>
      </p:sp>
      <p:sp>
        <p:nvSpPr>
          <p:cNvPr id="87" name="Google Shape;87;p16"/>
          <p:cNvSpPr txBox="1">
            <a:spLocks noGrp="1"/>
          </p:cNvSpPr>
          <p:nvPr>
            <p:ph type="body" idx="1"/>
          </p:nvPr>
        </p:nvSpPr>
        <p:spPr>
          <a:xfrm>
            <a:off x="4800600" y="736583"/>
            <a:ext cx="3845400" cy="3416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Tx/>
              <a:buChar char="-"/>
            </a:pPr>
            <a:r>
              <a:rPr lang="en-US" sz="1600" dirty="0">
                <a:latin typeface="Roboto"/>
                <a:ea typeface="Roboto"/>
                <a:cs typeface="Roboto"/>
                <a:sym typeface="Roboto"/>
              </a:rPr>
              <a:t>adapting the curriculum to biological risks during the trainings and first aid, i.e. including topics on socio-prevalent infectious diseases such as HIV, TB, hepatitis, as well as covid 2019;</a:t>
            </a:r>
          </a:p>
          <a:p>
            <a:pPr marL="285750" lvl="0" indent="-285750" algn="l" rtl="0">
              <a:spcBef>
                <a:spcPts val="0"/>
              </a:spcBef>
              <a:spcAft>
                <a:spcPts val="1600"/>
              </a:spcAft>
              <a:buFontTx/>
              <a:buChar char="-"/>
            </a:pPr>
            <a:r>
              <a:rPr lang="en-US" sz="1600" dirty="0">
                <a:latin typeface="Roboto"/>
                <a:ea typeface="Roboto"/>
                <a:cs typeface="Roboto"/>
                <a:sym typeface="Roboto"/>
              </a:rPr>
              <a:t>after the release of new first aid guidelines by the GFARC in February 2021, they have been incorporated into the URCS materials.</a:t>
            </a:r>
          </a:p>
          <a:p>
            <a:pPr marL="285750" lvl="0" indent="-285750" algn="l" rtl="0">
              <a:spcBef>
                <a:spcPts val="0"/>
              </a:spcBef>
              <a:spcAft>
                <a:spcPts val="1600"/>
              </a:spcAft>
              <a:buFontTx/>
              <a:buChar char="-"/>
            </a:pPr>
            <a:endParaRPr lang="ru-RU" sz="1600" dirty="0">
              <a:latin typeface="Roboto"/>
              <a:ea typeface="Roboto"/>
              <a:cs typeface="Roboto"/>
              <a:sym typeface="Roboto"/>
            </a:endParaRPr>
          </a:p>
          <a:p>
            <a:pPr marL="0" lvl="0" indent="0" algn="l" rtl="0">
              <a:spcBef>
                <a:spcPts val="0"/>
              </a:spcBef>
              <a:spcAft>
                <a:spcPts val="1600"/>
              </a:spcAft>
              <a:buNone/>
            </a:pPr>
            <a:endParaRPr sz="1600" dirty="0">
              <a:latin typeface="Roboto"/>
              <a:ea typeface="Roboto"/>
              <a:cs typeface="Roboto"/>
              <a:sym typeface="Roboto"/>
            </a:endParaRPr>
          </a:p>
        </p:txBody>
      </p:sp>
      <p:sp>
        <p:nvSpPr>
          <p:cNvPr id="11" name="Google Shape;69;p15"/>
          <p:cNvSpPr/>
          <p:nvPr/>
        </p:nvSpPr>
        <p:spPr>
          <a:xfrm>
            <a:off x="0" y="4620997"/>
            <a:ext cx="9144000" cy="143301"/>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0;p15"/>
          <p:cNvSpPr txBox="1">
            <a:spLocks/>
          </p:cNvSpPr>
          <p:nvPr/>
        </p:nvSpPr>
        <p:spPr>
          <a:xfrm>
            <a:off x="500416" y="160802"/>
            <a:ext cx="7883100" cy="43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b="1" dirty="0">
                <a:solidFill>
                  <a:srgbClr val="FF0000"/>
                </a:solidFill>
                <a:latin typeface="Roboto"/>
                <a:ea typeface="Roboto"/>
                <a:cs typeface="Roboto"/>
                <a:sym typeface="Roboto"/>
              </a:rPr>
              <a:t>The attestation process in 2021</a:t>
            </a:r>
            <a:endParaRPr lang="ru-RU" sz="1800" b="1" dirty="0">
              <a:solidFill>
                <a:srgbClr val="FF0000"/>
              </a:solidFill>
              <a:latin typeface="Roboto"/>
              <a:ea typeface="Roboto"/>
              <a:cs typeface="Roboto"/>
              <a:sym typeface="Roboto"/>
            </a:endParaRPr>
          </a:p>
        </p:txBody>
      </p:sp>
      <p:pic>
        <p:nvPicPr>
          <p:cNvPr id="13" name="Google Shape;72;p15"/>
          <p:cNvPicPr preferRelativeResize="0"/>
          <p:nvPr/>
        </p:nvPicPr>
        <p:blipFill>
          <a:blip r:embed="rId3">
            <a:alphaModFix/>
          </a:blip>
          <a:stretch>
            <a:fillRect/>
          </a:stretch>
        </p:blipFill>
        <p:spPr>
          <a:xfrm>
            <a:off x="311700" y="4317415"/>
            <a:ext cx="742701" cy="742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alpha val="95000"/>
          </a:schemeClr>
        </a:solidFill>
        <a:effectLst/>
      </p:bgPr>
    </p:bg>
    <p:spTree>
      <p:nvGrpSpPr>
        <p:cNvPr id="1" name="Shape 91"/>
        <p:cNvGrpSpPr/>
        <p:nvPr/>
      </p:nvGrpSpPr>
      <p:grpSpPr>
        <a:xfrm>
          <a:off x="0" y="0"/>
          <a:ext cx="0" cy="0"/>
          <a:chOff x="0" y="0"/>
          <a:chExt cx="0" cy="0"/>
        </a:xfrm>
      </p:grpSpPr>
      <p:sp>
        <p:nvSpPr>
          <p:cNvPr id="94" name="Google Shape;94;p17"/>
          <p:cNvSpPr txBox="1">
            <a:spLocks noGrp="1"/>
          </p:cNvSpPr>
          <p:nvPr>
            <p:ph type="body" idx="1"/>
          </p:nvPr>
        </p:nvSpPr>
        <p:spPr>
          <a:xfrm>
            <a:off x="3843453" y="652799"/>
            <a:ext cx="4943707" cy="35498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Roboto"/>
                <a:ea typeface="Roboto"/>
                <a:cs typeface="Roboto"/>
                <a:sym typeface="Roboto"/>
              </a:rPr>
              <a:t>As part of the first step:</a:t>
            </a:r>
          </a:p>
          <a:p>
            <a:pPr marL="285750" lvl="0" indent="-285750" algn="l" rtl="0">
              <a:spcBef>
                <a:spcPts val="0"/>
              </a:spcBef>
              <a:spcAft>
                <a:spcPts val="0"/>
              </a:spcAft>
              <a:buFontTx/>
              <a:buChar char="-"/>
            </a:pPr>
            <a:r>
              <a:rPr lang="en-US" sz="1600" dirty="0">
                <a:latin typeface="Roboto"/>
                <a:ea typeface="Roboto"/>
                <a:cs typeface="Roboto"/>
                <a:sym typeface="Roboto"/>
              </a:rPr>
              <a:t>submit a letter of application to the GFARC on the intention to take the attestation</a:t>
            </a:r>
            <a:r>
              <a:rPr lang="uk-UA" sz="1600" dirty="0">
                <a:latin typeface="Roboto"/>
                <a:ea typeface="Roboto"/>
                <a:cs typeface="Roboto"/>
                <a:sym typeface="Roboto"/>
              </a:rPr>
              <a:t>;</a:t>
            </a:r>
          </a:p>
          <a:p>
            <a:pPr marL="285750" lvl="0" indent="-285750" algn="l" rtl="0">
              <a:spcBef>
                <a:spcPts val="0"/>
              </a:spcBef>
              <a:spcAft>
                <a:spcPts val="0"/>
              </a:spcAft>
              <a:buFontTx/>
              <a:buChar char="-"/>
            </a:pPr>
            <a:r>
              <a:rPr lang="en-US" sz="1600" dirty="0">
                <a:latin typeface="Roboto"/>
                <a:ea typeface="Roboto"/>
                <a:cs typeface="Roboto"/>
                <a:sym typeface="Roboto"/>
              </a:rPr>
              <a:t>fill in the necessary documentation package in the form of tables</a:t>
            </a:r>
            <a:r>
              <a:rPr lang="uk-UA" sz="1600" dirty="0">
                <a:latin typeface="Roboto"/>
                <a:ea typeface="Roboto"/>
                <a:cs typeface="Roboto"/>
                <a:sym typeface="Roboto"/>
              </a:rPr>
              <a:t>;</a:t>
            </a:r>
          </a:p>
          <a:p>
            <a:pPr marL="285750" lvl="0" indent="-285750" algn="l" rtl="0">
              <a:spcBef>
                <a:spcPts val="0"/>
              </a:spcBef>
              <a:spcAft>
                <a:spcPts val="0"/>
              </a:spcAft>
              <a:buFontTx/>
              <a:buChar char="-"/>
            </a:pPr>
            <a:r>
              <a:rPr lang="en-US" sz="1600" dirty="0">
                <a:latin typeface="Roboto"/>
                <a:ea typeface="Roboto"/>
                <a:cs typeface="Roboto"/>
                <a:sym typeface="Roboto"/>
              </a:rPr>
              <a:t>receive feedback from the IFAA representative on the possibility of proceeding to step two</a:t>
            </a:r>
            <a:r>
              <a:rPr lang="ru-RU" sz="1600" dirty="0">
                <a:latin typeface="Roboto"/>
                <a:ea typeface="Roboto"/>
                <a:cs typeface="Roboto"/>
                <a:sym typeface="Roboto"/>
              </a:rPr>
              <a:t>.</a:t>
            </a:r>
          </a:p>
          <a:p>
            <a:pPr marL="0" lvl="0" indent="0" algn="ctr" rtl="0">
              <a:spcBef>
                <a:spcPts val="0"/>
              </a:spcBef>
              <a:spcAft>
                <a:spcPts val="0"/>
              </a:spcAft>
              <a:buNone/>
            </a:pPr>
            <a:endParaRPr lang="ru-RU" sz="1600" dirty="0">
              <a:latin typeface="Roboto"/>
              <a:ea typeface="Roboto"/>
              <a:cs typeface="Roboto"/>
              <a:sym typeface="Roboto"/>
            </a:endParaRPr>
          </a:p>
          <a:p>
            <a:pPr marL="0" lvl="0" indent="0" algn="ctr" rtl="0">
              <a:spcBef>
                <a:spcPts val="0"/>
              </a:spcBef>
              <a:spcAft>
                <a:spcPts val="0"/>
              </a:spcAft>
              <a:buNone/>
            </a:pPr>
            <a:r>
              <a:rPr lang="en-US" sz="1600" dirty="0">
                <a:latin typeface="Roboto"/>
                <a:ea typeface="Roboto"/>
                <a:cs typeface="Roboto"/>
                <a:sym typeface="Roboto"/>
              </a:rPr>
              <a:t>The first step for URCS was two months long from starting to fill in the documents and receiving feedback on the opportunity to move to the second step (March-May 2021).</a:t>
            </a:r>
            <a:endParaRPr sz="1600" dirty="0">
              <a:latin typeface="Roboto"/>
              <a:ea typeface="Roboto"/>
              <a:cs typeface="Roboto"/>
              <a:sym typeface="Roboto"/>
            </a:endParaRPr>
          </a:p>
        </p:txBody>
      </p:sp>
      <p:sp>
        <p:nvSpPr>
          <p:cNvPr id="96" name="Google Shape;96;p17"/>
          <p:cNvSpPr/>
          <p:nvPr/>
        </p:nvSpPr>
        <p:spPr>
          <a:xfrm>
            <a:off x="730875" y="790175"/>
            <a:ext cx="2398902" cy="341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a:spLocks noGrp="1"/>
          </p:cNvSpPr>
          <p:nvPr>
            <p:ph type="body" idx="1"/>
          </p:nvPr>
        </p:nvSpPr>
        <p:spPr>
          <a:xfrm>
            <a:off x="863407" y="1819350"/>
            <a:ext cx="2071500" cy="1504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uk" sz="1600" dirty="0">
                <a:latin typeface="Roboto"/>
                <a:ea typeface="Roboto"/>
                <a:cs typeface="Roboto"/>
                <a:sym typeface="Roboto"/>
              </a:rPr>
              <a:t>Фото</a:t>
            </a:r>
            <a:endParaRPr sz="1600" dirty="0">
              <a:latin typeface="Roboto"/>
              <a:ea typeface="Roboto"/>
              <a:cs typeface="Roboto"/>
              <a:sym typeface="Roboto"/>
            </a:endParaRPr>
          </a:p>
        </p:txBody>
      </p:sp>
      <p:sp>
        <p:nvSpPr>
          <p:cNvPr id="9" name="Google Shape;69;p15"/>
          <p:cNvSpPr/>
          <p:nvPr/>
        </p:nvSpPr>
        <p:spPr>
          <a:xfrm>
            <a:off x="0" y="4620997"/>
            <a:ext cx="9144000" cy="143301"/>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0;p15"/>
          <p:cNvSpPr txBox="1">
            <a:spLocks/>
          </p:cNvSpPr>
          <p:nvPr/>
        </p:nvSpPr>
        <p:spPr>
          <a:xfrm>
            <a:off x="730875" y="135352"/>
            <a:ext cx="7883100" cy="43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b="1" dirty="0">
                <a:solidFill>
                  <a:srgbClr val="FF0000"/>
                </a:solidFill>
                <a:latin typeface="Roboto"/>
                <a:ea typeface="Roboto"/>
                <a:cs typeface="Roboto"/>
                <a:sym typeface="Roboto"/>
              </a:rPr>
              <a:t>First step</a:t>
            </a:r>
            <a:endParaRPr lang="ru-RU" sz="1800" b="1" dirty="0">
              <a:solidFill>
                <a:srgbClr val="FF0000"/>
              </a:solidFill>
              <a:latin typeface="Roboto"/>
              <a:ea typeface="Roboto"/>
              <a:cs typeface="Roboto"/>
              <a:sym typeface="Roboto"/>
            </a:endParaRPr>
          </a:p>
        </p:txBody>
      </p:sp>
      <p:pic>
        <p:nvPicPr>
          <p:cNvPr id="11" name="Google Shape;72;p15"/>
          <p:cNvPicPr preferRelativeResize="0"/>
          <p:nvPr/>
        </p:nvPicPr>
        <p:blipFill>
          <a:blip r:embed="rId3">
            <a:alphaModFix/>
          </a:blip>
          <a:stretch>
            <a:fillRect/>
          </a:stretch>
        </p:blipFill>
        <p:spPr>
          <a:xfrm>
            <a:off x="311700" y="4317415"/>
            <a:ext cx="742701" cy="742701"/>
          </a:xfrm>
          <a:prstGeom prst="rect">
            <a:avLst/>
          </a:prstGeom>
          <a:noFill/>
          <a:ln>
            <a:noFill/>
          </a:ln>
        </p:spPr>
      </p:pic>
      <p:pic>
        <p:nvPicPr>
          <p:cNvPr id="3" name="Рисунок 2">
            <a:extLst>
              <a:ext uri="{FF2B5EF4-FFF2-40B4-BE49-F238E27FC236}">
                <a16:creationId xmlns:a16="http://schemas.microsoft.com/office/drawing/2014/main" xmlns="" id="{AF9EEE44-37D0-4A67-BF1B-E86662E1BB57}"/>
              </a:ext>
            </a:extLst>
          </p:cNvPr>
          <p:cNvPicPr>
            <a:picLocks noChangeAspect="1"/>
          </p:cNvPicPr>
          <p:nvPr/>
        </p:nvPicPr>
        <p:blipFill>
          <a:blip r:embed="rId4"/>
          <a:stretch>
            <a:fillRect/>
          </a:stretch>
        </p:blipFill>
        <p:spPr>
          <a:xfrm>
            <a:off x="914562" y="836547"/>
            <a:ext cx="2020345" cy="3366058"/>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ni Powerpoint Template">
  <a:themeElements>
    <a:clrScheme name="IFRC">
      <a:dk1>
        <a:srgbClr val="31257C"/>
      </a:dk1>
      <a:lt1>
        <a:srgbClr val="FFFFFF"/>
      </a:lt1>
      <a:dk2>
        <a:srgbClr val="EF3340"/>
      </a:dk2>
      <a:lt2>
        <a:srgbClr val="DEDEDE"/>
      </a:lt2>
      <a:accent1>
        <a:srgbClr val="EF3340"/>
      </a:accent1>
      <a:accent2>
        <a:srgbClr val="323232"/>
      </a:accent2>
      <a:accent3>
        <a:srgbClr val="EF3340"/>
      </a:accent3>
      <a:accent4>
        <a:srgbClr val="C4652D"/>
      </a:accent4>
      <a:accent5>
        <a:srgbClr val="BFBFBF"/>
      </a:accent5>
      <a:accent6>
        <a:srgbClr val="5C92B5"/>
      </a:accent6>
      <a:hlink>
        <a:srgbClr val="A5A5A5"/>
      </a:hlink>
      <a:folHlink>
        <a:srgbClr val="313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ini Powerpoint Template">
  <a:themeElements>
    <a:clrScheme name="IFRC">
      <a:dk1>
        <a:srgbClr val="31257C"/>
      </a:dk1>
      <a:lt1>
        <a:sysClr val="window" lastClr="FFFFFF"/>
      </a:lt1>
      <a:dk2>
        <a:srgbClr val="EF3340"/>
      </a:dk2>
      <a:lt2>
        <a:srgbClr val="DEDEDE"/>
      </a:lt2>
      <a:accent1>
        <a:srgbClr val="EF3340"/>
      </a:accent1>
      <a:accent2>
        <a:srgbClr val="323232"/>
      </a:accent2>
      <a:accent3>
        <a:srgbClr val="EF3340"/>
      </a:accent3>
      <a:accent4>
        <a:srgbClr val="C4652D"/>
      </a:accent4>
      <a:accent5>
        <a:srgbClr val="BFBFBF"/>
      </a:accent5>
      <a:accent6>
        <a:srgbClr val="5C92B5"/>
      </a:accent6>
      <a:hlink>
        <a:srgbClr val="A5A5A5"/>
      </a:hlink>
      <a:folHlink>
        <a:srgbClr val="313340"/>
      </a:folHlink>
    </a:clrScheme>
    <a:fontScheme name="IFRC">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493</Words>
  <Application>Microsoft Office PowerPoint</Application>
  <PresentationFormat>Affichage à l'écran (16:9)</PresentationFormat>
  <Paragraphs>75</Paragraphs>
  <Slides>15</Slides>
  <Notes>13</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15</vt:i4>
      </vt:variant>
    </vt:vector>
  </HeadingPairs>
  <TitlesOfParts>
    <vt:vector size="29" baseType="lpstr">
      <vt:lpstr>Arial</vt:lpstr>
      <vt:lpstr>Verdana</vt:lpstr>
      <vt:lpstr>Wingdings</vt:lpstr>
      <vt:lpstr>Open Sans SemiBold</vt:lpstr>
      <vt:lpstr>Calibri</vt:lpstr>
      <vt:lpstr>Montserrat</vt:lpstr>
      <vt:lpstr>Open Sans</vt:lpstr>
      <vt:lpstr>Roboto</vt:lpstr>
      <vt:lpstr>Montserrat-Bold</vt:lpstr>
      <vt:lpstr>Montserrat SemiBold</vt:lpstr>
      <vt:lpstr>ＭＳ Ｐゴシック</vt:lpstr>
      <vt:lpstr>Simple Light</vt:lpstr>
      <vt:lpstr>Mini Powerpoint Template</vt:lpstr>
      <vt:lpstr>1_Mini Powerpoint Template</vt:lpstr>
      <vt:lpstr>WELCOME! Happy to see u again  </vt:lpstr>
      <vt:lpstr>Présentation PowerPoint</vt:lpstr>
      <vt:lpstr>Présentation PowerPoint</vt:lpstr>
      <vt:lpstr>What is the FA harmonization pack? </vt:lpstr>
      <vt:lpstr>GFARC launched the “harmonization” pack.</vt:lpstr>
      <vt:lpstr>International First Aid Attestation</vt:lpstr>
      <vt:lpstr>Background</vt:lpstr>
      <vt:lpstr>Présentation PowerPoint</vt:lpstr>
      <vt:lpstr>Présentation PowerPoint</vt:lpstr>
      <vt:lpstr>Présentation PowerPoint</vt:lpstr>
      <vt:lpstr>Présentation PowerPoint</vt:lpstr>
      <vt:lpstr>Présentation PowerPoint</vt:lpstr>
      <vt:lpstr>Présentation PowerPoint</vt:lpstr>
      <vt:lpstr>Дякуємо за увагу!</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Введіть заголовок</dc:title>
  <dc:creator>Пользователь</dc:creator>
  <cp:lastModifiedBy>ISSARD Diane</cp:lastModifiedBy>
  <cp:revision>25</cp:revision>
  <cp:lastPrinted>2020-09-07T09:06:05Z</cp:lastPrinted>
  <dcterms:modified xsi:type="dcterms:W3CDTF">2021-09-29T13:38:44Z</dcterms:modified>
</cp:coreProperties>
</file>