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248" r:id="rId1"/>
  </p:sldMasterIdLst>
  <p:notesMasterIdLst>
    <p:notesMasterId r:id="rId13"/>
  </p:notesMasterIdLst>
  <p:handoutMasterIdLst>
    <p:handoutMasterId r:id="rId14"/>
  </p:handoutMasterIdLst>
  <p:sldIdLst>
    <p:sldId id="3955" r:id="rId2"/>
    <p:sldId id="3971" r:id="rId3"/>
    <p:sldId id="3968" r:id="rId4"/>
    <p:sldId id="3967" r:id="rId5"/>
    <p:sldId id="3976" r:id="rId6"/>
    <p:sldId id="3972" r:id="rId7"/>
    <p:sldId id="3969" r:id="rId8"/>
    <p:sldId id="3977" r:id="rId9"/>
    <p:sldId id="3973" r:id="rId10"/>
    <p:sldId id="3975" r:id="rId11"/>
    <p:sldId id="281" r:id="rId12"/>
  </p:sldIdLst>
  <p:sldSz cx="18288000" cy="10288588"/>
  <p:notesSz cx="6858000" cy="9144000"/>
  <p:embeddedFontLs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Montserrat SemiBold" panose="00000700000000000000" pitchFamily="2" charset="0"/>
      <p:bold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Shruti" panose="020B0502040204020203" pitchFamily="34" charset="0"/>
      <p:regular r:id="rId27"/>
      <p:bold r:id="rId28"/>
    </p:embeddedFont>
    <p:embeddedFont>
      <p:font typeface="Bebas" panose="020B0604020202020204" charset="0"/>
      <p:regular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68761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37523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06285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7504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3438086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4125703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4813320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5500937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E41"/>
    <a:srgbClr val="F5333F"/>
    <a:srgbClr val="452250"/>
    <a:srgbClr val="5E3670"/>
    <a:srgbClr val="6B2BAA"/>
    <a:srgbClr val="242D38"/>
    <a:srgbClr val="1A90D5"/>
    <a:srgbClr val="01C8C3"/>
    <a:srgbClr val="DEDE1E"/>
    <a:srgbClr val="04C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3"/>
    <p:restoredTop sz="86369" autoAdjust="0"/>
  </p:normalViewPr>
  <p:slideViewPr>
    <p:cSldViewPr snapToGrid="0">
      <p:cViewPr>
        <p:scale>
          <a:sx n="55" d="100"/>
          <a:sy n="55" d="100"/>
        </p:scale>
        <p:origin x="-859" y="-53"/>
      </p:cViewPr>
      <p:guideLst>
        <p:guide orient="horz" pos="3240"/>
        <p:guide pos="57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89444-AFAC-45BE-B803-3E8E90A1C0A4}" type="doc">
      <dgm:prSet loTypeId="urn:microsoft.com/office/officeart/2005/8/layout/hierarchy3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PH"/>
        </a:p>
      </dgm:t>
    </dgm:pt>
    <dgm:pt modelId="{6071D59D-429F-46BA-895A-8DD04478E433}">
      <dgm:prSet phldrT="[Text]"/>
      <dgm:spPr/>
      <dgm:t>
        <a:bodyPr/>
        <a:lstStyle/>
        <a:p>
          <a:r>
            <a:rPr lang="en-GB" b="1" dirty="0">
              <a:solidFill>
                <a:schemeClr val="bg2"/>
              </a:solidFill>
            </a:rPr>
            <a:t>Technical Working groups</a:t>
          </a:r>
          <a:endParaRPr lang="en-PH" dirty="0">
            <a:solidFill>
              <a:schemeClr val="bg2"/>
            </a:solidFill>
          </a:endParaRPr>
        </a:p>
      </dgm:t>
    </dgm:pt>
    <dgm:pt modelId="{4CC63B02-2F0C-4782-B9A0-77D866A344C5}" type="parTrans" cxnId="{ADDD35B5-DF6F-4E86-BF8C-F01565E061C9}">
      <dgm:prSet/>
      <dgm:spPr/>
      <dgm:t>
        <a:bodyPr/>
        <a:lstStyle/>
        <a:p>
          <a:endParaRPr lang="en-PH"/>
        </a:p>
      </dgm:t>
    </dgm:pt>
    <dgm:pt modelId="{EE86F74B-ED21-42E8-BE59-31CBDA7F5BD4}" type="sibTrans" cxnId="{ADDD35B5-DF6F-4E86-BF8C-F01565E061C9}">
      <dgm:prSet/>
      <dgm:spPr/>
      <dgm:t>
        <a:bodyPr/>
        <a:lstStyle/>
        <a:p>
          <a:endParaRPr lang="en-PH"/>
        </a:p>
      </dgm:t>
    </dgm:pt>
    <dgm:pt modelId="{959646A5-98C1-4B0A-9F67-AE80588852DC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FA Vision</a:t>
          </a:r>
        </a:p>
        <a:p>
          <a:r>
            <a:rPr lang="en-US" dirty="0">
              <a:solidFill>
                <a:schemeClr val="bg2"/>
              </a:solidFill>
            </a:rPr>
            <a:t>6 sub- working groups </a:t>
          </a:r>
          <a:endParaRPr lang="en-PH" dirty="0">
            <a:solidFill>
              <a:schemeClr val="bg2"/>
            </a:solidFill>
          </a:endParaRPr>
        </a:p>
      </dgm:t>
    </dgm:pt>
    <dgm:pt modelId="{6690B8A3-4510-4DEF-B4FD-A6A211FC0913}" type="parTrans" cxnId="{DCFF324D-0C03-429D-96B4-62A3F8B83E56}">
      <dgm:prSet/>
      <dgm:spPr/>
      <dgm:t>
        <a:bodyPr/>
        <a:lstStyle/>
        <a:p>
          <a:endParaRPr lang="en-PH"/>
        </a:p>
      </dgm:t>
    </dgm:pt>
    <dgm:pt modelId="{08B2E8A8-4E49-4EBF-9B0F-EA82A8EF0076}" type="sibTrans" cxnId="{DCFF324D-0C03-429D-96B4-62A3F8B83E56}">
      <dgm:prSet/>
      <dgm:spPr/>
      <dgm:t>
        <a:bodyPr/>
        <a:lstStyle/>
        <a:p>
          <a:endParaRPr lang="en-PH"/>
        </a:p>
      </dgm:t>
    </dgm:pt>
    <dgm:pt modelId="{7164C61D-1FF2-4E2C-A7AB-5323D5BD9B00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FA Policy</a:t>
          </a:r>
          <a:endParaRPr lang="en-PH" dirty="0">
            <a:solidFill>
              <a:schemeClr val="bg2"/>
            </a:solidFill>
          </a:endParaRPr>
        </a:p>
      </dgm:t>
    </dgm:pt>
    <dgm:pt modelId="{DBA4F267-F130-4A34-A815-F8AEE2583B4C}" type="parTrans" cxnId="{E9C5B1C3-E188-41DC-AB34-57CDB1AFB2E5}">
      <dgm:prSet/>
      <dgm:spPr/>
      <dgm:t>
        <a:bodyPr/>
        <a:lstStyle/>
        <a:p>
          <a:endParaRPr lang="en-PH"/>
        </a:p>
      </dgm:t>
    </dgm:pt>
    <dgm:pt modelId="{CCF9C2D9-5FC7-4ED8-A20C-E90717B4EC4B}" type="sibTrans" cxnId="{E9C5B1C3-E188-41DC-AB34-57CDB1AFB2E5}">
      <dgm:prSet/>
      <dgm:spPr/>
      <dgm:t>
        <a:bodyPr/>
        <a:lstStyle/>
        <a:p>
          <a:endParaRPr lang="en-PH"/>
        </a:p>
      </dgm:t>
    </dgm:pt>
    <dgm:pt modelId="{516CD62C-97AB-4F6F-8D86-BAEB1CD4212F}">
      <dgm:prSet phldrT="[Text]"/>
      <dgm:spPr/>
      <dgm:t>
        <a:bodyPr/>
        <a:lstStyle/>
        <a:p>
          <a:r>
            <a:rPr lang="en-GB" b="1" dirty="0">
              <a:solidFill>
                <a:schemeClr val="bg2"/>
              </a:solidFill>
            </a:rPr>
            <a:t>Steering Committee</a:t>
          </a:r>
          <a:endParaRPr lang="en-PH" dirty="0">
            <a:solidFill>
              <a:schemeClr val="bg2"/>
            </a:solidFill>
          </a:endParaRPr>
        </a:p>
      </dgm:t>
    </dgm:pt>
    <dgm:pt modelId="{E9ABDE55-DEC1-4B04-81EE-4A49780FA4E9}" type="parTrans" cxnId="{2704E35E-321B-4CEB-95E0-6D342721BE96}">
      <dgm:prSet/>
      <dgm:spPr/>
      <dgm:t>
        <a:bodyPr/>
        <a:lstStyle/>
        <a:p>
          <a:endParaRPr lang="en-PH"/>
        </a:p>
      </dgm:t>
    </dgm:pt>
    <dgm:pt modelId="{F184A599-B0AD-4692-9CFC-689C3FEB5EFB}" type="sibTrans" cxnId="{2704E35E-321B-4CEB-95E0-6D342721BE96}">
      <dgm:prSet/>
      <dgm:spPr/>
      <dgm:t>
        <a:bodyPr/>
        <a:lstStyle/>
        <a:p>
          <a:endParaRPr lang="en-PH"/>
        </a:p>
      </dgm:t>
    </dgm:pt>
    <dgm:pt modelId="{6915F822-5762-4191-BDF7-A410B72095EA}">
      <dgm:prSet phldrT="[Text]"/>
      <dgm:spPr/>
      <dgm:t>
        <a:bodyPr/>
        <a:lstStyle/>
        <a:p>
          <a:r>
            <a:rPr lang="en-GB" dirty="0">
              <a:solidFill>
                <a:schemeClr val="bg2"/>
              </a:solidFill>
            </a:rPr>
            <a:t>representatives from 1 NS from each region, IFRC, the French Red Cross, the American Red Cross</a:t>
          </a:r>
          <a:endParaRPr lang="en-PH" dirty="0">
            <a:solidFill>
              <a:schemeClr val="bg2"/>
            </a:solidFill>
          </a:endParaRPr>
        </a:p>
      </dgm:t>
    </dgm:pt>
    <dgm:pt modelId="{185CDF38-1417-4A78-B42D-D554AB34C9C0}" type="parTrans" cxnId="{83B6FBD9-0B09-45C5-A631-F74ABD9F2254}">
      <dgm:prSet/>
      <dgm:spPr/>
      <dgm:t>
        <a:bodyPr/>
        <a:lstStyle/>
        <a:p>
          <a:endParaRPr lang="en-PH"/>
        </a:p>
      </dgm:t>
    </dgm:pt>
    <dgm:pt modelId="{B636FD51-A26F-443B-ABFF-42B8420FFB3E}" type="sibTrans" cxnId="{83B6FBD9-0B09-45C5-A631-F74ABD9F2254}">
      <dgm:prSet/>
      <dgm:spPr/>
      <dgm:t>
        <a:bodyPr/>
        <a:lstStyle/>
        <a:p>
          <a:endParaRPr lang="en-PH"/>
        </a:p>
      </dgm:t>
    </dgm:pt>
    <dgm:pt modelId="{1B261201-E8C1-48B4-8FB9-6B4A2EBE3F7A}" type="pres">
      <dgm:prSet presAssocID="{70989444-AFAC-45BE-B803-3E8E90A1C0A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59466D6-BC03-4DE6-9FCF-24410CE6D8AD}" type="pres">
      <dgm:prSet presAssocID="{6071D59D-429F-46BA-895A-8DD04478E433}" presName="root" presStyleCnt="0"/>
      <dgm:spPr/>
    </dgm:pt>
    <dgm:pt modelId="{88B08392-801C-4189-AC08-E0FB6D5724AD}" type="pres">
      <dgm:prSet presAssocID="{6071D59D-429F-46BA-895A-8DD04478E433}" presName="rootComposite" presStyleCnt="0"/>
      <dgm:spPr/>
    </dgm:pt>
    <dgm:pt modelId="{CAD24983-8B98-47C0-AFE6-CBEA332516F8}" type="pres">
      <dgm:prSet presAssocID="{6071D59D-429F-46BA-895A-8DD04478E433}" presName="rootText" presStyleLbl="node1" presStyleIdx="0" presStyleCnt="2"/>
      <dgm:spPr/>
      <dgm:t>
        <a:bodyPr/>
        <a:lstStyle/>
        <a:p>
          <a:endParaRPr lang="fr-FR"/>
        </a:p>
      </dgm:t>
    </dgm:pt>
    <dgm:pt modelId="{D7D90074-D23A-4BB5-8AF4-116DE3597315}" type="pres">
      <dgm:prSet presAssocID="{6071D59D-429F-46BA-895A-8DD04478E433}" presName="rootConnector" presStyleLbl="node1" presStyleIdx="0" presStyleCnt="2"/>
      <dgm:spPr/>
      <dgm:t>
        <a:bodyPr/>
        <a:lstStyle/>
        <a:p>
          <a:endParaRPr lang="fr-FR"/>
        </a:p>
      </dgm:t>
    </dgm:pt>
    <dgm:pt modelId="{017420A7-4F3A-421A-803F-39BB1DC899AD}" type="pres">
      <dgm:prSet presAssocID="{6071D59D-429F-46BA-895A-8DD04478E433}" presName="childShape" presStyleCnt="0"/>
      <dgm:spPr/>
    </dgm:pt>
    <dgm:pt modelId="{D5F1AF7F-A381-49EB-AF7A-C2BFE52CBEBA}" type="pres">
      <dgm:prSet presAssocID="{6690B8A3-4510-4DEF-B4FD-A6A211FC0913}" presName="Name13" presStyleLbl="parChTrans1D2" presStyleIdx="0" presStyleCnt="3"/>
      <dgm:spPr/>
      <dgm:t>
        <a:bodyPr/>
        <a:lstStyle/>
        <a:p>
          <a:endParaRPr lang="fr-FR"/>
        </a:p>
      </dgm:t>
    </dgm:pt>
    <dgm:pt modelId="{2C109E7F-C8E5-437B-8482-E84DA9E22891}" type="pres">
      <dgm:prSet presAssocID="{959646A5-98C1-4B0A-9F67-AE80588852DC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4C0BF3-EFAE-4679-A624-99D4C9AC0CC2}" type="pres">
      <dgm:prSet presAssocID="{DBA4F267-F130-4A34-A815-F8AEE2583B4C}" presName="Name13" presStyleLbl="parChTrans1D2" presStyleIdx="1" presStyleCnt="3"/>
      <dgm:spPr/>
      <dgm:t>
        <a:bodyPr/>
        <a:lstStyle/>
        <a:p>
          <a:endParaRPr lang="fr-FR"/>
        </a:p>
      </dgm:t>
    </dgm:pt>
    <dgm:pt modelId="{745BD559-6396-4A39-A939-F09660D1FF4F}" type="pres">
      <dgm:prSet presAssocID="{7164C61D-1FF2-4E2C-A7AB-5323D5BD9B00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07B9CC-E476-433D-926B-D153607A6DFB}" type="pres">
      <dgm:prSet presAssocID="{516CD62C-97AB-4F6F-8D86-BAEB1CD4212F}" presName="root" presStyleCnt="0"/>
      <dgm:spPr/>
    </dgm:pt>
    <dgm:pt modelId="{B0E15C71-4D38-4F11-9E8D-7E3755C640BF}" type="pres">
      <dgm:prSet presAssocID="{516CD62C-97AB-4F6F-8D86-BAEB1CD4212F}" presName="rootComposite" presStyleCnt="0"/>
      <dgm:spPr/>
    </dgm:pt>
    <dgm:pt modelId="{5409A879-B34C-405D-93F2-C8AF6E7B7757}" type="pres">
      <dgm:prSet presAssocID="{516CD62C-97AB-4F6F-8D86-BAEB1CD4212F}" presName="rootText" presStyleLbl="node1" presStyleIdx="1" presStyleCnt="2"/>
      <dgm:spPr/>
      <dgm:t>
        <a:bodyPr/>
        <a:lstStyle/>
        <a:p>
          <a:endParaRPr lang="fr-FR"/>
        </a:p>
      </dgm:t>
    </dgm:pt>
    <dgm:pt modelId="{B23695F1-5A26-45D2-8A60-292C9192BCF9}" type="pres">
      <dgm:prSet presAssocID="{516CD62C-97AB-4F6F-8D86-BAEB1CD4212F}" presName="rootConnector" presStyleLbl="node1" presStyleIdx="1" presStyleCnt="2"/>
      <dgm:spPr/>
      <dgm:t>
        <a:bodyPr/>
        <a:lstStyle/>
        <a:p>
          <a:endParaRPr lang="fr-FR"/>
        </a:p>
      </dgm:t>
    </dgm:pt>
    <dgm:pt modelId="{BC9A1B6B-170E-4F44-9B7F-036C0B8A1B66}" type="pres">
      <dgm:prSet presAssocID="{516CD62C-97AB-4F6F-8D86-BAEB1CD4212F}" presName="childShape" presStyleCnt="0"/>
      <dgm:spPr/>
    </dgm:pt>
    <dgm:pt modelId="{C412C9DD-7DB4-4577-BE7E-807C92A40CC4}" type="pres">
      <dgm:prSet presAssocID="{185CDF38-1417-4A78-B42D-D554AB34C9C0}" presName="Name13" presStyleLbl="parChTrans1D2" presStyleIdx="2" presStyleCnt="3"/>
      <dgm:spPr/>
      <dgm:t>
        <a:bodyPr/>
        <a:lstStyle/>
        <a:p>
          <a:endParaRPr lang="fr-FR"/>
        </a:p>
      </dgm:t>
    </dgm:pt>
    <dgm:pt modelId="{8C518FB5-5CB8-449C-8316-DC15DBEBB842}" type="pres">
      <dgm:prSet presAssocID="{6915F822-5762-4191-BDF7-A410B72095EA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3ABAAEE-FFA0-4D48-B7C3-DA2460A6BAD3}" type="presOf" srcId="{7164C61D-1FF2-4E2C-A7AB-5323D5BD9B00}" destId="{745BD559-6396-4A39-A939-F09660D1FF4F}" srcOrd="0" destOrd="0" presId="urn:microsoft.com/office/officeart/2005/8/layout/hierarchy3"/>
    <dgm:cxn modelId="{8A920410-3754-480C-A8F9-A88FF545DDBB}" type="presOf" srcId="{DBA4F267-F130-4A34-A815-F8AEE2583B4C}" destId="{934C0BF3-EFAE-4679-A624-99D4C9AC0CC2}" srcOrd="0" destOrd="0" presId="urn:microsoft.com/office/officeart/2005/8/layout/hierarchy3"/>
    <dgm:cxn modelId="{ADDD35B5-DF6F-4E86-BF8C-F01565E061C9}" srcId="{70989444-AFAC-45BE-B803-3E8E90A1C0A4}" destId="{6071D59D-429F-46BA-895A-8DD04478E433}" srcOrd="0" destOrd="0" parTransId="{4CC63B02-2F0C-4782-B9A0-77D866A344C5}" sibTransId="{EE86F74B-ED21-42E8-BE59-31CBDA7F5BD4}"/>
    <dgm:cxn modelId="{68FE32B4-B383-484C-9CCA-3317CE87C719}" type="presOf" srcId="{185CDF38-1417-4A78-B42D-D554AB34C9C0}" destId="{C412C9DD-7DB4-4577-BE7E-807C92A40CC4}" srcOrd="0" destOrd="0" presId="urn:microsoft.com/office/officeart/2005/8/layout/hierarchy3"/>
    <dgm:cxn modelId="{7498C8D4-97D8-437B-A763-F7280097B27A}" type="presOf" srcId="{6071D59D-429F-46BA-895A-8DD04478E433}" destId="{D7D90074-D23A-4BB5-8AF4-116DE3597315}" srcOrd="1" destOrd="0" presId="urn:microsoft.com/office/officeart/2005/8/layout/hierarchy3"/>
    <dgm:cxn modelId="{DCFF324D-0C03-429D-96B4-62A3F8B83E56}" srcId="{6071D59D-429F-46BA-895A-8DD04478E433}" destId="{959646A5-98C1-4B0A-9F67-AE80588852DC}" srcOrd="0" destOrd="0" parTransId="{6690B8A3-4510-4DEF-B4FD-A6A211FC0913}" sibTransId="{08B2E8A8-4E49-4EBF-9B0F-EA82A8EF0076}"/>
    <dgm:cxn modelId="{E9C5B1C3-E188-41DC-AB34-57CDB1AFB2E5}" srcId="{6071D59D-429F-46BA-895A-8DD04478E433}" destId="{7164C61D-1FF2-4E2C-A7AB-5323D5BD9B00}" srcOrd="1" destOrd="0" parTransId="{DBA4F267-F130-4A34-A815-F8AEE2583B4C}" sibTransId="{CCF9C2D9-5FC7-4ED8-A20C-E90717B4EC4B}"/>
    <dgm:cxn modelId="{2FA16F63-90B3-439E-88C6-5297E16D15C5}" type="presOf" srcId="{516CD62C-97AB-4F6F-8D86-BAEB1CD4212F}" destId="{B23695F1-5A26-45D2-8A60-292C9192BCF9}" srcOrd="1" destOrd="0" presId="urn:microsoft.com/office/officeart/2005/8/layout/hierarchy3"/>
    <dgm:cxn modelId="{EE9E8636-B6E3-4641-8C79-EA5520E271AA}" type="presOf" srcId="{6915F822-5762-4191-BDF7-A410B72095EA}" destId="{8C518FB5-5CB8-449C-8316-DC15DBEBB842}" srcOrd="0" destOrd="0" presId="urn:microsoft.com/office/officeart/2005/8/layout/hierarchy3"/>
    <dgm:cxn modelId="{EF8D7EC9-5AB8-4219-8CA7-987FA0BA1A11}" type="presOf" srcId="{959646A5-98C1-4B0A-9F67-AE80588852DC}" destId="{2C109E7F-C8E5-437B-8482-E84DA9E22891}" srcOrd="0" destOrd="0" presId="urn:microsoft.com/office/officeart/2005/8/layout/hierarchy3"/>
    <dgm:cxn modelId="{B7E2255F-999B-4EC7-8BBC-B3200E36CB4D}" type="presOf" srcId="{6071D59D-429F-46BA-895A-8DD04478E433}" destId="{CAD24983-8B98-47C0-AFE6-CBEA332516F8}" srcOrd="0" destOrd="0" presId="urn:microsoft.com/office/officeart/2005/8/layout/hierarchy3"/>
    <dgm:cxn modelId="{13D6C795-CAFA-46A0-AEF1-AA0388D412D6}" type="presOf" srcId="{6690B8A3-4510-4DEF-B4FD-A6A211FC0913}" destId="{D5F1AF7F-A381-49EB-AF7A-C2BFE52CBEBA}" srcOrd="0" destOrd="0" presId="urn:microsoft.com/office/officeart/2005/8/layout/hierarchy3"/>
    <dgm:cxn modelId="{1C3F7642-41F3-4A58-95B6-15260286EBBE}" type="presOf" srcId="{70989444-AFAC-45BE-B803-3E8E90A1C0A4}" destId="{1B261201-E8C1-48B4-8FB9-6B4A2EBE3F7A}" srcOrd="0" destOrd="0" presId="urn:microsoft.com/office/officeart/2005/8/layout/hierarchy3"/>
    <dgm:cxn modelId="{2704E35E-321B-4CEB-95E0-6D342721BE96}" srcId="{70989444-AFAC-45BE-B803-3E8E90A1C0A4}" destId="{516CD62C-97AB-4F6F-8D86-BAEB1CD4212F}" srcOrd="1" destOrd="0" parTransId="{E9ABDE55-DEC1-4B04-81EE-4A49780FA4E9}" sibTransId="{F184A599-B0AD-4692-9CFC-689C3FEB5EFB}"/>
    <dgm:cxn modelId="{C76338E2-2DF6-4596-92D4-035F35517ADF}" type="presOf" srcId="{516CD62C-97AB-4F6F-8D86-BAEB1CD4212F}" destId="{5409A879-B34C-405D-93F2-C8AF6E7B7757}" srcOrd="0" destOrd="0" presId="urn:microsoft.com/office/officeart/2005/8/layout/hierarchy3"/>
    <dgm:cxn modelId="{83B6FBD9-0B09-45C5-A631-F74ABD9F2254}" srcId="{516CD62C-97AB-4F6F-8D86-BAEB1CD4212F}" destId="{6915F822-5762-4191-BDF7-A410B72095EA}" srcOrd="0" destOrd="0" parTransId="{185CDF38-1417-4A78-B42D-D554AB34C9C0}" sibTransId="{B636FD51-A26F-443B-ABFF-42B8420FFB3E}"/>
    <dgm:cxn modelId="{39A2F32D-2B42-45EC-9BC5-30D40FB16AF9}" type="presParOf" srcId="{1B261201-E8C1-48B4-8FB9-6B4A2EBE3F7A}" destId="{359466D6-BC03-4DE6-9FCF-24410CE6D8AD}" srcOrd="0" destOrd="0" presId="urn:microsoft.com/office/officeart/2005/8/layout/hierarchy3"/>
    <dgm:cxn modelId="{6635C4C8-1993-4C51-8F76-429CBD185401}" type="presParOf" srcId="{359466D6-BC03-4DE6-9FCF-24410CE6D8AD}" destId="{88B08392-801C-4189-AC08-E0FB6D5724AD}" srcOrd="0" destOrd="0" presId="urn:microsoft.com/office/officeart/2005/8/layout/hierarchy3"/>
    <dgm:cxn modelId="{0B79D1C9-6898-4BCF-BEEB-8AFDE7D51B18}" type="presParOf" srcId="{88B08392-801C-4189-AC08-E0FB6D5724AD}" destId="{CAD24983-8B98-47C0-AFE6-CBEA332516F8}" srcOrd="0" destOrd="0" presId="urn:microsoft.com/office/officeart/2005/8/layout/hierarchy3"/>
    <dgm:cxn modelId="{A88E961B-0B40-4036-A751-4E90D375A567}" type="presParOf" srcId="{88B08392-801C-4189-AC08-E0FB6D5724AD}" destId="{D7D90074-D23A-4BB5-8AF4-116DE3597315}" srcOrd="1" destOrd="0" presId="urn:microsoft.com/office/officeart/2005/8/layout/hierarchy3"/>
    <dgm:cxn modelId="{70C5EC06-43AF-43DB-B48D-D5D2825C39DB}" type="presParOf" srcId="{359466D6-BC03-4DE6-9FCF-24410CE6D8AD}" destId="{017420A7-4F3A-421A-803F-39BB1DC899AD}" srcOrd="1" destOrd="0" presId="urn:microsoft.com/office/officeart/2005/8/layout/hierarchy3"/>
    <dgm:cxn modelId="{A440C31C-84DE-4635-A93A-0E7818C0FCB2}" type="presParOf" srcId="{017420A7-4F3A-421A-803F-39BB1DC899AD}" destId="{D5F1AF7F-A381-49EB-AF7A-C2BFE52CBEBA}" srcOrd="0" destOrd="0" presId="urn:microsoft.com/office/officeart/2005/8/layout/hierarchy3"/>
    <dgm:cxn modelId="{E7251977-88E4-44CE-99A8-84CEAE652317}" type="presParOf" srcId="{017420A7-4F3A-421A-803F-39BB1DC899AD}" destId="{2C109E7F-C8E5-437B-8482-E84DA9E22891}" srcOrd="1" destOrd="0" presId="urn:microsoft.com/office/officeart/2005/8/layout/hierarchy3"/>
    <dgm:cxn modelId="{DD564B35-E3E5-4CB1-8A23-710A19022ABD}" type="presParOf" srcId="{017420A7-4F3A-421A-803F-39BB1DC899AD}" destId="{934C0BF3-EFAE-4679-A624-99D4C9AC0CC2}" srcOrd="2" destOrd="0" presId="urn:microsoft.com/office/officeart/2005/8/layout/hierarchy3"/>
    <dgm:cxn modelId="{26093105-E59D-44CD-8011-59A50E38066F}" type="presParOf" srcId="{017420A7-4F3A-421A-803F-39BB1DC899AD}" destId="{745BD559-6396-4A39-A939-F09660D1FF4F}" srcOrd="3" destOrd="0" presId="urn:microsoft.com/office/officeart/2005/8/layout/hierarchy3"/>
    <dgm:cxn modelId="{B1B1EECB-5657-4B95-8529-BBA591EB3405}" type="presParOf" srcId="{1B261201-E8C1-48B4-8FB9-6B4A2EBE3F7A}" destId="{A507B9CC-E476-433D-926B-D153607A6DFB}" srcOrd="1" destOrd="0" presId="urn:microsoft.com/office/officeart/2005/8/layout/hierarchy3"/>
    <dgm:cxn modelId="{B8DD17C7-1E32-43B3-94D6-65F23D9EEB71}" type="presParOf" srcId="{A507B9CC-E476-433D-926B-D153607A6DFB}" destId="{B0E15C71-4D38-4F11-9E8D-7E3755C640BF}" srcOrd="0" destOrd="0" presId="urn:microsoft.com/office/officeart/2005/8/layout/hierarchy3"/>
    <dgm:cxn modelId="{5BB6A8C0-8113-4899-AAF5-E2D468F3FEF3}" type="presParOf" srcId="{B0E15C71-4D38-4F11-9E8D-7E3755C640BF}" destId="{5409A879-B34C-405D-93F2-C8AF6E7B7757}" srcOrd="0" destOrd="0" presId="urn:microsoft.com/office/officeart/2005/8/layout/hierarchy3"/>
    <dgm:cxn modelId="{67A89419-489A-4696-ACEE-88C0079D1210}" type="presParOf" srcId="{B0E15C71-4D38-4F11-9E8D-7E3755C640BF}" destId="{B23695F1-5A26-45D2-8A60-292C9192BCF9}" srcOrd="1" destOrd="0" presId="urn:microsoft.com/office/officeart/2005/8/layout/hierarchy3"/>
    <dgm:cxn modelId="{AAFCC86D-0083-4B34-AC89-B332694DAF0C}" type="presParOf" srcId="{A507B9CC-E476-433D-926B-D153607A6DFB}" destId="{BC9A1B6B-170E-4F44-9B7F-036C0B8A1B66}" srcOrd="1" destOrd="0" presId="urn:microsoft.com/office/officeart/2005/8/layout/hierarchy3"/>
    <dgm:cxn modelId="{E8A173B5-C004-4624-B0EA-B0B267113ADE}" type="presParOf" srcId="{BC9A1B6B-170E-4F44-9B7F-036C0B8A1B66}" destId="{C412C9DD-7DB4-4577-BE7E-807C92A40CC4}" srcOrd="0" destOrd="0" presId="urn:microsoft.com/office/officeart/2005/8/layout/hierarchy3"/>
    <dgm:cxn modelId="{0BDD8340-0832-402E-8037-A59C547A44F6}" type="presParOf" srcId="{BC9A1B6B-170E-4F44-9B7F-036C0B8A1B66}" destId="{8C518FB5-5CB8-449C-8316-DC15DBEBB84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8F9F45-5BFD-4F67-BF90-800209613D68}" type="doc">
      <dgm:prSet loTypeId="urn:microsoft.com/office/officeart/2005/8/layout/b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PH"/>
        </a:p>
      </dgm:t>
    </dgm:pt>
    <dgm:pt modelId="{E15641FF-E612-45E1-AE83-0512483A3393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FA Policy</a:t>
          </a:r>
          <a:endParaRPr lang="en-PH" dirty="0">
            <a:solidFill>
              <a:schemeClr val="bg2"/>
            </a:solidFill>
          </a:endParaRPr>
        </a:p>
      </dgm:t>
    </dgm:pt>
    <dgm:pt modelId="{7AE8B345-0778-4617-9B36-7D8A03391D0D}" type="parTrans" cxnId="{ED2DD95E-CE6C-462D-9DB8-D5770DD5FA4F}">
      <dgm:prSet/>
      <dgm:spPr/>
      <dgm:t>
        <a:bodyPr/>
        <a:lstStyle/>
        <a:p>
          <a:endParaRPr lang="en-PH"/>
        </a:p>
      </dgm:t>
    </dgm:pt>
    <dgm:pt modelId="{891F75C6-1CE4-4698-900C-F46FC3ECC302}" type="sibTrans" cxnId="{ED2DD95E-CE6C-462D-9DB8-D5770DD5FA4F}">
      <dgm:prSet/>
      <dgm:spPr/>
      <dgm:t>
        <a:bodyPr/>
        <a:lstStyle/>
        <a:p>
          <a:endParaRPr lang="en-PH"/>
        </a:p>
      </dgm:t>
    </dgm:pt>
    <dgm:pt modelId="{D2AEEA29-0D7C-47CA-9A1F-CF42688C586E}">
      <dgm:prSet phldrT="[Text]"/>
      <dgm:spPr/>
      <dgm:t>
        <a:bodyPr/>
        <a:lstStyle/>
        <a:p>
          <a:r>
            <a:rPr lang="en-PH" b="0" i="0" u="none" dirty="0">
              <a:solidFill>
                <a:schemeClr val="bg2"/>
              </a:solidFill>
            </a:rPr>
            <a:t>Tunisian Red Crescent</a:t>
          </a:r>
          <a:endParaRPr lang="en-PH" dirty="0">
            <a:solidFill>
              <a:schemeClr val="bg2"/>
            </a:solidFill>
          </a:endParaRPr>
        </a:p>
      </dgm:t>
    </dgm:pt>
    <dgm:pt modelId="{48D13E55-0A99-4D56-BACA-F39A522A0F88}" type="parTrans" cxnId="{F4E1225A-F7F7-4C07-95B5-8219E218F39E}">
      <dgm:prSet/>
      <dgm:spPr/>
      <dgm:t>
        <a:bodyPr/>
        <a:lstStyle/>
        <a:p>
          <a:endParaRPr lang="en-PH"/>
        </a:p>
      </dgm:t>
    </dgm:pt>
    <dgm:pt modelId="{2A4645D8-E4F1-4414-8C6D-2CE7884CA14C}" type="sibTrans" cxnId="{F4E1225A-F7F7-4C07-95B5-8219E218F39E}">
      <dgm:prSet/>
      <dgm:spPr/>
      <dgm:t>
        <a:bodyPr/>
        <a:lstStyle/>
        <a:p>
          <a:endParaRPr lang="en-PH"/>
        </a:p>
      </dgm:t>
    </dgm:pt>
    <dgm:pt modelId="{D91A637F-D881-415C-8EC2-9CC5BD1737F0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FA Vision </a:t>
          </a:r>
          <a:endParaRPr lang="en-PH" dirty="0">
            <a:solidFill>
              <a:schemeClr val="bg2"/>
            </a:solidFill>
          </a:endParaRPr>
        </a:p>
      </dgm:t>
    </dgm:pt>
    <dgm:pt modelId="{43A172F8-35F5-4DED-9CDC-10853F1AA906}" type="parTrans" cxnId="{7F444651-FFEE-41C1-A0C3-C0E56BE86B84}">
      <dgm:prSet/>
      <dgm:spPr/>
      <dgm:t>
        <a:bodyPr/>
        <a:lstStyle/>
        <a:p>
          <a:endParaRPr lang="en-PH"/>
        </a:p>
      </dgm:t>
    </dgm:pt>
    <dgm:pt modelId="{26601475-83AA-4712-B643-47D1B96A1444}" type="sibTrans" cxnId="{7F444651-FFEE-41C1-A0C3-C0E56BE86B84}">
      <dgm:prSet/>
      <dgm:spPr/>
      <dgm:t>
        <a:bodyPr/>
        <a:lstStyle/>
        <a:p>
          <a:endParaRPr lang="en-PH"/>
        </a:p>
      </dgm:t>
    </dgm:pt>
    <dgm:pt modelId="{88964AA0-4924-44AE-B4CE-30BD83244BAC}">
      <dgm:prSet phldrT="[Text]"/>
      <dgm:spPr/>
      <dgm:t>
        <a:bodyPr/>
        <a:lstStyle/>
        <a:p>
          <a:r>
            <a:rPr lang="en-PH" b="0" i="0" u="none" dirty="0">
              <a:solidFill>
                <a:schemeClr val="bg2"/>
              </a:solidFill>
            </a:rPr>
            <a:t>Netherlands Red Cross</a:t>
          </a:r>
          <a:endParaRPr lang="en-PH" dirty="0">
            <a:solidFill>
              <a:schemeClr val="bg2"/>
            </a:solidFill>
          </a:endParaRPr>
        </a:p>
      </dgm:t>
    </dgm:pt>
    <dgm:pt modelId="{7793DA6E-12AB-4AFF-9563-B838356E4160}" type="parTrans" cxnId="{40834712-1312-4E1F-AC71-B5F58E1E6146}">
      <dgm:prSet/>
      <dgm:spPr/>
      <dgm:t>
        <a:bodyPr/>
        <a:lstStyle/>
        <a:p>
          <a:endParaRPr lang="en-PH"/>
        </a:p>
      </dgm:t>
    </dgm:pt>
    <dgm:pt modelId="{87EDC765-E672-488A-B95F-8383940CB33F}" type="sibTrans" cxnId="{40834712-1312-4E1F-AC71-B5F58E1E6146}">
      <dgm:prSet/>
      <dgm:spPr/>
      <dgm:t>
        <a:bodyPr/>
        <a:lstStyle/>
        <a:p>
          <a:endParaRPr lang="en-PH"/>
        </a:p>
      </dgm:t>
    </dgm:pt>
    <dgm:pt modelId="{9A4F5499-E67D-4F5E-AA32-8EEA76A302C2}">
      <dgm:prSet/>
      <dgm:spPr/>
      <dgm:t>
        <a:bodyPr/>
        <a:lstStyle/>
        <a:p>
          <a:r>
            <a:rPr lang="en-PH" b="0" i="0" u="none" dirty="0">
              <a:solidFill>
                <a:schemeClr val="bg2"/>
              </a:solidFill>
            </a:rPr>
            <a:t>Kenya Red Cross</a:t>
          </a:r>
          <a:endParaRPr lang="en-PH" dirty="0">
            <a:solidFill>
              <a:schemeClr val="bg2"/>
            </a:solidFill>
          </a:endParaRPr>
        </a:p>
      </dgm:t>
    </dgm:pt>
    <dgm:pt modelId="{F1A30AC9-E582-4936-9BBE-EDE74304AA3F}" type="parTrans" cxnId="{348F7062-F0AA-4DB9-A32C-DBCBFFB790DD}">
      <dgm:prSet/>
      <dgm:spPr/>
      <dgm:t>
        <a:bodyPr/>
        <a:lstStyle/>
        <a:p>
          <a:endParaRPr lang="en-PH"/>
        </a:p>
      </dgm:t>
    </dgm:pt>
    <dgm:pt modelId="{051157CA-8802-428B-9EC5-224F4B27953F}" type="sibTrans" cxnId="{348F7062-F0AA-4DB9-A32C-DBCBFFB790DD}">
      <dgm:prSet/>
      <dgm:spPr/>
      <dgm:t>
        <a:bodyPr/>
        <a:lstStyle/>
        <a:p>
          <a:endParaRPr lang="en-PH"/>
        </a:p>
      </dgm:t>
    </dgm:pt>
    <dgm:pt modelId="{AF5B2992-571A-47F4-82F1-0A157686772C}">
      <dgm:prSet/>
      <dgm:spPr/>
      <dgm:t>
        <a:bodyPr/>
        <a:lstStyle/>
        <a:p>
          <a:r>
            <a:rPr lang="en-PH" b="0" i="0" u="none" dirty="0">
              <a:solidFill>
                <a:schemeClr val="bg2"/>
              </a:solidFill>
            </a:rPr>
            <a:t>Dominica Red Cross</a:t>
          </a:r>
          <a:endParaRPr lang="en-PH" dirty="0">
            <a:solidFill>
              <a:schemeClr val="bg2"/>
            </a:solidFill>
          </a:endParaRPr>
        </a:p>
      </dgm:t>
    </dgm:pt>
    <dgm:pt modelId="{05065E92-834B-431C-92E9-436EFBFFD5EB}" type="parTrans" cxnId="{82038102-0E45-4C60-B239-600117EEBA0E}">
      <dgm:prSet/>
      <dgm:spPr/>
      <dgm:t>
        <a:bodyPr/>
        <a:lstStyle/>
        <a:p>
          <a:endParaRPr lang="en-PH"/>
        </a:p>
      </dgm:t>
    </dgm:pt>
    <dgm:pt modelId="{470C0C88-8F23-4313-BA2B-83DE6D204F5F}" type="sibTrans" cxnId="{82038102-0E45-4C60-B239-600117EEBA0E}">
      <dgm:prSet/>
      <dgm:spPr/>
      <dgm:t>
        <a:bodyPr/>
        <a:lstStyle/>
        <a:p>
          <a:endParaRPr lang="en-PH"/>
        </a:p>
      </dgm:t>
    </dgm:pt>
    <dgm:pt modelId="{27982333-1AC2-4B7B-918D-5C38CB46FE13}">
      <dgm:prSet/>
      <dgm:spPr/>
      <dgm:t>
        <a:bodyPr/>
        <a:lstStyle/>
        <a:p>
          <a:r>
            <a:rPr lang="en-PH" b="0" i="0" u="none" dirty="0">
              <a:solidFill>
                <a:schemeClr val="bg2"/>
              </a:solidFill>
            </a:rPr>
            <a:t>Belgian Red Cross, Flanders</a:t>
          </a:r>
          <a:endParaRPr lang="en-PH" dirty="0">
            <a:solidFill>
              <a:schemeClr val="bg2"/>
            </a:solidFill>
          </a:endParaRPr>
        </a:p>
      </dgm:t>
    </dgm:pt>
    <dgm:pt modelId="{D1C701B5-C27A-4892-8506-BDD6BD297999}" type="parTrans" cxnId="{2DF3428F-E17B-4789-B56E-0519E83B17FC}">
      <dgm:prSet/>
      <dgm:spPr/>
      <dgm:t>
        <a:bodyPr/>
        <a:lstStyle/>
        <a:p>
          <a:endParaRPr lang="en-PH"/>
        </a:p>
      </dgm:t>
    </dgm:pt>
    <dgm:pt modelId="{262512A8-41D4-48C6-966B-353C15CFDF94}" type="sibTrans" cxnId="{2DF3428F-E17B-4789-B56E-0519E83B17FC}">
      <dgm:prSet/>
      <dgm:spPr/>
      <dgm:t>
        <a:bodyPr/>
        <a:lstStyle/>
        <a:p>
          <a:endParaRPr lang="en-PH"/>
        </a:p>
      </dgm:t>
    </dgm:pt>
    <dgm:pt modelId="{4F1566E5-1485-45F3-9851-34D073FDC691}">
      <dgm:prSet/>
      <dgm:spPr/>
      <dgm:t>
        <a:bodyPr/>
        <a:lstStyle/>
        <a:p>
          <a:r>
            <a:rPr lang="en-PH" b="0" i="0" u="none" dirty="0">
              <a:solidFill>
                <a:schemeClr val="bg2"/>
              </a:solidFill>
            </a:rPr>
            <a:t>French Red Cross</a:t>
          </a:r>
          <a:endParaRPr lang="en-PH" dirty="0">
            <a:solidFill>
              <a:schemeClr val="bg2"/>
            </a:solidFill>
          </a:endParaRPr>
        </a:p>
      </dgm:t>
    </dgm:pt>
    <dgm:pt modelId="{E7A3FF47-2E76-499A-8545-B9DE6A693B0C}" type="parTrans" cxnId="{F3BBBDB3-3247-4926-B09F-33B619249A7E}">
      <dgm:prSet/>
      <dgm:spPr/>
      <dgm:t>
        <a:bodyPr/>
        <a:lstStyle/>
        <a:p>
          <a:endParaRPr lang="en-PH"/>
        </a:p>
      </dgm:t>
    </dgm:pt>
    <dgm:pt modelId="{2B4C12ED-09F3-4BE5-9876-AC7656F9A4BB}" type="sibTrans" cxnId="{F3BBBDB3-3247-4926-B09F-33B619249A7E}">
      <dgm:prSet/>
      <dgm:spPr/>
      <dgm:t>
        <a:bodyPr/>
        <a:lstStyle/>
        <a:p>
          <a:endParaRPr lang="en-PH"/>
        </a:p>
      </dgm:t>
    </dgm:pt>
    <dgm:pt modelId="{CD710A27-626E-4343-A9F1-7F68A75974DB}">
      <dgm:prSet/>
      <dgm:spPr/>
      <dgm:t>
        <a:bodyPr/>
        <a:lstStyle/>
        <a:p>
          <a:r>
            <a:rPr lang="en-PH" b="0" i="0" u="none" dirty="0">
              <a:solidFill>
                <a:schemeClr val="bg2"/>
              </a:solidFill>
            </a:rPr>
            <a:t>Nepal Red Cross</a:t>
          </a:r>
          <a:endParaRPr lang="en-PH" dirty="0">
            <a:solidFill>
              <a:schemeClr val="bg2"/>
            </a:solidFill>
          </a:endParaRPr>
        </a:p>
      </dgm:t>
    </dgm:pt>
    <dgm:pt modelId="{7753D41A-D903-417E-82E1-A1D88D7B6DC5}" type="parTrans" cxnId="{BF63826C-7580-4480-A12D-DFE53844E497}">
      <dgm:prSet/>
      <dgm:spPr/>
      <dgm:t>
        <a:bodyPr/>
        <a:lstStyle/>
        <a:p>
          <a:endParaRPr lang="en-PH"/>
        </a:p>
      </dgm:t>
    </dgm:pt>
    <dgm:pt modelId="{A03B563D-34F8-4D49-A4FB-DF6EA1A920F7}" type="sibTrans" cxnId="{BF63826C-7580-4480-A12D-DFE53844E497}">
      <dgm:prSet/>
      <dgm:spPr/>
      <dgm:t>
        <a:bodyPr/>
        <a:lstStyle/>
        <a:p>
          <a:endParaRPr lang="en-PH"/>
        </a:p>
      </dgm:t>
    </dgm:pt>
    <dgm:pt modelId="{137C7107-12A2-41AF-8EC6-E5D4743B4700}">
      <dgm:prSet/>
      <dgm:spPr/>
      <dgm:t>
        <a:bodyPr/>
        <a:lstStyle/>
        <a:p>
          <a:r>
            <a:rPr lang="en-PH" b="0" i="0" u="none" dirty="0">
              <a:solidFill>
                <a:schemeClr val="bg2"/>
              </a:solidFill>
            </a:rPr>
            <a:t>IFRC MENA</a:t>
          </a:r>
          <a:endParaRPr lang="en-PH" dirty="0">
            <a:solidFill>
              <a:schemeClr val="bg2"/>
            </a:solidFill>
          </a:endParaRPr>
        </a:p>
      </dgm:t>
    </dgm:pt>
    <dgm:pt modelId="{7C0C8F69-E5AD-4FFE-B8F2-33FEB7865FFE}" type="parTrans" cxnId="{1CCBA1BA-73B5-484B-A4DC-37E3FAAD0C0D}">
      <dgm:prSet/>
      <dgm:spPr/>
      <dgm:t>
        <a:bodyPr/>
        <a:lstStyle/>
        <a:p>
          <a:endParaRPr lang="en-PH"/>
        </a:p>
      </dgm:t>
    </dgm:pt>
    <dgm:pt modelId="{A53640D6-7C1B-4BF2-9493-AA106732E440}" type="sibTrans" cxnId="{1CCBA1BA-73B5-484B-A4DC-37E3FAAD0C0D}">
      <dgm:prSet/>
      <dgm:spPr/>
      <dgm:t>
        <a:bodyPr/>
        <a:lstStyle/>
        <a:p>
          <a:endParaRPr lang="en-PH"/>
        </a:p>
      </dgm:t>
    </dgm:pt>
    <dgm:pt modelId="{8B49FDF3-59E4-4D6A-A553-E527227941FB}">
      <dgm:prSet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Steering Committee</a:t>
          </a:r>
          <a:endParaRPr lang="en-PH" dirty="0">
            <a:solidFill>
              <a:schemeClr val="bg2"/>
            </a:solidFill>
          </a:endParaRPr>
        </a:p>
      </dgm:t>
    </dgm:pt>
    <dgm:pt modelId="{623E4016-9EB0-44DB-BB09-A55F0B56AB73}" type="parTrans" cxnId="{839F9F40-F2A5-4FD2-AC65-E6137013518F}">
      <dgm:prSet/>
      <dgm:spPr/>
      <dgm:t>
        <a:bodyPr/>
        <a:lstStyle/>
        <a:p>
          <a:endParaRPr lang="en-PH"/>
        </a:p>
      </dgm:t>
    </dgm:pt>
    <dgm:pt modelId="{CCBB93AB-22D5-443F-A2C4-67C105EE38D0}" type="sibTrans" cxnId="{839F9F40-F2A5-4FD2-AC65-E6137013518F}">
      <dgm:prSet/>
      <dgm:spPr/>
      <dgm:t>
        <a:bodyPr/>
        <a:lstStyle/>
        <a:p>
          <a:endParaRPr lang="en-PH"/>
        </a:p>
      </dgm:t>
    </dgm:pt>
    <dgm:pt modelId="{1E1DFFBD-F321-4978-B872-684C7993E9AC}">
      <dgm:prSet custT="1"/>
      <dgm:spPr/>
      <dgm:t>
        <a:bodyPr/>
        <a:lstStyle/>
        <a:p>
          <a:r>
            <a:rPr lang="en-PH" sz="2400" b="0" i="0" u="none" dirty="0">
              <a:solidFill>
                <a:schemeClr val="bg2"/>
              </a:solidFill>
            </a:rPr>
            <a:t>Philippines Red Cross</a:t>
          </a:r>
          <a:endParaRPr lang="en-PH" sz="2400" dirty="0">
            <a:solidFill>
              <a:schemeClr val="bg2"/>
            </a:solidFill>
          </a:endParaRPr>
        </a:p>
      </dgm:t>
    </dgm:pt>
    <dgm:pt modelId="{FEF77A65-08AA-4916-9511-CBCB66C69737}" type="parTrans" cxnId="{5EAC850E-EE0A-4094-809A-4FBBBE49A608}">
      <dgm:prSet/>
      <dgm:spPr/>
      <dgm:t>
        <a:bodyPr/>
        <a:lstStyle/>
        <a:p>
          <a:endParaRPr lang="en-PH"/>
        </a:p>
      </dgm:t>
    </dgm:pt>
    <dgm:pt modelId="{9B898B10-3FA1-4134-A3D0-0B28F3354AE7}" type="sibTrans" cxnId="{5EAC850E-EE0A-4094-809A-4FBBBE49A608}">
      <dgm:prSet/>
      <dgm:spPr/>
      <dgm:t>
        <a:bodyPr/>
        <a:lstStyle/>
        <a:p>
          <a:endParaRPr lang="en-PH"/>
        </a:p>
      </dgm:t>
    </dgm:pt>
    <dgm:pt modelId="{E677F1F2-D042-45E2-B4B4-42BC15E698D2}">
      <dgm:prSet custT="1"/>
      <dgm:spPr/>
      <dgm:t>
        <a:bodyPr/>
        <a:lstStyle/>
        <a:p>
          <a:r>
            <a:rPr lang="en-PH" sz="2400" b="0" i="0" u="none" dirty="0">
              <a:solidFill>
                <a:schemeClr val="bg2"/>
              </a:solidFill>
            </a:rPr>
            <a:t>Swiss Red Cross</a:t>
          </a:r>
          <a:endParaRPr lang="en-PH" sz="2400" dirty="0">
            <a:solidFill>
              <a:schemeClr val="bg2"/>
            </a:solidFill>
          </a:endParaRPr>
        </a:p>
      </dgm:t>
    </dgm:pt>
    <dgm:pt modelId="{E0EAF6F1-34A7-4339-B4E4-41311650B510}" type="parTrans" cxnId="{36526AFE-DEC4-4EBB-B09B-7DAB1C2E09E3}">
      <dgm:prSet/>
      <dgm:spPr/>
      <dgm:t>
        <a:bodyPr/>
        <a:lstStyle/>
        <a:p>
          <a:endParaRPr lang="en-PH"/>
        </a:p>
      </dgm:t>
    </dgm:pt>
    <dgm:pt modelId="{5DD167EB-AD74-439F-BCFA-73A37EA8272D}" type="sibTrans" cxnId="{36526AFE-DEC4-4EBB-B09B-7DAB1C2E09E3}">
      <dgm:prSet/>
      <dgm:spPr/>
      <dgm:t>
        <a:bodyPr/>
        <a:lstStyle/>
        <a:p>
          <a:endParaRPr lang="en-PH"/>
        </a:p>
      </dgm:t>
    </dgm:pt>
    <dgm:pt modelId="{0F5361F9-9977-4E34-8813-4EA0C43B9AF1}">
      <dgm:prSet custT="1"/>
      <dgm:spPr/>
      <dgm:t>
        <a:bodyPr/>
        <a:lstStyle/>
        <a:p>
          <a:r>
            <a:rPr lang="en-PH" sz="2400" b="0" i="0" u="none" dirty="0">
              <a:solidFill>
                <a:schemeClr val="bg2"/>
              </a:solidFill>
            </a:rPr>
            <a:t>Nigerian Red Cross</a:t>
          </a:r>
          <a:endParaRPr lang="en-PH" sz="2400" dirty="0">
            <a:solidFill>
              <a:schemeClr val="bg2"/>
            </a:solidFill>
          </a:endParaRPr>
        </a:p>
      </dgm:t>
    </dgm:pt>
    <dgm:pt modelId="{B3E9F3D4-98B2-40F9-880A-A83E397CED9F}" type="parTrans" cxnId="{2FDCF546-10F9-4089-ACB3-086BD25D9200}">
      <dgm:prSet/>
      <dgm:spPr/>
      <dgm:t>
        <a:bodyPr/>
        <a:lstStyle/>
        <a:p>
          <a:endParaRPr lang="en-PH"/>
        </a:p>
      </dgm:t>
    </dgm:pt>
    <dgm:pt modelId="{FEF7C77A-2506-48B2-BE59-A727897E018D}" type="sibTrans" cxnId="{2FDCF546-10F9-4089-ACB3-086BD25D9200}">
      <dgm:prSet/>
      <dgm:spPr/>
      <dgm:t>
        <a:bodyPr/>
        <a:lstStyle/>
        <a:p>
          <a:endParaRPr lang="en-PH"/>
        </a:p>
      </dgm:t>
    </dgm:pt>
    <dgm:pt modelId="{192D3FEC-F197-40D2-9373-766A6F412EF4}">
      <dgm:prSet custT="1"/>
      <dgm:spPr/>
      <dgm:t>
        <a:bodyPr/>
        <a:lstStyle/>
        <a:p>
          <a:r>
            <a:rPr lang="en-PH" sz="2400" b="0" i="0" u="none" dirty="0">
              <a:solidFill>
                <a:schemeClr val="bg2"/>
              </a:solidFill>
            </a:rPr>
            <a:t>Grenada Red Cross</a:t>
          </a:r>
          <a:endParaRPr lang="en-PH" sz="2400" dirty="0">
            <a:solidFill>
              <a:schemeClr val="bg2"/>
            </a:solidFill>
          </a:endParaRPr>
        </a:p>
      </dgm:t>
    </dgm:pt>
    <dgm:pt modelId="{AFC868AD-FD3E-4DD5-90A7-2645E70A7B64}" type="parTrans" cxnId="{D6504730-B081-4CD3-AE32-5E3F2EEC1F54}">
      <dgm:prSet/>
      <dgm:spPr/>
      <dgm:t>
        <a:bodyPr/>
        <a:lstStyle/>
        <a:p>
          <a:endParaRPr lang="en-PH"/>
        </a:p>
      </dgm:t>
    </dgm:pt>
    <dgm:pt modelId="{FD569193-50EF-4F90-90B5-4F087AA463B2}" type="sibTrans" cxnId="{D6504730-B081-4CD3-AE32-5E3F2EEC1F54}">
      <dgm:prSet/>
      <dgm:spPr/>
      <dgm:t>
        <a:bodyPr/>
        <a:lstStyle/>
        <a:p>
          <a:endParaRPr lang="en-PH"/>
        </a:p>
      </dgm:t>
    </dgm:pt>
    <dgm:pt modelId="{B3039813-4B82-4A32-9094-82CD00FB7D52}">
      <dgm:prSet custT="1"/>
      <dgm:spPr/>
      <dgm:t>
        <a:bodyPr/>
        <a:lstStyle/>
        <a:p>
          <a:r>
            <a:rPr lang="en-PH" sz="2400" b="0" i="0" u="none" dirty="0">
              <a:solidFill>
                <a:schemeClr val="bg2"/>
              </a:solidFill>
            </a:rPr>
            <a:t>French Red Cross</a:t>
          </a:r>
          <a:endParaRPr lang="en-PH" sz="2400" dirty="0">
            <a:solidFill>
              <a:schemeClr val="bg2"/>
            </a:solidFill>
          </a:endParaRPr>
        </a:p>
      </dgm:t>
    </dgm:pt>
    <dgm:pt modelId="{37BC7916-C7E8-4DC8-93DE-25DFFB8F6266}" type="parTrans" cxnId="{01727256-CFD2-4B1A-876A-B14FD77EE5AE}">
      <dgm:prSet/>
      <dgm:spPr/>
      <dgm:t>
        <a:bodyPr/>
        <a:lstStyle/>
        <a:p>
          <a:endParaRPr lang="en-PH"/>
        </a:p>
      </dgm:t>
    </dgm:pt>
    <dgm:pt modelId="{45C7D87C-A295-45E1-B769-FD1CEC55BAF8}" type="sibTrans" cxnId="{01727256-CFD2-4B1A-876A-B14FD77EE5AE}">
      <dgm:prSet/>
      <dgm:spPr/>
      <dgm:t>
        <a:bodyPr/>
        <a:lstStyle/>
        <a:p>
          <a:endParaRPr lang="en-PH"/>
        </a:p>
      </dgm:t>
    </dgm:pt>
    <dgm:pt modelId="{666744B4-B82B-4ED9-8A62-CB3D757F95DE}">
      <dgm:prSet custT="1"/>
      <dgm:spPr/>
      <dgm:t>
        <a:bodyPr/>
        <a:lstStyle/>
        <a:p>
          <a:r>
            <a:rPr lang="en-PH" sz="2400" b="0" i="0" u="none" dirty="0">
              <a:solidFill>
                <a:schemeClr val="bg2"/>
              </a:solidFill>
            </a:rPr>
            <a:t>IFRC Secretariat </a:t>
          </a:r>
          <a:endParaRPr lang="en-PH" sz="2400" dirty="0">
            <a:solidFill>
              <a:schemeClr val="bg2"/>
            </a:solidFill>
          </a:endParaRPr>
        </a:p>
      </dgm:t>
    </dgm:pt>
    <dgm:pt modelId="{8ACFF9E6-9AE7-486D-A983-22764688FB38}" type="parTrans" cxnId="{1201FD57-31BE-46F6-A3A0-16202F11E654}">
      <dgm:prSet/>
      <dgm:spPr/>
      <dgm:t>
        <a:bodyPr/>
        <a:lstStyle/>
        <a:p>
          <a:endParaRPr lang="en-PH"/>
        </a:p>
      </dgm:t>
    </dgm:pt>
    <dgm:pt modelId="{75D560C9-0D41-4CFF-A6BA-798C148F10F6}" type="sibTrans" cxnId="{1201FD57-31BE-46F6-A3A0-16202F11E654}">
      <dgm:prSet/>
      <dgm:spPr/>
      <dgm:t>
        <a:bodyPr/>
        <a:lstStyle/>
        <a:p>
          <a:endParaRPr lang="en-PH"/>
        </a:p>
      </dgm:t>
    </dgm:pt>
    <dgm:pt modelId="{75AB2858-4F52-4F13-A16B-332573C1F791}">
      <dgm:prSet/>
      <dgm:spPr/>
      <dgm:t>
        <a:bodyPr/>
        <a:lstStyle/>
        <a:p>
          <a:r>
            <a:rPr lang="en-PH" b="0" i="0" u="none" dirty="0">
              <a:solidFill>
                <a:schemeClr val="bg2"/>
              </a:solidFill>
            </a:rPr>
            <a:t>Austrian Red Cross</a:t>
          </a:r>
          <a:endParaRPr lang="en-PH" dirty="0">
            <a:solidFill>
              <a:schemeClr val="bg2"/>
            </a:solidFill>
          </a:endParaRPr>
        </a:p>
      </dgm:t>
    </dgm:pt>
    <dgm:pt modelId="{FF877B13-8171-41E6-A572-A2A8D4304453}" type="parTrans" cxnId="{851FF8F6-D1DE-4D39-9D68-F2F43C9A5055}">
      <dgm:prSet/>
      <dgm:spPr/>
      <dgm:t>
        <a:bodyPr/>
        <a:lstStyle/>
        <a:p>
          <a:endParaRPr lang="en-PH"/>
        </a:p>
      </dgm:t>
    </dgm:pt>
    <dgm:pt modelId="{894D9D54-3DBA-495D-BF71-73269487C043}" type="sibTrans" cxnId="{851FF8F6-D1DE-4D39-9D68-F2F43C9A5055}">
      <dgm:prSet/>
      <dgm:spPr/>
      <dgm:t>
        <a:bodyPr/>
        <a:lstStyle/>
        <a:p>
          <a:endParaRPr lang="en-PH"/>
        </a:p>
      </dgm:t>
    </dgm:pt>
    <dgm:pt modelId="{DF1D5B1C-23B5-4EAA-BD0C-2B457FE66E17}">
      <dgm:prSet/>
      <dgm:spPr/>
      <dgm:t>
        <a:bodyPr/>
        <a:lstStyle/>
        <a:p>
          <a:r>
            <a:rPr lang="en-US" b="0" i="0" u="none" dirty="0">
              <a:solidFill>
                <a:schemeClr val="bg2"/>
              </a:solidFill>
            </a:rPr>
            <a:t>IFRC Cluster English speak </a:t>
          </a:r>
          <a:r>
            <a:rPr lang="en-US" b="0" i="0" u="none" dirty="0" err="1">
              <a:solidFill>
                <a:schemeClr val="bg2"/>
              </a:solidFill>
            </a:rPr>
            <a:t>Carribean</a:t>
          </a:r>
          <a:endParaRPr lang="en-US" dirty="0">
            <a:solidFill>
              <a:schemeClr val="bg2"/>
            </a:solidFill>
          </a:endParaRPr>
        </a:p>
      </dgm:t>
    </dgm:pt>
    <dgm:pt modelId="{9823308F-B407-43FB-86D1-494D90F38D8A}" type="parTrans" cxnId="{9661C6D2-AEE0-4511-9A88-FDB5B8594C79}">
      <dgm:prSet/>
      <dgm:spPr/>
      <dgm:t>
        <a:bodyPr/>
        <a:lstStyle/>
        <a:p>
          <a:endParaRPr lang="en-PH"/>
        </a:p>
      </dgm:t>
    </dgm:pt>
    <dgm:pt modelId="{418D0D63-0DD4-4D9B-8292-D2A234FBAED2}" type="sibTrans" cxnId="{9661C6D2-AEE0-4511-9A88-FDB5B8594C79}">
      <dgm:prSet/>
      <dgm:spPr/>
      <dgm:t>
        <a:bodyPr/>
        <a:lstStyle/>
        <a:p>
          <a:endParaRPr lang="en-PH"/>
        </a:p>
      </dgm:t>
    </dgm:pt>
    <dgm:pt modelId="{4F7DA27D-ADE6-42D9-961E-398ABA712C13}">
      <dgm:prSet/>
      <dgm:spPr/>
      <dgm:t>
        <a:bodyPr/>
        <a:lstStyle/>
        <a:p>
          <a:r>
            <a:rPr lang="en-PH" b="0" i="0" u="none" dirty="0">
              <a:solidFill>
                <a:schemeClr val="bg2"/>
              </a:solidFill>
            </a:rPr>
            <a:t>Canadian RC</a:t>
          </a:r>
          <a:endParaRPr lang="en-PH" dirty="0">
            <a:solidFill>
              <a:schemeClr val="bg2"/>
            </a:solidFill>
          </a:endParaRPr>
        </a:p>
      </dgm:t>
    </dgm:pt>
    <dgm:pt modelId="{D7D6C7F4-2A5B-49EB-B1EC-38ECA6AD0843}" type="parTrans" cxnId="{DF06DD91-87F5-4426-8BDD-57BE1B58F5B5}">
      <dgm:prSet/>
      <dgm:spPr/>
      <dgm:t>
        <a:bodyPr/>
        <a:lstStyle/>
        <a:p>
          <a:endParaRPr lang="en-PH"/>
        </a:p>
      </dgm:t>
    </dgm:pt>
    <dgm:pt modelId="{F24E9F27-6AD6-4F95-B1B2-AB2B9DE31D85}" type="sibTrans" cxnId="{DF06DD91-87F5-4426-8BDD-57BE1B58F5B5}">
      <dgm:prSet/>
      <dgm:spPr/>
      <dgm:t>
        <a:bodyPr/>
        <a:lstStyle/>
        <a:p>
          <a:endParaRPr lang="en-PH"/>
        </a:p>
      </dgm:t>
    </dgm:pt>
    <dgm:pt modelId="{0B6CC42D-AA1B-4638-9253-18343378E2DD}">
      <dgm:prSet/>
      <dgm:spPr/>
      <dgm:t>
        <a:bodyPr/>
        <a:lstStyle/>
        <a:p>
          <a:r>
            <a:rPr lang="en-PH" b="0" i="0" u="none" dirty="0">
              <a:solidFill>
                <a:schemeClr val="bg2"/>
              </a:solidFill>
            </a:rPr>
            <a:t>Argentinian Red Cross</a:t>
          </a:r>
          <a:endParaRPr lang="en-PH" dirty="0">
            <a:solidFill>
              <a:schemeClr val="bg2"/>
            </a:solidFill>
          </a:endParaRPr>
        </a:p>
      </dgm:t>
    </dgm:pt>
    <dgm:pt modelId="{C0B55515-5EC9-4584-9C4E-049A1FED24D1}" type="parTrans" cxnId="{EF5B57DB-E8CB-4F7D-820B-318C3845CC7A}">
      <dgm:prSet/>
      <dgm:spPr/>
      <dgm:t>
        <a:bodyPr/>
        <a:lstStyle/>
        <a:p>
          <a:endParaRPr lang="en-PH"/>
        </a:p>
      </dgm:t>
    </dgm:pt>
    <dgm:pt modelId="{5EF6B4B2-F18B-45FA-A41C-3E0C6FF31C43}" type="sibTrans" cxnId="{EF5B57DB-E8CB-4F7D-820B-318C3845CC7A}">
      <dgm:prSet/>
      <dgm:spPr/>
      <dgm:t>
        <a:bodyPr/>
        <a:lstStyle/>
        <a:p>
          <a:endParaRPr lang="en-PH"/>
        </a:p>
      </dgm:t>
    </dgm:pt>
    <dgm:pt modelId="{F90AC5EB-3906-417D-B43C-CD637C69F7C1}">
      <dgm:prSet custT="1"/>
      <dgm:spPr/>
      <dgm:t>
        <a:bodyPr/>
        <a:lstStyle/>
        <a:p>
          <a:r>
            <a:rPr lang="en-US" sz="2400" dirty="0">
              <a:solidFill>
                <a:schemeClr val="bg2"/>
              </a:solidFill>
            </a:rPr>
            <a:t>GFARC</a:t>
          </a:r>
          <a:endParaRPr lang="en-PH" sz="2400" dirty="0">
            <a:solidFill>
              <a:schemeClr val="bg2"/>
            </a:solidFill>
          </a:endParaRPr>
        </a:p>
      </dgm:t>
    </dgm:pt>
    <dgm:pt modelId="{9437ECBE-D63D-43C9-A34A-AF19B4ED5F05}" type="parTrans" cxnId="{E813B12E-AB7B-44DB-AC0E-7538FBE22B41}">
      <dgm:prSet/>
      <dgm:spPr/>
      <dgm:t>
        <a:bodyPr/>
        <a:lstStyle/>
        <a:p>
          <a:endParaRPr lang="en-PH"/>
        </a:p>
      </dgm:t>
    </dgm:pt>
    <dgm:pt modelId="{F743D687-C110-4041-B4E2-ABD6E054615E}" type="sibTrans" cxnId="{E813B12E-AB7B-44DB-AC0E-7538FBE22B41}">
      <dgm:prSet/>
      <dgm:spPr/>
      <dgm:t>
        <a:bodyPr/>
        <a:lstStyle/>
        <a:p>
          <a:endParaRPr lang="en-PH"/>
        </a:p>
      </dgm:t>
    </dgm:pt>
    <dgm:pt modelId="{C2336F85-75D7-40B3-905D-E6107D160D16}">
      <dgm:prSet custT="1"/>
      <dgm:spPr/>
      <dgm:t>
        <a:bodyPr/>
        <a:lstStyle/>
        <a:p>
          <a:r>
            <a:rPr lang="en-US" sz="2400" dirty="0">
              <a:solidFill>
                <a:schemeClr val="bg2"/>
              </a:solidFill>
            </a:rPr>
            <a:t>American Red Cross</a:t>
          </a:r>
          <a:endParaRPr lang="en-PH" sz="2400" dirty="0">
            <a:solidFill>
              <a:schemeClr val="bg2"/>
            </a:solidFill>
          </a:endParaRPr>
        </a:p>
      </dgm:t>
    </dgm:pt>
    <dgm:pt modelId="{2B604BA3-B4A9-425B-957A-7F63DFA4523A}" type="parTrans" cxnId="{FE7E1D14-67A5-4A75-B5BF-6C11A36921BC}">
      <dgm:prSet/>
      <dgm:spPr/>
    </dgm:pt>
    <dgm:pt modelId="{C9FE0CD4-2E89-411E-8199-1CBC11C7A4C6}" type="sibTrans" cxnId="{FE7E1D14-67A5-4A75-B5BF-6C11A36921BC}">
      <dgm:prSet/>
      <dgm:spPr/>
    </dgm:pt>
    <dgm:pt modelId="{A7598A0E-5CBE-4570-B0E6-3BE9E94D6123}" type="pres">
      <dgm:prSet presAssocID="{868F9F45-5BFD-4F67-BF90-800209613D68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10AC2E1-BCE1-4A4B-9194-534840E1F7BA}" type="pres">
      <dgm:prSet presAssocID="{8B49FDF3-59E4-4D6A-A553-E527227941FB}" presName="compNode" presStyleCnt="0"/>
      <dgm:spPr/>
    </dgm:pt>
    <dgm:pt modelId="{25686232-57AF-4A4C-A3F0-B3E780B7DFBE}" type="pres">
      <dgm:prSet presAssocID="{8B49FDF3-59E4-4D6A-A553-E527227941FB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40F5E2-5AD9-4C19-A8D0-0A7BD0E6A51E}" type="pres">
      <dgm:prSet presAssocID="{8B49FDF3-59E4-4D6A-A553-E527227941F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962C69-F218-4CED-B76F-0C7ABCF664A8}" type="pres">
      <dgm:prSet presAssocID="{8B49FDF3-59E4-4D6A-A553-E527227941FB}" presName="parentRect" presStyleLbl="alignNode1" presStyleIdx="0" presStyleCnt="3"/>
      <dgm:spPr/>
      <dgm:t>
        <a:bodyPr/>
        <a:lstStyle/>
        <a:p>
          <a:endParaRPr lang="fr-FR"/>
        </a:p>
      </dgm:t>
    </dgm:pt>
    <dgm:pt modelId="{DC54E530-35A5-480E-88C6-7A48F34DE1BA}" type="pres">
      <dgm:prSet presAssocID="{8B49FDF3-59E4-4D6A-A553-E527227941FB}" presName="adorn" presStyleLbl="fgAccFollowNode1" presStyleIdx="0" presStyleCnt="3"/>
      <dgm:spPr/>
    </dgm:pt>
    <dgm:pt modelId="{486CC187-B293-4F71-A485-A1A6A8C27F29}" type="pres">
      <dgm:prSet presAssocID="{CCBB93AB-22D5-443F-A2C4-67C105EE38D0}" presName="sibTrans" presStyleLbl="sibTrans2D1" presStyleIdx="0" presStyleCnt="0"/>
      <dgm:spPr/>
      <dgm:t>
        <a:bodyPr/>
        <a:lstStyle/>
        <a:p>
          <a:endParaRPr lang="fr-FR"/>
        </a:p>
      </dgm:t>
    </dgm:pt>
    <dgm:pt modelId="{1CB722E6-77E2-4C9E-90B3-B8B8E2A8C2F5}" type="pres">
      <dgm:prSet presAssocID="{E15641FF-E612-45E1-AE83-0512483A3393}" presName="compNode" presStyleCnt="0"/>
      <dgm:spPr/>
    </dgm:pt>
    <dgm:pt modelId="{17FCC689-E4F5-4295-B241-14AB02AA61BB}" type="pres">
      <dgm:prSet presAssocID="{E15641FF-E612-45E1-AE83-0512483A3393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2B7464-D0FC-46DE-B881-1CAD1EC7D751}" type="pres">
      <dgm:prSet presAssocID="{E15641FF-E612-45E1-AE83-0512483A339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A79507-2231-48FB-8BC9-6B6AAC4CD2F0}" type="pres">
      <dgm:prSet presAssocID="{E15641FF-E612-45E1-AE83-0512483A3393}" presName="parentRect" presStyleLbl="alignNode1" presStyleIdx="1" presStyleCnt="3"/>
      <dgm:spPr/>
      <dgm:t>
        <a:bodyPr/>
        <a:lstStyle/>
        <a:p>
          <a:endParaRPr lang="fr-FR"/>
        </a:p>
      </dgm:t>
    </dgm:pt>
    <dgm:pt modelId="{2A598D0C-B97F-46B1-9240-A3422790E866}" type="pres">
      <dgm:prSet presAssocID="{E15641FF-E612-45E1-AE83-0512483A3393}" presName="adorn" presStyleLbl="fgAccFollowNode1" presStyleIdx="1" presStyleCnt="3"/>
      <dgm:spPr/>
    </dgm:pt>
    <dgm:pt modelId="{E47D7C07-23C3-4854-8747-958E5B73C483}" type="pres">
      <dgm:prSet presAssocID="{891F75C6-1CE4-4698-900C-F46FC3ECC302}" presName="sibTrans" presStyleLbl="sibTrans2D1" presStyleIdx="0" presStyleCnt="0"/>
      <dgm:spPr/>
      <dgm:t>
        <a:bodyPr/>
        <a:lstStyle/>
        <a:p>
          <a:endParaRPr lang="fr-FR"/>
        </a:p>
      </dgm:t>
    </dgm:pt>
    <dgm:pt modelId="{0BCC210E-756D-44F4-8DF9-0C0606D8BEC1}" type="pres">
      <dgm:prSet presAssocID="{D91A637F-D881-415C-8EC2-9CC5BD1737F0}" presName="compNode" presStyleCnt="0"/>
      <dgm:spPr/>
    </dgm:pt>
    <dgm:pt modelId="{1E52F458-07D7-4702-987D-19ECF89C7399}" type="pres">
      <dgm:prSet presAssocID="{D91A637F-D881-415C-8EC2-9CC5BD1737F0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2ABB9E-D9DD-421F-B4E4-032FE8567964}" type="pres">
      <dgm:prSet presAssocID="{D91A637F-D881-415C-8EC2-9CC5BD1737F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3DAEA6-2958-46B0-A11F-D0DE4B3688A9}" type="pres">
      <dgm:prSet presAssocID="{D91A637F-D881-415C-8EC2-9CC5BD1737F0}" presName="parentRect" presStyleLbl="alignNode1" presStyleIdx="2" presStyleCnt="3"/>
      <dgm:spPr/>
      <dgm:t>
        <a:bodyPr/>
        <a:lstStyle/>
        <a:p>
          <a:endParaRPr lang="fr-FR"/>
        </a:p>
      </dgm:t>
    </dgm:pt>
    <dgm:pt modelId="{D37F4F96-0085-4D30-AB8D-B4B4726DC2A6}" type="pres">
      <dgm:prSet presAssocID="{D91A637F-D881-415C-8EC2-9CC5BD1737F0}" presName="adorn" presStyleLbl="fgAccFollowNode1" presStyleIdx="2" presStyleCnt="3"/>
      <dgm:spPr/>
    </dgm:pt>
  </dgm:ptLst>
  <dgm:cxnLst>
    <dgm:cxn modelId="{1201FD57-31BE-46F6-A3A0-16202F11E654}" srcId="{8B49FDF3-59E4-4D6A-A553-E527227941FB}" destId="{666744B4-B82B-4ED9-8A62-CB3D757F95DE}" srcOrd="5" destOrd="0" parTransId="{8ACFF9E6-9AE7-486D-A983-22764688FB38}" sibTransId="{75D560C9-0D41-4CFF-A6BA-798C148F10F6}"/>
    <dgm:cxn modelId="{83032DD8-12B0-4B13-93B6-3104A154317A}" type="presOf" srcId="{666744B4-B82B-4ED9-8A62-CB3D757F95DE}" destId="{25686232-57AF-4A4C-A3F0-B3E780B7DFBE}" srcOrd="0" destOrd="5" presId="urn:microsoft.com/office/officeart/2005/8/layout/bList2"/>
    <dgm:cxn modelId="{40834712-1312-4E1F-AC71-B5F58E1E6146}" srcId="{D91A637F-D881-415C-8EC2-9CC5BD1737F0}" destId="{88964AA0-4924-44AE-B4CE-30BD83244BAC}" srcOrd="0" destOrd="0" parTransId="{7793DA6E-12AB-4AFF-9563-B838356E4160}" sibTransId="{87EDC765-E672-488A-B95F-8383940CB33F}"/>
    <dgm:cxn modelId="{36526AFE-DEC4-4EBB-B09B-7DAB1C2E09E3}" srcId="{8B49FDF3-59E4-4D6A-A553-E527227941FB}" destId="{E677F1F2-D042-45E2-B4B4-42BC15E698D2}" srcOrd="1" destOrd="0" parTransId="{E0EAF6F1-34A7-4339-B4E4-41311650B510}" sibTransId="{5DD167EB-AD74-439F-BCFA-73A37EA8272D}"/>
    <dgm:cxn modelId="{2FDCF546-10F9-4089-ACB3-086BD25D9200}" srcId="{8B49FDF3-59E4-4D6A-A553-E527227941FB}" destId="{0F5361F9-9977-4E34-8813-4EA0C43B9AF1}" srcOrd="2" destOrd="0" parTransId="{B3E9F3D4-98B2-40F9-880A-A83E397CED9F}" sibTransId="{FEF7C77A-2506-48B2-BE59-A727897E018D}"/>
    <dgm:cxn modelId="{FE0A3A00-93E4-4F9B-B340-77D057098F44}" type="presOf" srcId="{E15641FF-E612-45E1-AE83-0512483A3393}" destId="{A9A79507-2231-48FB-8BC9-6B6AAC4CD2F0}" srcOrd="1" destOrd="0" presId="urn:microsoft.com/office/officeart/2005/8/layout/bList2"/>
    <dgm:cxn modelId="{1CCBA1BA-73B5-484B-A4DC-37E3FAAD0C0D}" srcId="{E15641FF-E612-45E1-AE83-0512483A3393}" destId="{137C7107-12A2-41AF-8EC6-E5D4743B4700}" srcOrd="6" destOrd="0" parTransId="{7C0C8F69-E5AD-4FFE-B8F2-33FEB7865FFE}" sibTransId="{A53640D6-7C1B-4BF2-9493-AA106732E440}"/>
    <dgm:cxn modelId="{48D9351B-525D-4E7A-BBA1-69237497E625}" type="presOf" srcId="{4F7DA27D-ADE6-42D9-961E-398ABA712C13}" destId="{1E52F458-07D7-4702-987D-19ECF89C7399}" srcOrd="0" destOrd="3" presId="urn:microsoft.com/office/officeart/2005/8/layout/bList2"/>
    <dgm:cxn modelId="{CCFFFAEB-A488-45C7-ADFF-969B5490C1BE}" type="presOf" srcId="{0F5361F9-9977-4E34-8813-4EA0C43B9AF1}" destId="{25686232-57AF-4A4C-A3F0-B3E780B7DFBE}" srcOrd="0" destOrd="2" presId="urn:microsoft.com/office/officeart/2005/8/layout/bList2"/>
    <dgm:cxn modelId="{0EC19D68-D1C1-420C-AC80-95012F65BF83}" type="presOf" srcId="{1E1DFFBD-F321-4978-B872-684C7993E9AC}" destId="{25686232-57AF-4A4C-A3F0-B3E780B7DFBE}" srcOrd="0" destOrd="0" presId="urn:microsoft.com/office/officeart/2005/8/layout/bList2"/>
    <dgm:cxn modelId="{839F9F40-F2A5-4FD2-AC65-E6137013518F}" srcId="{868F9F45-5BFD-4F67-BF90-800209613D68}" destId="{8B49FDF3-59E4-4D6A-A553-E527227941FB}" srcOrd="0" destOrd="0" parTransId="{623E4016-9EB0-44DB-BB09-A55F0B56AB73}" sibTransId="{CCBB93AB-22D5-443F-A2C4-67C105EE38D0}"/>
    <dgm:cxn modelId="{B9910CCC-F55D-4429-A5A3-7C7D07579793}" type="presOf" srcId="{E677F1F2-D042-45E2-B4B4-42BC15E698D2}" destId="{25686232-57AF-4A4C-A3F0-B3E780B7DFBE}" srcOrd="0" destOrd="1" presId="urn:microsoft.com/office/officeart/2005/8/layout/bList2"/>
    <dgm:cxn modelId="{00D278D6-F318-4779-908F-9004F41F3601}" type="presOf" srcId="{137C7107-12A2-41AF-8EC6-E5D4743B4700}" destId="{17FCC689-E4F5-4295-B241-14AB02AA61BB}" srcOrd="0" destOrd="6" presId="urn:microsoft.com/office/officeart/2005/8/layout/bList2"/>
    <dgm:cxn modelId="{72E81EBF-D302-49B8-8883-8681CCDC04AE}" type="presOf" srcId="{891F75C6-1CE4-4698-900C-F46FC3ECC302}" destId="{E47D7C07-23C3-4854-8747-958E5B73C483}" srcOrd="0" destOrd="0" presId="urn:microsoft.com/office/officeart/2005/8/layout/bList2"/>
    <dgm:cxn modelId="{D6504730-B081-4CD3-AE32-5E3F2EEC1F54}" srcId="{8B49FDF3-59E4-4D6A-A553-E527227941FB}" destId="{192D3FEC-F197-40D2-9373-766A6F412EF4}" srcOrd="3" destOrd="0" parTransId="{AFC868AD-FD3E-4DD5-90A7-2645E70A7B64}" sibTransId="{FD569193-50EF-4F90-90B5-4F087AA463B2}"/>
    <dgm:cxn modelId="{7648E12C-399D-4E57-AF3D-C6E798CFC2E1}" type="presOf" srcId="{B3039813-4B82-4A32-9094-82CD00FB7D52}" destId="{25686232-57AF-4A4C-A3F0-B3E780B7DFBE}" srcOrd="0" destOrd="4" presId="urn:microsoft.com/office/officeart/2005/8/layout/bList2"/>
    <dgm:cxn modelId="{FE7E1D14-67A5-4A75-B5BF-6C11A36921BC}" srcId="{8B49FDF3-59E4-4D6A-A553-E527227941FB}" destId="{C2336F85-75D7-40B3-905D-E6107D160D16}" srcOrd="6" destOrd="0" parTransId="{2B604BA3-B4A9-425B-957A-7F63DFA4523A}" sibTransId="{C9FE0CD4-2E89-411E-8199-1CBC11C7A4C6}"/>
    <dgm:cxn modelId="{36AB4637-7669-4BFC-850A-47A92F86727A}" type="presOf" srcId="{D91A637F-D881-415C-8EC2-9CC5BD1737F0}" destId="{032ABB9E-D9DD-421F-B4E4-032FE8567964}" srcOrd="0" destOrd="0" presId="urn:microsoft.com/office/officeart/2005/8/layout/bList2"/>
    <dgm:cxn modelId="{5DFED356-FB56-4641-BFE5-75909A7C4776}" type="presOf" srcId="{CD710A27-626E-4343-A9F1-7F68A75974DB}" destId="{17FCC689-E4F5-4295-B241-14AB02AA61BB}" srcOrd="0" destOrd="5" presId="urn:microsoft.com/office/officeart/2005/8/layout/bList2"/>
    <dgm:cxn modelId="{01727256-CFD2-4B1A-876A-B14FD77EE5AE}" srcId="{8B49FDF3-59E4-4D6A-A553-E527227941FB}" destId="{B3039813-4B82-4A32-9094-82CD00FB7D52}" srcOrd="4" destOrd="0" parTransId="{37BC7916-C7E8-4DC8-93DE-25DFFB8F6266}" sibTransId="{45C7D87C-A295-45E1-B769-FD1CEC55BAF8}"/>
    <dgm:cxn modelId="{ED2DD95E-CE6C-462D-9DB8-D5770DD5FA4F}" srcId="{868F9F45-5BFD-4F67-BF90-800209613D68}" destId="{E15641FF-E612-45E1-AE83-0512483A3393}" srcOrd="1" destOrd="0" parTransId="{7AE8B345-0778-4617-9B36-7D8A03391D0D}" sibTransId="{891F75C6-1CE4-4698-900C-F46FC3ECC302}"/>
    <dgm:cxn modelId="{06162FC0-D96B-4BD8-AFFC-CE871547C214}" type="presOf" srcId="{DF1D5B1C-23B5-4EAA-BD0C-2B457FE66E17}" destId="{1E52F458-07D7-4702-987D-19ECF89C7399}" srcOrd="0" destOrd="2" presId="urn:microsoft.com/office/officeart/2005/8/layout/bList2"/>
    <dgm:cxn modelId="{851FF8F6-D1DE-4D39-9D68-F2F43C9A5055}" srcId="{D91A637F-D881-415C-8EC2-9CC5BD1737F0}" destId="{75AB2858-4F52-4F13-A16B-332573C1F791}" srcOrd="1" destOrd="0" parTransId="{FF877B13-8171-41E6-A572-A2A8D4304453}" sibTransId="{894D9D54-3DBA-495D-BF71-73269487C043}"/>
    <dgm:cxn modelId="{ABB7D7C1-DC67-4BCC-80F4-6B7CB7E5B836}" type="presOf" srcId="{8B49FDF3-59E4-4D6A-A553-E527227941FB}" destId="{B8962C69-F218-4CED-B76F-0C7ABCF664A8}" srcOrd="1" destOrd="0" presId="urn:microsoft.com/office/officeart/2005/8/layout/bList2"/>
    <dgm:cxn modelId="{79E10F9C-BEF1-4A75-AA1C-24E0E8762328}" type="presOf" srcId="{D91A637F-D881-415C-8EC2-9CC5BD1737F0}" destId="{553DAEA6-2958-46B0-A11F-D0DE4B3688A9}" srcOrd="1" destOrd="0" presId="urn:microsoft.com/office/officeart/2005/8/layout/bList2"/>
    <dgm:cxn modelId="{7F444651-FFEE-41C1-A0C3-C0E56BE86B84}" srcId="{868F9F45-5BFD-4F67-BF90-800209613D68}" destId="{D91A637F-D881-415C-8EC2-9CC5BD1737F0}" srcOrd="2" destOrd="0" parTransId="{43A172F8-35F5-4DED-9CDC-10853F1AA906}" sibTransId="{26601475-83AA-4712-B643-47D1B96A1444}"/>
    <dgm:cxn modelId="{9661C6D2-AEE0-4511-9A88-FDB5B8594C79}" srcId="{D91A637F-D881-415C-8EC2-9CC5BD1737F0}" destId="{DF1D5B1C-23B5-4EAA-BD0C-2B457FE66E17}" srcOrd="2" destOrd="0" parTransId="{9823308F-B407-43FB-86D1-494D90F38D8A}" sibTransId="{418D0D63-0DD4-4D9B-8292-D2A234FBAED2}"/>
    <dgm:cxn modelId="{1B5F4AEC-50A8-4B1E-9F69-AD1765A54A66}" type="presOf" srcId="{C2336F85-75D7-40B3-905D-E6107D160D16}" destId="{25686232-57AF-4A4C-A3F0-B3E780B7DFBE}" srcOrd="0" destOrd="6" presId="urn:microsoft.com/office/officeart/2005/8/layout/bList2"/>
    <dgm:cxn modelId="{E813B12E-AB7B-44DB-AC0E-7538FBE22B41}" srcId="{8B49FDF3-59E4-4D6A-A553-E527227941FB}" destId="{F90AC5EB-3906-417D-B43C-CD637C69F7C1}" srcOrd="7" destOrd="0" parTransId="{9437ECBE-D63D-43C9-A34A-AF19B4ED5F05}" sibTransId="{F743D687-C110-4041-B4E2-ABD6E054615E}"/>
    <dgm:cxn modelId="{8FA5572C-8CE1-49E5-B2BB-1BD9614E5F23}" type="presOf" srcId="{CCBB93AB-22D5-443F-A2C4-67C105EE38D0}" destId="{486CC187-B293-4F71-A485-A1A6A8C27F29}" srcOrd="0" destOrd="0" presId="urn:microsoft.com/office/officeart/2005/8/layout/bList2"/>
    <dgm:cxn modelId="{4030B0C4-15AA-4B47-B174-CC737F75FFD8}" type="presOf" srcId="{AF5B2992-571A-47F4-82F1-0A157686772C}" destId="{17FCC689-E4F5-4295-B241-14AB02AA61BB}" srcOrd="0" destOrd="2" presId="urn:microsoft.com/office/officeart/2005/8/layout/bList2"/>
    <dgm:cxn modelId="{82038102-0E45-4C60-B239-600117EEBA0E}" srcId="{E15641FF-E612-45E1-AE83-0512483A3393}" destId="{AF5B2992-571A-47F4-82F1-0A157686772C}" srcOrd="2" destOrd="0" parTransId="{05065E92-834B-431C-92E9-436EFBFFD5EB}" sibTransId="{470C0C88-8F23-4313-BA2B-83DE6D204F5F}"/>
    <dgm:cxn modelId="{5EAC850E-EE0A-4094-809A-4FBBBE49A608}" srcId="{8B49FDF3-59E4-4D6A-A553-E527227941FB}" destId="{1E1DFFBD-F321-4978-B872-684C7993E9AC}" srcOrd="0" destOrd="0" parTransId="{FEF77A65-08AA-4916-9511-CBCB66C69737}" sibTransId="{9B898B10-3FA1-4134-A3D0-0B28F3354AE7}"/>
    <dgm:cxn modelId="{07EBAE18-1977-4B79-AFB1-6B9D7937CAA6}" type="presOf" srcId="{75AB2858-4F52-4F13-A16B-332573C1F791}" destId="{1E52F458-07D7-4702-987D-19ECF89C7399}" srcOrd="0" destOrd="1" presId="urn:microsoft.com/office/officeart/2005/8/layout/bList2"/>
    <dgm:cxn modelId="{8F9501D7-1024-4E24-A3D4-4F9B3E2DF1FE}" type="presOf" srcId="{D2AEEA29-0D7C-47CA-9A1F-CF42688C586E}" destId="{17FCC689-E4F5-4295-B241-14AB02AA61BB}" srcOrd="0" destOrd="0" presId="urn:microsoft.com/office/officeart/2005/8/layout/bList2"/>
    <dgm:cxn modelId="{1ED2A961-893D-4650-A559-ECAF4EE421AA}" type="presOf" srcId="{0B6CC42D-AA1B-4638-9253-18343378E2DD}" destId="{1E52F458-07D7-4702-987D-19ECF89C7399}" srcOrd="0" destOrd="4" presId="urn:microsoft.com/office/officeart/2005/8/layout/bList2"/>
    <dgm:cxn modelId="{517D06EF-DBCF-4FC1-82E6-8311D3F13C2C}" type="presOf" srcId="{192D3FEC-F197-40D2-9373-766A6F412EF4}" destId="{25686232-57AF-4A4C-A3F0-B3E780B7DFBE}" srcOrd="0" destOrd="3" presId="urn:microsoft.com/office/officeart/2005/8/layout/bList2"/>
    <dgm:cxn modelId="{F3BBBDB3-3247-4926-B09F-33B619249A7E}" srcId="{E15641FF-E612-45E1-AE83-0512483A3393}" destId="{4F1566E5-1485-45F3-9851-34D073FDC691}" srcOrd="4" destOrd="0" parTransId="{E7A3FF47-2E76-499A-8545-B9DE6A693B0C}" sibTransId="{2B4C12ED-09F3-4BE5-9876-AC7656F9A4BB}"/>
    <dgm:cxn modelId="{5D0A1811-B5A4-4478-A88C-0CCAC8AE021F}" type="presOf" srcId="{868F9F45-5BFD-4F67-BF90-800209613D68}" destId="{A7598A0E-5CBE-4570-B0E6-3BE9E94D6123}" srcOrd="0" destOrd="0" presId="urn:microsoft.com/office/officeart/2005/8/layout/bList2"/>
    <dgm:cxn modelId="{BF63826C-7580-4480-A12D-DFE53844E497}" srcId="{E15641FF-E612-45E1-AE83-0512483A3393}" destId="{CD710A27-626E-4343-A9F1-7F68A75974DB}" srcOrd="5" destOrd="0" parTransId="{7753D41A-D903-417E-82E1-A1D88D7B6DC5}" sibTransId="{A03B563D-34F8-4D49-A4FB-DF6EA1A920F7}"/>
    <dgm:cxn modelId="{EF5B57DB-E8CB-4F7D-820B-318C3845CC7A}" srcId="{D91A637F-D881-415C-8EC2-9CC5BD1737F0}" destId="{0B6CC42D-AA1B-4638-9253-18343378E2DD}" srcOrd="4" destOrd="0" parTransId="{C0B55515-5EC9-4584-9C4E-049A1FED24D1}" sibTransId="{5EF6B4B2-F18B-45FA-A41C-3E0C6FF31C43}"/>
    <dgm:cxn modelId="{DF06DD91-87F5-4426-8BDD-57BE1B58F5B5}" srcId="{D91A637F-D881-415C-8EC2-9CC5BD1737F0}" destId="{4F7DA27D-ADE6-42D9-961E-398ABA712C13}" srcOrd="3" destOrd="0" parTransId="{D7D6C7F4-2A5B-49EB-B1EC-38ECA6AD0843}" sibTransId="{F24E9F27-6AD6-4F95-B1B2-AB2B9DE31D85}"/>
    <dgm:cxn modelId="{CC9B6D51-D26D-4321-9108-99255EF50DDE}" type="presOf" srcId="{27982333-1AC2-4B7B-918D-5C38CB46FE13}" destId="{17FCC689-E4F5-4295-B241-14AB02AA61BB}" srcOrd="0" destOrd="3" presId="urn:microsoft.com/office/officeart/2005/8/layout/bList2"/>
    <dgm:cxn modelId="{348F7062-F0AA-4DB9-A32C-DBCBFFB790DD}" srcId="{E15641FF-E612-45E1-AE83-0512483A3393}" destId="{9A4F5499-E67D-4F5E-AA32-8EEA76A302C2}" srcOrd="1" destOrd="0" parTransId="{F1A30AC9-E582-4936-9BBE-EDE74304AA3F}" sibTransId="{051157CA-8802-428B-9EC5-224F4B27953F}"/>
    <dgm:cxn modelId="{E0DFB0EB-5A23-40EA-9119-440CB6F6E3C8}" type="presOf" srcId="{E15641FF-E612-45E1-AE83-0512483A3393}" destId="{9B2B7464-D0FC-46DE-B881-1CAD1EC7D751}" srcOrd="0" destOrd="0" presId="urn:microsoft.com/office/officeart/2005/8/layout/bList2"/>
    <dgm:cxn modelId="{1644EAC5-D92E-41E1-B9C4-05CB4459827D}" type="presOf" srcId="{8B49FDF3-59E4-4D6A-A553-E527227941FB}" destId="{8B40F5E2-5AD9-4C19-A8D0-0A7BD0E6A51E}" srcOrd="0" destOrd="0" presId="urn:microsoft.com/office/officeart/2005/8/layout/bList2"/>
    <dgm:cxn modelId="{5CE74B89-0DB1-4D3A-9DDD-46C436259DE6}" type="presOf" srcId="{9A4F5499-E67D-4F5E-AA32-8EEA76A302C2}" destId="{17FCC689-E4F5-4295-B241-14AB02AA61BB}" srcOrd="0" destOrd="1" presId="urn:microsoft.com/office/officeart/2005/8/layout/bList2"/>
    <dgm:cxn modelId="{2DF3428F-E17B-4789-B56E-0519E83B17FC}" srcId="{E15641FF-E612-45E1-AE83-0512483A3393}" destId="{27982333-1AC2-4B7B-918D-5C38CB46FE13}" srcOrd="3" destOrd="0" parTransId="{D1C701B5-C27A-4892-8506-BDD6BD297999}" sibTransId="{262512A8-41D4-48C6-966B-353C15CFDF94}"/>
    <dgm:cxn modelId="{FE79692A-09A8-474D-8676-C79F474A1DB8}" type="presOf" srcId="{88964AA0-4924-44AE-B4CE-30BD83244BAC}" destId="{1E52F458-07D7-4702-987D-19ECF89C7399}" srcOrd="0" destOrd="0" presId="urn:microsoft.com/office/officeart/2005/8/layout/bList2"/>
    <dgm:cxn modelId="{F4E1225A-F7F7-4C07-95B5-8219E218F39E}" srcId="{E15641FF-E612-45E1-AE83-0512483A3393}" destId="{D2AEEA29-0D7C-47CA-9A1F-CF42688C586E}" srcOrd="0" destOrd="0" parTransId="{48D13E55-0A99-4D56-BACA-F39A522A0F88}" sibTransId="{2A4645D8-E4F1-4414-8C6D-2CE7884CA14C}"/>
    <dgm:cxn modelId="{F45B08F4-1AEB-4323-A70E-03A886AF4437}" type="presOf" srcId="{4F1566E5-1485-45F3-9851-34D073FDC691}" destId="{17FCC689-E4F5-4295-B241-14AB02AA61BB}" srcOrd="0" destOrd="4" presId="urn:microsoft.com/office/officeart/2005/8/layout/bList2"/>
    <dgm:cxn modelId="{A84597E0-1AB0-4729-B0F1-B3B55E4696DF}" type="presOf" srcId="{F90AC5EB-3906-417D-B43C-CD637C69F7C1}" destId="{25686232-57AF-4A4C-A3F0-B3E780B7DFBE}" srcOrd="0" destOrd="7" presId="urn:microsoft.com/office/officeart/2005/8/layout/bList2"/>
    <dgm:cxn modelId="{15CD99F0-8D07-456D-B58E-6B5327FFCCA0}" type="presParOf" srcId="{A7598A0E-5CBE-4570-B0E6-3BE9E94D6123}" destId="{010AC2E1-BCE1-4A4B-9194-534840E1F7BA}" srcOrd="0" destOrd="0" presId="urn:microsoft.com/office/officeart/2005/8/layout/bList2"/>
    <dgm:cxn modelId="{D3CD090B-FD68-4F6B-90C5-22949F76F66E}" type="presParOf" srcId="{010AC2E1-BCE1-4A4B-9194-534840E1F7BA}" destId="{25686232-57AF-4A4C-A3F0-B3E780B7DFBE}" srcOrd="0" destOrd="0" presId="urn:microsoft.com/office/officeart/2005/8/layout/bList2"/>
    <dgm:cxn modelId="{D34A2DFF-001E-44D0-AFF5-779F7691B148}" type="presParOf" srcId="{010AC2E1-BCE1-4A4B-9194-534840E1F7BA}" destId="{8B40F5E2-5AD9-4C19-A8D0-0A7BD0E6A51E}" srcOrd="1" destOrd="0" presId="urn:microsoft.com/office/officeart/2005/8/layout/bList2"/>
    <dgm:cxn modelId="{6898F9E6-D98B-4D6E-9D41-F265761899DE}" type="presParOf" srcId="{010AC2E1-BCE1-4A4B-9194-534840E1F7BA}" destId="{B8962C69-F218-4CED-B76F-0C7ABCF664A8}" srcOrd="2" destOrd="0" presId="urn:microsoft.com/office/officeart/2005/8/layout/bList2"/>
    <dgm:cxn modelId="{9EEF36C4-093C-409F-8F9C-E16623E4EBE2}" type="presParOf" srcId="{010AC2E1-BCE1-4A4B-9194-534840E1F7BA}" destId="{DC54E530-35A5-480E-88C6-7A48F34DE1BA}" srcOrd="3" destOrd="0" presId="urn:microsoft.com/office/officeart/2005/8/layout/bList2"/>
    <dgm:cxn modelId="{5D79437E-A827-49BB-A6B0-A3BEC74CFC55}" type="presParOf" srcId="{A7598A0E-5CBE-4570-B0E6-3BE9E94D6123}" destId="{486CC187-B293-4F71-A485-A1A6A8C27F29}" srcOrd="1" destOrd="0" presId="urn:microsoft.com/office/officeart/2005/8/layout/bList2"/>
    <dgm:cxn modelId="{0BA1742A-2342-4F18-8EDE-FC891143BD78}" type="presParOf" srcId="{A7598A0E-5CBE-4570-B0E6-3BE9E94D6123}" destId="{1CB722E6-77E2-4C9E-90B3-B8B8E2A8C2F5}" srcOrd="2" destOrd="0" presId="urn:microsoft.com/office/officeart/2005/8/layout/bList2"/>
    <dgm:cxn modelId="{BCA98AB8-E203-4444-B3C1-F52F8696D7B8}" type="presParOf" srcId="{1CB722E6-77E2-4C9E-90B3-B8B8E2A8C2F5}" destId="{17FCC689-E4F5-4295-B241-14AB02AA61BB}" srcOrd="0" destOrd="0" presId="urn:microsoft.com/office/officeart/2005/8/layout/bList2"/>
    <dgm:cxn modelId="{573F5C99-F7F1-4988-A45F-E3420D69A6EC}" type="presParOf" srcId="{1CB722E6-77E2-4C9E-90B3-B8B8E2A8C2F5}" destId="{9B2B7464-D0FC-46DE-B881-1CAD1EC7D751}" srcOrd="1" destOrd="0" presId="urn:microsoft.com/office/officeart/2005/8/layout/bList2"/>
    <dgm:cxn modelId="{29158512-1FB4-4079-814E-14FB1992E71B}" type="presParOf" srcId="{1CB722E6-77E2-4C9E-90B3-B8B8E2A8C2F5}" destId="{A9A79507-2231-48FB-8BC9-6B6AAC4CD2F0}" srcOrd="2" destOrd="0" presId="urn:microsoft.com/office/officeart/2005/8/layout/bList2"/>
    <dgm:cxn modelId="{8FC5DD9F-3A42-4BA6-983B-145201E46BAE}" type="presParOf" srcId="{1CB722E6-77E2-4C9E-90B3-B8B8E2A8C2F5}" destId="{2A598D0C-B97F-46B1-9240-A3422790E866}" srcOrd="3" destOrd="0" presId="urn:microsoft.com/office/officeart/2005/8/layout/bList2"/>
    <dgm:cxn modelId="{01CE62D8-DEA4-4BCB-ADAE-5E13944B0296}" type="presParOf" srcId="{A7598A0E-5CBE-4570-B0E6-3BE9E94D6123}" destId="{E47D7C07-23C3-4854-8747-958E5B73C483}" srcOrd="3" destOrd="0" presId="urn:microsoft.com/office/officeart/2005/8/layout/bList2"/>
    <dgm:cxn modelId="{4D6AE610-1621-4ADE-AF1D-EAF3C7DFD442}" type="presParOf" srcId="{A7598A0E-5CBE-4570-B0E6-3BE9E94D6123}" destId="{0BCC210E-756D-44F4-8DF9-0C0606D8BEC1}" srcOrd="4" destOrd="0" presId="urn:microsoft.com/office/officeart/2005/8/layout/bList2"/>
    <dgm:cxn modelId="{D21A5BD0-EF2F-4429-8F00-3D4D6B22A82A}" type="presParOf" srcId="{0BCC210E-756D-44F4-8DF9-0C0606D8BEC1}" destId="{1E52F458-07D7-4702-987D-19ECF89C7399}" srcOrd="0" destOrd="0" presId="urn:microsoft.com/office/officeart/2005/8/layout/bList2"/>
    <dgm:cxn modelId="{877D3505-2AB1-48FC-B412-14A3225CCEE6}" type="presParOf" srcId="{0BCC210E-756D-44F4-8DF9-0C0606D8BEC1}" destId="{032ABB9E-D9DD-421F-B4E4-032FE8567964}" srcOrd="1" destOrd="0" presId="urn:microsoft.com/office/officeart/2005/8/layout/bList2"/>
    <dgm:cxn modelId="{FC84BC84-7CA6-462B-BDB0-9E54B36729B2}" type="presParOf" srcId="{0BCC210E-756D-44F4-8DF9-0C0606D8BEC1}" destId="{553DAEA6-2958-46B0-A11F-D0DE4B3688A9}" srcOrd="2" destOrd="0" presId="urn:microsoft.com/office/officeart/2005/8/layout/bList2"/>
    <dgm:cxn modelId="{18A4CDEF-7304-4852-AB97-19EE74837E1A}" type="presParOf" srcId="{0BCC210E-756D-44F4-8DF9-0C0606D8BEC1}" destId="{D37F4F96-0085-4D30-AB8D-B4B4726DC2A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F1D2B9-331F-4382-84DC-A18343359DF7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PH"/>
        </a:p>
      </dgm:t>
    </dgm:pt>
    <dgm:pt modelId="{711397B7-34C8-4F21-9722-92E5B621FB23}">
      <dgm:prSet phldrT="[Text]" custT="1"/>
      <dgm:spPr/>
      <dgm:t>
        <a:bodyPr/>
        <a:lstStyle/>
        <a:p>
          <a:r>
            <a:rPr lang="en-US" sz="2000" b="1" dirty="0">
              <a:solidFill>
                <a:srgbClr val="C00000"/>
              </a:solidFill>
            </a:rPr>
            <a:t>Commercial First Aid </a:t>
          </a:r>
          <a:endParaRPr lang="en-PH" sz="2000" b="1" dirty="0">
            <a:solidFill>
              <a:srgbClr val="C00000"/>
            </a:solidFill>
          </a:endParaRPr>
        </a:p>
      </dgm:t>
    </dgm:pt>
    <dgm:pt modelId="{5C762A76-BBA3-447F-B29C-01A2AFC59B21}" type="parTrans" cxnId="{3A8758CD-9649-4DBB-A3A7-2CD4EF843EDC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59E47288-FC59-495D-A8D0-DAF1CAAB18A4}" type="sibTrans" cxnId="{3A8758CD-9649-4DBB-A3A7-2CD4EF843EDC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0CEB8785-BA80-4F7E-918B-902D06BB2DAD}">
      <dgm:prSet phldrT="[Text]" custT="1"/>
      <dgm:spPr/>
      <dgm:t>
        <a:bodyPr/>
        <a:lstStyle/>
        <a:p>
          <a:r>
            <a:rPr lang="en-PH" sz="1600" dirty="0"/>
            <a:t>Netherlands Red Cross</a:t>
          </a:r>
        </a:p>
      </dgm:t>
    </dgm:pt>
    <dgm:pt modelId="{365CD826-AAA0-432A-8DB7-26F2BBB639F5}" type="parTrans" cxnId="{E73EC6DB-2D2E-4503-A01E-D58339CFDEA3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A0851648-6963-4E06-A024-AA049C9EA72A}" type="sibTrans" cxnId="{E73EC6DB-2D2E-4503-A01E-D58339CFDEA3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CB9E7392-EFD2-463D-A2D9-D4A4DBCAC7D2}">
      <dgm:prSet phldrT="[Text]" custT="1"/>
      <dgm:spPr/>
      <dgm:t>
        <a:bodyPr/>
        <a:lstStyle/>
        <a:p>
          <a:r>
            <a:rPr lang="en-PH" sz="1600" dirty="0"/>
            <a:t>Argentinian Red Cross</a:t>
          </a:r>
        </a:p>
      </dgm:t>
    </dgm:pt>
    <dgm:pt modelId="{0B4A3B74-CC36-4ECE-AD8E-74D47788D35C}" type="parTrans" cxnId="{6CF577F5-B538-46A5-A864-108AD5CD5BC6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BF55776D-2C76-4C66-BD8F-65F800DDC06E}" type="sibTrans" cxnId="{6CF577F5-B538-46A5-A864-108AD5CD5BC6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90821721-E00D-4C45-B5BF-ADB11D7E52E8}">
      <dgm:prSet phldrT="[Text]" custT="1"/>
      <dgm:spPr/>
      <dgm:t>
        <a:bodyPr/>
        <a:lstStyle/>
        <a:p>
          <a:r>
            <a:rPr lang="en-PH" sz="1600" dirty="0"/>
            <a:t>Monaco Red Cross</a:t>
          </a:r>
        </a:p>
      </dgm:t>
    </dgm:pt>
    <dgm:pt modelId="{F7018439-0F32-4020-BB64-4A07733654C3}" type="parTrans" cxnId="{032A8FA9-D41D-40A5-9EAA-A7BEFAB5124C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10D97A7C-31B2-4C87-9051-C28B84B2CC3E}" type="sibTrans" cxnId="{032A8FA9-D41D-40A5-9EAA-A7BEFAB5124C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4E887F17-BD8E-4AC7-B356-A7A6C08864DD}">
      <dgm:prSet phldrT="[Text]" custT="1"/>
      <dgm:spPr/>
      <dgm:t>
        <a:bodyPr/>
        <a:lstStyle/>
        <a:p>
          <a:r>
            <a:rPr lang="en-GB" sz="2000" b="1" dirty="0">
              <a:solidFill>
                <a:srgbClr val="C00000"/>
              </a:solidFill>
            </a:rPr>
            <a:t>First Aid education and training</a:t>
          </a:r>
          <a:endParaRPr lang="en-PH" sz="2000" dirty="0">
            <a:solidFill>
              <a:srgbClr val="C00000"/>
            </a:solidFill>
          </a:endParaRPr>
        </a:p>
      </dgm:t>
    </dgm:pt>
    <dgm:pt modelId="{54D43938-7D0B-426A-80BD-3C966E4D8AF0}" type="parTrans" cxnId="{634C7EB9-F94B-4365-882D-A66B88672B86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785A6241-44A7-4FF0-9B3B-5DA62D969D61}" type="sibTrans" cxnId="{634C7EB9-F94B-4365-882D-A66B88672B86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7BD48C02-3AFC-4EBC-A42B-24604A5682E0}">
      <dgm:prSet phldrT="[Text]" custT="1"/>
      <dgm:spPr/>
      <dgm:t>
        <a:bodyPr/>
        <a:lstStyle/>
        <a:p>
          <a:r>
            <a:rPr lang="en-PH" sz="1600" b="0" i="0" u="none" dirty="0"/>
            <a:t>Fijis Red Cross</a:t>
          </a:r>
          <a:endParaRPr lang="en-PH" sz="1600" dirty="0"/>
        </a:p>
      </dgm:t>
    </dgm:pt>
    <dgm:pt modelId="{7D34C48F-4883-4128-A4C8-F05003D0607C}" type="parTrans" cxnId="{73E2C959-E462-4605-BD72-1318FB1D0B75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37B16826-E576-458A-AC5F-7E4DFCE3FE47}" type="sibTrans" cxnId="{73E2C959-E462-4605-BD72-1318FB1D0B75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3CC44AC4-14FF-4766-80FA-95CB6DD2B9D5}">
      <dgm:prSet phldrT="[Text]" custT="1"/>
      <dgm:spPr/>
      <dgm:t>
        <a:bodyPr/>
        <a:lstStyle/>
        <a:p>
          <a:r>
            <a:rPr lang="en-PH" sz="1600" dirty="0"/>
            <a:t>Liberia Red Cross</a:t>
          </a:r>
        </a:p>
      </dgm:t>
    </dgm:pt>
    <dgm:pt modelId="{F2A35065-E9DD-4724-A615-730A0DD84DF2}" type="parTrans" cxnId="{5126B08E-8996-4D88-B372-FDEF6718E78A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656C6536-3D25-4B07-824A-DF28D6DDE3CA}" type="sibTrans" cxnId="{5126B08E-8996-4D88-B372-FDEF6718E78A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F5ED4C0F-6760-49F1-AF9D-A73CBBE4B6CC}">
      <dgm:prSet phldrT="[Text]" custT="1"/>
      <dgm:spPr/>
      <dgm:t>
        <a:bodyPr/>
        <a:lstStyle/>
        <a:p>
          <a:r>
            <a:rPr lang="en-PH" sz="1600" dirty="0"/>
            <a:t>Sri Lanka Red Cross </a:t>
          </a:r>
        </a:p>
      </dgm:t>
    </dgm:pt>
    <dgm:pt modelId="{3CDC43DF-DBE4-4409-A07C-164E43E8C396}" type="parTrans" cxnId="{BE0C6EA7-9F69-4004-9079-57C12A1ACAAF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88A6E1DD-FAAC-48C6-BB66-610F8B8C9BE6}" type="sibTrans" cxnId="{BE0C6EA7-9F69-4004-9079-57C12A1ACAAF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3079D245-7695-4FD1-BF44-90A92AC2DDB3}">
      <dgm:prSet phldrT="[Text]" custT="1"/>
      <dgm:spPr/>
      <dgm:t>
        <a:bodyPr/>
        <a:lstStyle/>
        <a:p>
          <a:r>
            <a:rPr lang="en-US" sz="1600" dirty="0"/>
            <a:t>Philippine Red Cross </a:t>
          </a:r>
          <a:endParaRPr lang="en-PH" sz="1600" dirty="0"/>
        </a:p>
      </dgm:t>
    </dgm:pt>
    <dgm:pt modelId="{D118209A-9994-400A-B6BD-4B8F0A3A8A2A}" type="parTrans" cxnId="{2D438220-7A4D-4D79-B3FA-D7E2AB140847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7AD46450-D24E-4EB0-8E67-E0C1184F0FA3}" type="sibTrans" cxnId="{2D438220-7A4D-4D79-B3FA-D7E2AB140847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8644D3BD-D4BA-4901-BACC-1F82E55F586B}">
      <dgm:prSet phldrT="[Text]" custT="1"/>
      <dgm:spPr/>
      <dgm:t>
        <a:bodyPr/>
        <a:lstStyle/>
        <a:p>
          <a:r>
            <a:rPr lang="en-PH" sz="1600" dirty="0"/>
            <a:t>Austrian Red Cross</a:t>
          </a:r>
        </a:p>
      </dgm:t>
    </dgm:pt>
    <dgm:pt modelId="{F47768BF-400E-4A29-89E4-E47AD25816D5}" type="parTrans" cxnId="{EF8E0481-EC7C-4029-88E8-00E9B3464D62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BBA81347-2F16-44F9-BED2-EC6EF4B7A2D2}" type="sibTrans" cxnId="{EF8E0481-EC7C-4029-88E8-00E9B3464D62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0F8E11CB-CC94-473A-BC35-7ABA346CCE9F}">
      <dgm:prSet phldrT="[Text]" custT="1"/>
      <dgm:spPr/>
      <dgm:t>
        <a:bodyPr/>
        <a:lstStyle/>
        <a:p>
          <a:r>
            <a:rPr lang="en-GB" sz="2000" b="1" dirty="0">
              <a:solidFill>
                <a:srgbClr val="C00000"/>
              </a:solidFill>
            </a:rPr>
            <a:t>First aid in operations or pre-hospital health care</a:t>
          </a:r>
          <a:endParaRPr lang="en-PH" sz="2000" dirty="0">
            <a:solidFill>
              <a:srgbClr val="C00000"/>
            </a:solidFill>
          </a:endParaRPr>
        </a:p>
      </dgm:t>
    </dgm:pt>
    <dgm:pt modelId="{EBA3BC7B-7A1D-407F-BFF2-D3A58E6F336D}" type="parTrans" cxnId="{92FD742D-41FF-4C3E-BF44-9EBCA2EAC754}">
      <dgm:prSet/>
      <dgm:spPr/>
      <dgm:t>
        <a:bodyPr/>
        <a:lstStyle/>
        <a:p>
          <a:endParaRPr lang="en-PH"/>
        </a:p>
      </dgm:t>
    </dgm:pt>
    <dgm:pt modelId="{75D1ED3C-74AF-49EB-B7A0-C7FFD5D8C1F5}" type="sibTrans" cxnId="{92FD742D-41FF-4C3E-BF44-9EBCA2EAC754}">
      <dgm:prSet/>
      <dgm:spPr/>
      <dgm:t>
        <a:bodyPr/>
        <a:lstStyle/>
        <a:p>
          <a:endParaRPr lang="en-PH"/>
        </a:p>
      </dgm:t>
    </dgm:pt>
    <dgm:pt modelId="{EC50FF48-DECC-4FFC-846F-361D06C67F14}">
      <dgm:prSet phldrT="[Text]" custT="1"/>
      <dgm:spPr/>
      <dgm:t>
        <a:bodyPr/>
        <a:lstStyle/>
        <a:p>
          <a:r>
            <a:rPr lang="en-PH" sz="1600" b="0" i="0" u="none" dirty="0"/>
            <a:t>ICRC Geneva</a:t>
          </a:r>
          <a:endParaRPr lang="en-PH" sz="1600" dirty="0"/>
        </a:p>
      </dgm:t>
    </dgm:pt>
    <dgm:pt modelId="{8D020E3D-934C-4207-B61D-D7E6B40FAF28}" type="parTrans" cxnId="{1D168A3A-7078-4DA8-8A18-EECB33120362}">
      <dgm:prSet/>
      <dgm:spPr/>
      <dgm:t>
        <a:bodyPr/>
        <a:lstStyle/>
        <a:p>
          <a:endParaRPr lang="en-PH"/>
        </a:p>
      </dgm:t>
    </dgm:pt>
    <dgm:pt modelId="{A43431A1-1B1F-4536-92EE-FF928F4DD01D}" type="sibTrans" cxnId="{1D168A3A-7078-4DA8-8A18-EECB33120362}">
      <dgm:prSet/>
      <dgm:spPr/>
      <dgm:t>
        <a:bodyPr/>
        <a:lstStyle/>
        <a:p>
          <a:endParaRPr lang="en-PH"/>
        </a:p>
      </dgm:t>
    </dgm:pt>
    <dgm:pt modelId="{6398677C-2F57-4067-AFED-CF58CDE80191}">
      <dgm:prSet phldrT="[Text]" custT="1"/>
      <dgm:spPr/>
      <dgm:t>
        <a:bodyPr/>
        <a:lstStyle/>
        <a:p>
          <a:r>
            <a:rPr lang="en-GB" sz="2000" b="1" dirty="0">
              <a:solidFill>
                <a:srgbClr val="C00000"/>
              </a:solidFill>
            </a:rPr>
            <a:t>First aid in Schools</a:t>
          </a:r>
          <a:endParaRPr lang="en-PH" sz="2000" dirty="0">
            <a:solidFill>
              <a:srgbClr val="C00000"/>
            </a:solidFill>
          </a:endParaRPr>
        </a:p>
      </dgm:t>
    </dgm:pt>
    <dgm:pt modelId="{D36FCC94-25B1-44F2-970B-A92BBD87CA2A}" type="parTrans" cxnId="{B96543A2-138C-4156-95AC-22CE038CF262}">
      <dgm:prSet/>
      <dgm:spPr/>
      <dgm:t>
        <a:bodyPr/>
        <a:lstStyle/>
        <a:p>
          <a:endParaRPr lang="en-PH"/>
        </a:p>
      </dgm:t>
    </dgm:pt>
    <dgm:pt modelId="{638FCB3B-D254-4536-8F19-F2D1619FE271}" type="sibTrans" cxnId="{B96543A2-138C-4156-95AC-22CE038CF262}">
      <dgm:prSet/>
      <dgm:spPr/>
      <dgm:t>
        <a:bodyPr/>
        <a:lstStyle/>
        <a:p>
          <a:endParaRPr lang="en-PH"/>
        </a:p>
      </dgm:t>
    </dgm:pt>
    <dgm:pt modelId="{066CDDD5-B341-4B29-BE18-BC92F5683FB3}">
      <dgm:prSet phldrT="[Text]" custT="1"/>
      <dgm:spPr/>
      <dgm:t>
        <a:bodyPr/>
        <a:lstStyle/>
        <a:p>
          <a:r>
            <a:rPr lang="en-PH" sz="1600" b="0" i="0" u="none" dirty="0"/>
            <a:t>Gambia Red Cross</a:t>
          </a:r>
          <a:endParaRPr lang="en-PH" sz="1600" dirty="0"/>
        </a:p>
      </dgm:t>
    </dgm:pt>
    <dgm:pt modelId="{CE19FEB9-0173-42B4-B69A-566F580FF83C}" type="parTrans" cxnId="{50B510E3-3D24-4285-921D-A6EAA7D387C0}">
      <dgm:prSet/>
      <dgm:spPr/>
      <dgm:t>
        <a:bodyPr/>
        <a:lstStyle/>
        <a:p>
          <a:endParaRPr lang="en-PH"/>
        </a:p>
      </dgm:t>
    </dgm:pt>
    <dgm:pt modelId="{10AE3077-3881-452B-9295-3DD27381512D}" type="sibTrans" cxnId="{50B510E3-3D24-4285-921D-A6EAA7D387C0}">
      <dgm:prSet/>
      <dgm:spPr/>
      <dgm:t>
        <a:bodyPr/>
        <a:lstStyle/>
        <a:p>
          <a:endParaRPr lang="en-PH"/>
        </a:p>
      </dgm:t>
    </dgm:pt>
    <dgm:pt modelId="{15961E07-B60B-49EA-8F9E-25B1A7B917A9}">
      <dgm:prSet phldrT="[Text]" custT="1"/>
      <dgm:spPr/>
      <dgm:t>
        <a:bodyPr/>
        <a:lstStyle/>
        <a:p>
          <a:r>
            <a:rPr lang="en-GB" sz="2000" b="1" dirty="0">
              <a:solidFill>
                <a:srgbClr val="C00000"/>
              </a:solidFill>
            </a:rPr>
            <a:t>First aid Standards and Qualifications </a:t>
          </a:r>
          <a:endParaRPr lang="en-PH" sz="2000" dirty="0">
            <a:solidFill>
              <a:srgbClr val="C00000"/>
            </a:solidFill>
          </a:endParaRPr>
        </a:p>
      </dgm:t>
    </dgm:pt>
    <dgm:pt modelId="{0C27A482-9F38-4880-8C70-DE6B170AEA97}" type="parTrans" cxnId="{734B2E18-17E7-4F2F-943E-898F0A61720D}">
      <dgm:prSet/>
      <dgm:spPr/>
      <dgm:t>
        <a:bodyPr/>
        <a:lstStyle/>
        <a:p>
          <a:endParaRPr lang="en-PH"/>
        </a:p>
      </dgm:t>
    </dgm:pt>
    <dgm:pt modelId="{57EDE4A2-7038-44B2-849E-FCD7E5355D53}" type="sibTrans" cxnId="{734B2E18-17E7-4F2F-943E-898F0A61720D}">
      <dgm:prSet/>
      <dgm:spPr/>
      <dgm:t>
        <a:bodyPr/>
        <a:lstStyle/>
        <a:p>
          <a:endParaRPr lang="en-PH"/>
        </a:p>
      </dgm:t>
    </dgm:pt>
    <dgm:pt modelId="{92E701F2-85B5-4229-93EF-10823EF9040B}">
      <dgm:prSet phldrT="[Text]" custT="1"/>
      <dgm:spPr/>
      <dgm:t>
        <a:bodyPr/>
        <a:lstStyle/>
        <a:p>
          <a:r>
            <a:rPr lang="en-PH" sz="1600" b="0" i="0" u="none" dirty="0"/>
            <a:t>Swiss Red Cross</a:t>
          </a:r>
          <a:endParaRPr lang="en-PH" sz="1600" dirty="0"/>
        </a:p>
      </dgm:t>
    </dgm:pt>
    <dgm:pt modelId="{EC96BBDD-540A-4613-96EB-5DE9C9F75052}" type="parTrans" cxnId="{E6F13435-DBD0-4615-AD52-CFE3BA725A83}">
      <dgm:prSet/>
      <dgm:spPr/>
      <dgm:t>
        <a:bodyPr/>
        <a:lstStyle/>
        <a:p>
          <a:endParaRPr lang="en-PH"/>
        </a:p>
      </dgm:t>
    </dgm:pt>
    <dgm:pt modelId="{E13C664A-D008-4441-BCCF-118C7C410BF7}" type="sibTrans" cxnId="{E6F13435-DBD0-4615-AD52-CFE3BA725A83}">
      <dgm:prSet/>
      <dgm:spPr/>
      <dgm:t>
        <a:bodyPr/>
        <a:lstStyle/>
        <a:p>
          <a:endParaRPr lang="en-PH"/>
        </a:p>
      </dgm:t>
    </dgm:pt>
    <dgm:pt modelId="{BCE6163B-38E9-4D76-A439-93BD6D3D069C}">
      <dgm:prSet phldrT="[Text]" custT="1"/>
      <dgm:spPr/>
      <dgm:t>
        <a:bodyPr/>
        <a:lstStyle/>
        <a:p>
          <a:r>
            <a:rPr lang="en-GB" sz="2000" b="1" dirty="0">
              <a:solidFill>
                <a:srgbClr val="C00000"/>
              </a:solidFill>
            </a:rPr>
            <a:t>Research, evidence, evaluation, promulgation and legislation </a:t>
          </a:r>
          <a:endParaRPr lang="en-PH" sz="2000" dirty="0">
            <a:solidFill>
              <a:srgbClr val="C00000"/>
            </a:solidFill>
          </a:endParaRPr>
        </a:p>
      </dgm:t>
    </dgm:pt>
    <dgm:pt modelId="{5B9B3BB7-EA5C-4F8A-8480-3B955E13F8A8}" type="parTrans" cxnId="{C7F317B3-DA07-4677-940E-B9D5F9A7A6C1}">
      <dgm:prSet/>
      <dgm:spPr/>
      <dgm:t>
        <a:bodyPr/>
        <a:lstStyle/>
        <a:p>
          <a:endParaRPr lang="en-PH"/>
        </a:p>
      </dgm:t>
    </dgm:pt>
    <dgm:pt modelId="{8C57BABF-3758-4465-A2A7-1E60B77661FF}" type="sibTrans" cxnId="{C7F317B3-DA07-4677-940E-B9D5F9A7A6C1}">
      <dgm:prSet/>
      <dgm:spPr/>
      <dgm:t>
        <a:bodyPr/>
        <a:lstStyle/>
        <a:p>
          <a:endParaRPr lang="en-PH"/>
        </a:p>
      </dgm:t>
    </dgm:pt>
    <dgm:pt modelId="{24A973AD-1C37-4749-BA5E-4C5A863243B1}">
      <dgm:prSet phldrT="[Text]" custT="1"/>
      <dgm:spPr/>
      <dgm:t>
        <a:bodyPr/>
        <a:lstStyle/>
        <a:p>
          <a:r>
            <a:rPr lang="en-PH" sz="1600" b="0" i="0" u="none" dirty="0"/>
            <a:t>American Red Cross</a:t>
          </a:r>
          <a:endParaRPr lang="en-PH" sz="1600" dirty="0"/>
        </a:p>
      </dgm:t>
    </dgm:pt>
    <dgm:pt modelId="{BAD27CC6-7951-4F61-B762-2A3DA3A9661D}" type="parTrans" cxnId="{BF31DB04-DF7F-4513-9D6C-8682E5BA487E}">
      <dgm:prSet/>
      <dgm:spPr/>
      <dgm:t>
        <a:bodyPr/>
        <a:lstStyle/>
        <a:p>
          <a:endParaRPr lang="en-PH"/>
        </a:p>
      </dgm:t>
    </dgm:pt>
    <dgm:pt modelId="{4A2DB9AD-248D-487A-8F5C-F88D6C2687BA}" type="sibTrans" cxnId="{BF31DB04-DF7F-4513-9D6C-8682E5BA487E}">
      <dgm:prSet/>
      <dgm:spPr/>
      <dgm:t>
        <a:bodyPr/>
        <a:lstStyle/>
        <a:p>
          <a:endParaRPr lang="en-PH"/>
        </a:p>
      </dgm:t>
    </dgm:pt>
    <dgm:pt modelId="{0A9F2EFE-FF3F-4477-8D37-A07522CDD746}">
      <dgm:prSet phldrT="[Text]"/>
      <dgm:spPr/>
      <dgm:t>
        <a:bodyPr/>
        <a:lstStyle/>
        <a:p>
          <a:endParaRPr lang="en-PH" sz="1300" dirty="0">
            <a:solidFill>
              <a:schemeClr val="bg2"/>
            </a:solidFill>
          </a:endParaRPr>
        </a:p>
      </dgm:t>
    </dgm:pt>
    <dgm:pt modelId="{C34D733E-C7B1-41BB-9CE6-182223D90E53}" type="parTrans" cxnId="{390AE4D7-0921-4A8A-A908-23B120D3FFD5}">
      <dgm:prSet/>
      <dgm:spPr/>
      <dgm:t>
        <a:bodyPr/>
        <a:lstStyle/>
        <a:p>
          <a:endParaRPr lang="en-PH"/>
        </a:p>
      </dgm:t>
    </dgm:pt>
    <dgm:pt modelId="{0E6BFBAA-44E1-4488-B01D-59105B5255D4}" type="sibTrans" cxnId="{390AE4D7-0921-4A8A-A908-23B120D3FFD5}">
      <dgm:prSet/>
      <dgm:spPr/>
      <dgm:t>
        <a:bodyPr/>
        <a:lstStyle/>
        <a:p>
          <a:endParaRPr lang="en-PH"/>
        </a:p>
      </dgm:t>
    </dgm:pt>
    <dgm:pt modelId="{DE8E3942-0246-4307-AEFF-EB17991070FA}">
      <dgm:prSet phldrT="[Text]"/>
      <dgm:spPr/>
      <dgm:t>
        <a:bodyPr/>
        <a:lstStyle/>
        <a:p>
          <a:endParaRPr lang="en-PH" sz="1300" dirty="0">
            <a:solidFill>
              <a:schemeClr val="bg2"/>
            </a:solidFill>
          </a:endParaRPr>
        </a:p>
      </dgm:t>
    </dgm:pt>
    <dgm:pt modelId="{C1E71094-F5C8-49E9-B6CE-4B095E4FB547}" type="parTrans" cxnId="{1B06A4FE-4C10-4871-B5F2-3A7FB7128476}">
      <dgm:prSet/>
      <dgm:spPr/>
      <dgm:t>
        <a:bodyPr/>
        <a:lstStyle/>
        <a:p>
          <a:endParaRPr lang="en-PH"/>
        </a:p>
      </dgm:t>
    </dgm:pt>
    <dgm:pt modelId="{9D2C2AE4-F39D-4A01-846F-7F9EB7B78C8D}" type="sibTrans" cxnId="{1B06A4FE-4C10-4871-B5F2-3A7FB7128476}">
      <dgm:prSet/>
      <dgm:spPr/>
      <dgm:t>
        <a:bodyPr/>
        <a:lstStyle/>
        <a:p>
          <a:endParaRPr lang="en-PH"/>
        </a:p>
      </dgm:t>
    </dgm:pt>
    <dgm:pt modelId="{ECC4C0E1-0AA5-452E-952F-EE18AFD5335F}">
      <dgm:prSet phldrT="[Text]" custT="1"/>
      <dgm:spPr/>
      <dgm:t>
        <a:bodyPr/>
        <a:lstStyle/>
        <a:p>
          <a:r>
            <a:rPr lang="en-US" sz="1600" dirty="0"/>
            <a:t>Belgian Red Cross</a:t>
          </a:r>
          <a:endParaRPr lang="en-PH" sz="1600" dirty="0"/>
        </a:p>
      </dgm:t>
    </dgm:pt>
    <dgm:pt modelId="{8F507B75-32A0-43B8-8223-D7566A69CB4F}" type="parTrans" cxnId="{882F28BE-FE18-44E3-BAD4-C694AC2B6025}">
      <dgm:prSet/>
      <dgm:spPr/>
      <dgm:t>
        <a:bodyPr/>
        <a:lstStyle/>
        <a:p>
          <a:endParaRPr lang="en-PH"/>
        </a:p>
      </dgm:t>
    </dgm:pt>
    <dgm:pt modelId="{1D973687-891F-43B5-9E8B-1567E7C8E9E1}" type="sibTrans" cxnId="{882F28BE-FE18-44E3-BAD4-C694AC2B6025}">
      <dgm:prSet/>
      <dgm:spPr/>
      <dgm:t>
        <a:bodyPr/>
        <a:lstStyle/>
        <a:p>
          <a:endParaRPr lang="en-PH"/>
        </a:p>
      </dgm:t>
    </dgm:pt>
    <dgm:pt modelId="{A40F4070-2025-44C6-B0B6-B7D1F7AD1A2F}">
      <dgm:prSet phldrT="[Text]" custT="1"/>
      <dgm:spPr/>
      <dgm:t>
        <a:bodyPr/>
        <a:lstStyle/>
        <a:p>
          <a:r>
            <a:rPr lang="en-US" sz="1600" dirty="0"/>
            <a:t>New Zealand Red Cross</a:t>
          </a:r>
          <a:endParaRPr lang="en-PH" sz="1600" dirty="0"/>
        </a:p>
      </dgm:t>
    </dgm:pt>
    <dgm:pt modelId="{20073120-54D0-4243-886E-8AE542ADEF28}" type="parTrans" cxnId="{9C759D7D-400C-48D2-A23C-23EBB985FA34}">
      <dgm:prSet/>
      <dgm:spPr/>
      <dgm:t>
        <a:bodyPr/>
        <a:lstStyle/>
        <a:p>
          <a:endParaRPr lang="en-PH"/>
        </a:p>
      </dgm:t>
    </dgm:pt>
    <dgm:pt modelId="{F139FFE1-C8A3-490C-B085-36A2A526A829}" type="sibTrans" cxnId="{9C759D7D-400C-48D2-A23C-23EBB985FA34}">
      <dgm:prSet/>
      <dgm:spPr/>
      <dgm:t>
        <a:bodyPr/>
        <a:lstStyle/>
        <a:p>
          <a:endParaRPr lang="en-PH"/>
        </a:p>
      </dgm:t>
    </dgm:pt>
    <dgm:pt modelId="{A86A83B2-6F65-453C-8E51-76BDD179A727}">
      <dgm:prSet phldrT="[Text]" custT="1"/>
      <dgm:spPr/>
      <dgm:t>
        <a:bodyPr/>
        <a:lstStyle/>
        <a:p>
          <a:r>
            <a:rPr lang="en-US" sz="1600" dirty="0"/>
            <a:t>Egypt Red Crescent </a:t>
          </a:r>
          <a:endParaRPr lang="en-PH" sz="1600" dirty="0"/>
        </a:p>
      </dgm:t>
    </dgm:pt>
    <dgm:pt modelId="{5CE190E1-6CB6-4EBE-BAEE-AC014DF6CB28}" type="parTrans" cxnId="{DA9BC23E-D901-4190-9D03-2D153163437C}">
      <dgm:prSet/>
      <dgm:spPr/>
      <dgm:t>
        <a:bodyPr/>
        <a:lstStyle/>
        <a:p>
          <a:endParaRPr lang="en-PH"/>
        </a:p>
      </dgm:t>
    </dgm:pt>
    <dgm:pt modelId="{4FD9D980-EBDD-470D-83A5-09827A1AB24C}" type="sibTrans" cxnId="{DA9BC23E-D901-4190-9D03-2D153163437C}">
      <dgm:prSet/>
      <dgm:spPr/>
      <dgm:t>
        <a:bodyPr/>
        <a:lstStyle/>
        <a:p>
          <a:endParaRPr lang="en-PH"/>
        </a:p>
      </dgm:t>
    </dgm:pt>
    <dgm:pt modelId="{116F7F80-073C-4B47-B23F-82EFC764B5DE}">
      <dgm:prSet phldrT="[Text]" custT="1"/>
      <dgm:spPr/>
      <dgm:t>
        <a:bodyPr/>
        <a:lstStyle/>
        <a:p>
          <a:r>
            <a:rPr lang="en-US" sz="1600" dirty="0"/>
            <a:t>Dominican Red Cross</a:t>
          </a:r>
          <a:endParaRPr lang="en-PH" sz="1600" dirty="0"/>
        </a:p>
      </dgm:t>
    </dgm:pt>
    <dgm:pt modelId="{70662845-E9E9-4D83-8717-B4380BA0CE7F}" type="parTrans" cxnId="{4DB3AA5B-DE60-4909-BB2B-EDB2044E3F04}">
      <dgm:prSet/>
      <dgm:spPr/>
      <dgm:t>
        <a:bodyPr/>
        <a:lstStyle/>
        <a:p>
          <a:endParaRPr lang="en-PH"/>
        </a:p>
      </dgm:t>
    </dgm:pt>
    <dgm:pt modelId="{D9437619-13E8-4194-9EB6-4EBAD7706508}" type="sibTrans" cxnId="{4DB3AA5B-DE60-4909-BB2B-EDB2044E3F04}">
      <dgm:prSet/>
      <dgm:spPr/>
      <dgm:t>
        <a:bodyPr/>
        <a:lstStyle/>
        <a:p>
          <a:endParaRPr lang="en-PH"/>
        </a:p>
      </dgm:t>
    </dgm:pt>
    <dgm:pt modelId="{320E36DB-BADD-4599-9425-A02208918FDD}">
      <dgm:prSet phldrT="[Text]" custT="1"/>
      <dgm:spPr/>
      <dgm:t>
        <a:bodyPr/>
        <a:lstStyle/>
        <a:p>
          <a:r>
            <a:rPr lang="en-PH" sz="1600" dirty="0"/>
            <a:t>Myanmar Red Cross</a:t>
          </a:r>
        </a:p>
      </dgm:t>
    </dgm:pt>
    <dgm:pt modelId="{52D7E1EF-95FE-42AE-98FF-B938E16C1A57}" type="parTrans" cxnId="{8C55AF7B-7C75-49EA-A538-4C36364A3D93}">
      <dgm:prSet/>
      <dgm:spPr/>
      <dgm:t>
        <a:bodyPr/>
        <a:lstStyle/>
        <a:p>
          <a:endParaRPr lang="en-PH"/>
        </a:p>
      </dgm:t>
    </dgm:pt>
    <dgm:pt modelId="{B13A2920-CB29-4D2D-B3B5-A1C753E7D180}" type="sibTrans" cxnId="{8C55AF7B-7C75-49EA-A538-4C36364A3D93}">
      <dgm:prSet/>
      <dgm:spPr/>
      <dgm:t>
        <a:bodyPr/>
        <a:lstStyle/>
        <a:p>
          <a:endParaRPr lang="en-PH"/>
        </a:p>
      </dgm:t>
    </dgm:pt>
    <dgm:pt modelId="{2EEF228E-EC36-424E-81C6-57EF5A74A899}">
      <dgm:prSet phldrT="[Text]" custT="1"/>
      <dgm:spPr/>
      <dgm:t>
        <a:bodyPr/>
        <a:lstStyle/>
        <a:p>
          <a:r>
            <a:rPr lang="en-PH" sz="1600" dirty="0"/>
            <a:t>Pakistan Red Crescent Society</a:t>
          </a:r>
        </a:p>
      </dgm:t>
    </dgm:pt>
    <dgm:pt modelId="{5E2F321B-27BE-4C64-BAE9-9E8EDAD7AFD5}" type="parTrans" cxnId="{76FD595A-8CEB-4CBA-AD33-D7A7535443E0}">
      <dgm:prSet/>
      <dgm:spPr/>
      <dgm:t>
        <a:bodyPr/>
        <a:lstStyle/>
        <a:p>
          <a:endParaRPr lang="en-PH"/>
        </a:p>
      </dgm:t>
    </dgm:pt>
    <dgm:pt modelId="{9BD28EE0-48FB-446E-8458-C54D1C11AF1D}" type="sibTrans" cxnId="{76FD595A-8CEB-4CBA-AD33-D7A7535443E0}">
      <dgm:prSet/>
      <dgm:spPr/>
      <dgm:t>
        <a:bodyPr/>
        <a:lstStyle/>
        <a:p>
          <a:endParaRPr lang="en-PH"/>
        </a:p>
      </dgm:t>
    </dgm:pt>
    <dgm:pt modelId="{98D48B1C-0E18-4579-92B7-E60742B7884A}">
      <dgm:prSet custT="1"/>
      <dgm:spPr/>
      <dgm:t>
        <a:bodyPr/>
        <a:lstStyle/>
        <a:p>
          <a:r>
            <a:rPr lang="en-PH" sz="1600" b="0" i="0" u="none"/>
            <a:t>Argentinian Red Cross</a:t>
          </a:r>
          <a:endParaRPr lang="en-PH" sz="1600"/>
        </a:p>
      </dgm:t>
    </dgm:pt>
    <dgm:pt modelId="{5873711D-95AE-4F3B-A1B2-B3C9281ED74C}" type="parTrans" cxnId="{AB1A37D3-6468-4751-AE27-981658842383}">
      <dgm:prSet/>
      <dgm:spPr/>
      <dgm:t>
        <a:bodyPr/>
        <a:lstStyle/>
        <a:p>
          <a:endParaRPr lang="en-PH"/>
        </a:p>
      </dgm:t>
    </dgm:pt>
    <dgm:pt modelId="{AC06BE5F-70BB-465E-BA3E-B4171ECEEEB0}" type="sibTrans" cxnId="{AB1A37D3-6468-4751-AE27-981658842383}">
      <dgm:prSet/>
      <dgm:spPr/>
      <dgm:t>
        <a:bodyPr/>
        <a:lstStyle/>
        <a:p>
          <a:endParaRPr lang="en-PH"/>
        </a:p>
      </dgm:t>
    </dgm:pt>
    <dgm:pt modelId="{5A8BFAE0-5514-4F23-8F13-536FA5082963}">
      <dgm:prSet custT="1"/>
      <dgm:spPr/>
      <dgm:t>
        <a:bodyPr/>
        <a:lstStyle/>
        <a:p>
          <a:r>
            <a:rPr lang="en-PH" sz="1600" b="0" i="0" u="none" dirty="0"/>
            <a:t>Thai Red Cross</a:t>
          </a:r>
          <a:endParaRPr lang="en-PH" sz="1600" dirty="0"/>
        </a:p>
      </dgm:t>
    </dgm:pt>
    <dgm:pt modelId="{3115439A-E8CF-4ED0-960F-52CD03E58867}" type="parTrans" cxnId="{68B5FDFD-D4C9-4AED-83DA-448B65B3760B}">
      <dgm:prSet/>
      <dgm:spPr/>
      <dgm:t>
        <a:bodyPr/>
        <a:lstStyle/>
        <a:p>
          <a:endParaRPr lang="en-PH"/>
        </a:p>
      </dgm:t>
    </dgm:pt>
    <dgm:pt modelId="{A416DEBC-8AF0-4D6F-8CD4-D40356434306}" type="sibTrans" cxnId="{68B5FDFD-D4C9-4AED-83DA-448B65B3760B}">
      <dgm:prSet/>
      <dgm:spPr/>
      <dgm:t>
        <a:bodyPr/>
        <a:lstStyle/>
        <a:p>
          <a:endParaRPr lang="en-PH"/>
        </a:p>
      </dgm:t>
    </dgm:pt>
    <dgm:pt modelId="{062E0AD8-F994-41E0-A4C4-1C3FBD6FB0E9}">
      <dgm:prSet custT="1"/>
      <dgm:spPr/>
      <dgm:t>
        <a:bodyPr/>
        <a:lstStyle/>
        <a:p>
          <a:r>
            <a:rPr lang="en-PH" sz="1600" b="0" i="0" u="none"/>
            <a:t>Kenyan Red Cross</a:t>
          </a:r>
          <a:endParaRPr lang="en-PH" sz="1600"/>
        </a:p>
      </dgm:t>
    </dgm:pt>
    <dgm:pt modelId="{108F8542-D072-42B9-9416-C0D2D94545DD}" type="parTrans" cxnId="{01CB3C26-1ACC-4C21-A8F0-F7512309044C}">
      <dgm:prSet/>
      <dgm:spPr/>
      <dgm:t>
        <a:bodyPr/>
        <a:lstStyle/>
        <a:p>
          <a:endParaRPr lang="en-PH"/>
        </a:p>
      </dgm:t>
    </dgm:pt>
    <dgm:pt modelId="{98A980C3-D504-4208-932D-F54F3046CC05}" type="sibTrans" cxnId="{01CB3C26-1ACC-4C21-A8F0-F7512309044C}">
      <dgm:prSet/>
      <dgm:spPr/>
      <dgm:t>
        <a:bodyPr/>
        <a:lstStyle/>
        <a:p>
          <a:endParaRPr lang="en-PH"/>
        </a:p>
      </dgm:t>
    </dgm:pt>
    <dgm:pt modelId="{B8AB28B6-82F4-4468-B502-96E743F51694}">
      <dgm:prSet custT="1"/>
      <dgm:spPr/>
      <dgm:t>
        <a:bodyPr/>
        <a:lstStyle/>
        <a:p>
          <a:r>
            <a:rPr lang="en-PH" sz="1600" b="0" i="0" u="none"/>
            <a:t>Lithuanian Red Cross</a:t>
          </a:r>
          <a:endParaRPr lang="en-PH" sz="1600"/>
        </a:p>
      </dgm:t>
    </dgm:pt>
    <dgm:pt modelId="{FD7DEEB9-A63D-4845-98D2-A55E53938AF1}" type="parTrans" cxnId="{57F3EA97-0D8D-4AB3-8793-8266A5A1DC72}">
      <dgm:prSet/>
      <dgm:spPr/>
      <dgm:t>
        <a:bodyPr/>
        <a:lstStyle/>
        <a:p>
          <a:endParaRPr lang="en-PH"/>
        </a:p>
      </dgm:t>
    </dgm:pt>
    <dgm:pt modelId="{FCBFCEC3-6052-4643-A061-C75D8E6B9EC6}" type="sibTrans" cxnId="{57F3EA97-0D8D-4AB3-8793-8266A5A1DC72}">
      <dgm:prSet/>
      <dgm:spPr/>
      <dgm:t>
        <a:bodyPr/>
        <a:lstStyle/>
        <a:p>
          <a:endParaRPr lang="en-PH"/>
        </a:p>
      </dgm:t>
    </dgm:pt>
    <dgm:pt modelId="{C82B4291-340B-4D74-BEAD-E995A5EC5C7C}">
      <dgm:prSet custT="1"/>
      <dgm:spPr/>
      <dgm:t>
        <a:bodyPr/>
        <a:lstStyle/>
        <a:p>
          <a:r>
            <a:rPr lang="en-PH" sz="1600" b="0" i="0" u="none"/>
            <a:t>French RC</a:t>
          </a:r>
          <a:endParaRPr lang="en-PH" sz="1600"/>
        </a:p>
      </dgm:t>
    </dgm:pt>
    <dgm:pt modelId="{C0A05D80-CD4C-45DB-A560-B150C947799A}" type="parTrans" cxnId="{57536E2A-6E14-44BA-938F-839930FDFA82}">
      <dgm:prSet/>
      <dgm:spPr/>
      <dgm:t>
        <a:bodyPr/>
        <a:lstStyle/>
        <a:p>
          <a:endParaRPr lang="en-PH"/>
        </a:p>
      </dgm:t>
    </dgm:pt>
    <dgm:pt modelId="{0D2C3A6D-991E-47EE-8C0E-B5D0A9C1F5E7}" type="sibTrans" cxnId="{57536E2A-6E14-44BA-938F-839930FDFA82}">
      <dgm:prSet/>
      <dgm:spPr/>
      <dgm:t>
        <a:bodyPr/>
        <a:lstStyle/>
        <a:p>
          <a:endParaRPr lang="en-PH"/>
        </a:p>
      </dgm:t>
    </dgm:pt>
    <dgm:pt modelId="{38591A34-0B8E-4340-B856-B72EFDF962F1}">
      <dgm:prSet custT="1"/>
      <dgm:spPr/>
      <dgm:t>
        <a:bodyPr/>
        <a:lstStyle/>
        <a:p>
          <a:r>
            <a:rPr lang="en-PH" sz="1600" b="0" i="0" u="none" dirty="0"/>
            <a:t>Palestine Red Crescent</a:t>
          </a:r>
          <a:endParaRPr lang="en-PH" sz="1600" dirty="0"/>
        </a:p>
      </dgm:t>
    </dgm:pt>
    <dgm:pt modelId="{DCE31007-0D12-470B-8EC1-6072E5F8AA0D}" type="parTrans" cxnId="{8099724F-5436-4369-857E-EAE978BA4308}">
      <dgm:prSet/>
      <dgm:spPr/>
      <dgm:t>
        <a:bodyPr/>
        <a:lstStyle/>
        <a:p>
          <a:endParaRPr lang="en-PH"/>
        </a:p>
      </dgm:t>
    </dgm:pt>
    <dgm:pt modelId="{BAA258B2-212C-4CDF-9D2D-7B13822F5395}" type="sibTrans" cxnId="{8099724F-5436-4369-857E-EAE978BA4308}">
      <dgm:prSet/>
      <dgm:spPr/>
      <dgm:t>
        <a:bodyPr/>
        <a:lstStyle/>
        <a:p>
          <a:endParaRPr lang="en-PH"/>
        </a:p>
      </dgm:t>
    </dgm:pt>
    <dgm:pt modelId="{4F1470CE-118E-4C01-8C6F-C2E2DA756A60}">
      <dgm:prSet custT="1"/>
      <dgm:spPr/>
      <dgm:t>
        <a:bodyPr/>
        <a:lstStyle/>
        <a:p>
          <a:r>
            <a:rPr lang="en-PH" sz="1600" b="0" i="0" u="none"/>
            <a:t>Canadian RC</a:t>
          </a:r>
          <a:endParaRPr lang="en-PH" sz="1600"/>
        </a:p>
      </dgm:t>
    </dgm:pt>
    <dgm:pt modelId="{EF14D34D-DAE1-4413-9677-75F24F4FEC00}" type="parTrans" cxnId="{E4698CE8-D516-4793-9F11-FE5DA5229592}">
      <dgm:prSet/>
      <dgm:spPr/>
      <dgm:t>
        <a:bodyPr/>
        <a:lstStyle/>
        <a:p>
          <a:endParaRPr lang="en-PH"/>
        </a:p>
      </dgm:t>
    </dgm:pt>
    <dgm:pt modelId="{8E756916-B785-41B9-BE6C-AF5F987B4ED5}" type="sibTrans" cxnId="{E4698CE8-D516-4793-9F11-FE5DA5229592}">
      <dgm:prSet/>
      <dgm:spPr/>
      <dgm:t>
        <a:bodyPr/>
        <a:lstStyle/>
        <a:p>
          <a:endParaRPr lang="en-PH"/>
        </a:p>
      </dgm:t>
    </dgm:pt>
    <dgm:pt modelId="{E48A3CA9-538F-4BAC-BC24-9CEF9E75D2AD}">
      <dgm:prSet custT="1"/>
      <dgm:spPr/>
      <dgm:t>
        <a:bodyPr/>
        <a:lstStyle/>
        <a:p>
          <a:r>
            <a:rPr lang="en-PH" sz="1600" b="0" i="0" u="none" dirty="0"/>
            <a:t>Indonesian Red Cross Society</a:t>
          </a:r>
          <a:endParaRPr lang="en-PH" sz="1600" dirty="0"/>
        </a:p>
      </dgm:t>
    </dgm:pt>
    <dgm:pt modelId="{631344B6-4F4A-463C-864B-7951AD80EE5C}" type="parTrans" cxnId="{E05E1A80-CA77-41C6-B1C8-1A810A196719}">
      <dgm:prSet/>
      <dgm:spPr/>
      <dgm:t>
        <a:bodyPr/>
        <a:lstStyle/>
        <a:p>
          <a:endParaRPr lang="en-PH"/>
        </a:p>
      </dgm:t>
    </dgm:pt>
    <dgm:pt modelId="{A66D724F-512D-4E5E-8913-162356BCD9CE}" type="sibTrans" cxnId="{E05E1A80-CA77-41C6-B1C8-1A810A196719}">
      <dgm:prSet/>
      <dgm:spPr/>
      <dgm:t>
        <a:bodyPr/>
        <a:lstStyle/>
        <a:p>
          <a:endParaRPr lang="en-PH"/>
        </a:p>
      </dgm:t>
    </dgm:pt>
    <dgm:pt modelId="{22FB73E9-A0B4-41C0-AECA-6C49A7EF45CB}">
      <dgm:prSet custT="1"/>
      <dgm:spPr/>
      <dgm:t>
        <a:bodyPr/>
        <a:lstStyle/>
        <a:p>
          <a:r>
            <a:rPr lang="en-PH" sz="1600" b="0" i="0" u="none"/>
            <a:t>Trinidad and Tobago</a:t>
          </a:r>
          <a:endParaRPr lang="en-PH" sz="1600"/>
        </a:p>
      </dgm:t>
    </dgm:pt>
    <dgm:pt modelId="{143F8853-23B2-4F62-9731-D4EB05D1C2D6}" type="parTrans" cxnId="{AAB129FB-7B23-4C01-A995-E38D07AC68E1}">
      <dgm:prSet/>
      <dgm:spPr/>
      <dgm:t>
        <a:bodyPr/>
        <a:lstStyle/>
        <a:p>
          <a:endParaRPr lang="en-PH"/>
        </a:p>
      </dgm:t>
    </dgm:pt>
    <dgm:pt modelId="{BC26825A-A033-42CD-8208-0A55A26A09F8}" type="sibTrans" cxnId="{AAB129FB-7B23-4C01-A995-E38D07AC68E1}">
      <dgm:prSet/>
      <dgm:spPr/>
      <dgm:t>
        <a:bodyPr/>
        <a:lstStyle/>
        <a:p>
          <a:endParaRPr lang="en-PH"/>
        </a:p>
      </dgm:t>
    </dgm:pt>
    <dgm:pt modelId="{105554F4-38FF-4A79-BF06-2DD90DB3A2EA}">
      <dgm:prSet custT="1"/>
      <dgm:spPr/>
      <dgm:t>
        <a:bodyPr/>
        <a:lstStyle/>
        <a:p>
          <a:r>
            <a:rPr lang="en-PH" sz="1600" b="0" i="0" u="none" dirty="0"/>
            <a:t>IFRC Pacific Delegation</a:t>
          </a:r>
          <a:endParaRPr lang="en-PH" sz="1600" dirty="0"/>
        </a:p>
      </dgm:t>
    </dgm:pt>
    <dgm:pt modelId="{DE94820F-8881-4AC3-81E5-138BFCF4F8F8}" type="parTrans" cxnId="{52E7C203-67FD-4670-A957-28E42E159560}">
      <dgm:prSet/>
      <dgm:spPr/>
      <dgm:t>
        <a:bodyPr/>
        <a:lstStyle/>
        <a:p>
          <a:endParaRPr lang="en-PH"/>
        </a:p>
      </dgm:t>
    </dgm:pt>
    <dgm:pt modelId="{9ED967BB-E602-4BA7-BB22-82057A3958A8}" type="sibTrans" cxnId="{52E7C203-67FD-4670-A957-28E42E159560}">
      <dgm:prSet/>
      <dgm:spPr/>
      <dgm:t>
        <a:bodyPr/>
        <a:lstStyle/>
        <a:p>
          <a:endParaRPr lang="en-PH"/>
        </a:p>
      </dgm:t>
    </dgm:pt>
    <dgm:pt modelId="{73C8D2FF-DE7B-4705-8D0C-987823B0AF0D}">
      <dgm:prSet custT="1"/>
      <dgm:spPr/>
      <dgm:t>
        <a:bodyPr/>
        <a:lstStyle/>
        <a:p>
          <a:r>
            <a:rPr lang="en-PH" sz="1600" b="0" i="0" u="none"/>
            <a:t>Pakistan Red Crescent</a:t>
          </a:r>
          <a:endParaRPr lang="en-PH" sz="1600"/>
        </a:p>
      </dgm:t>
    </dgm:pt>
    <dgm:pt modelId="{07F729DA-9E41-4962-A57C-D1AB13C97327}" type="parTrans" cxnId="{DD19DF8A-C40A-46AE-840D-0656DEA75AA1}">
      <dgm:prSet/>
      <dgm:spPr/>
      <dgm:t>
        <a:bodyPr/>
        <a:lstStyle/>
        <a:p>
          <a:endParaRPr lang="en-PH"/>
        </a:p>
      </dgm:t>
    </dgm:pt>
    <dgm:pt modelId="{4DBFC0F2-0C81-46E5-982A-5AEE57B4A281}" type="sibTrans" cxnId="{DD19DF8A-C40A-46AE-840D-0656DEA75AA1}">
      <dgm:prSet/>
      <dgm:spPr/>
      <dgm:t>
        <a:bodyPr/>
        <a:lstStyle/>
        <a:p>
          <a:endParaRPr lang="en-PH"/>
        </a:p>
      </dgm:t>
    </dgm:pt>
    <dgm:pt modelId="{F1290400-0015-46A3-BF97-3BD93060A3A6}">
      <dgm:prSet custT="1"/>
      <dgm:spPr/>
      <dgm:t>
        <a:bodyPr/>
        <a:lstStyle/>
        <a:p>
          <a:r>
            <a:rPr lang="en-PH" sz="1600" b="0" i="0" u="none" dirty="0"/>
            <a:t>Mexican Red Cross </a:t>
          </a:r>
          <a:endParaRPr lang="en-PH" sz="1600" dirty="0"/>
        </a:p>
      </dgm:t>
    </dgm:pt>
    <dgm:pt modelId="{FE421300-E6B6-4F08-B6CC-95CAEFBA687B}" type="parTrans" cxnId="{7CE4DDA7-0C04-468F-92A8-8D215CB4F705}">
      <dgm:prSet/>
      <dgm:spPr/>
      <dgm:t>
        <a:bodyPr/>
        <a:lstStyle/>
        <a:p>
          <a:endParaRPr lang="en-PH"/>
        </a:p>
      </dgm:t>
    </dgm:pt>
    <dgm:pt modelId="{CBFD1DD3-9E1C-457D-90EE-BB790A4F6545}" type="sibTrans" cxnId="{7CE4DDA7-0C04-468F-92A8-8D215CB4F705}">
      <dgm:prSet/>
      <dgm:spPr/>
      <dgm:t>
        <a:bodyPr/>
        <a:lstStyle/>
        <a:p>
          <a:endParaRPr lang="en-PH"/>
        </a:p>
      </dgm:t>
    </dgm:pt>
    <dgm:pt modelId="{25266D1C-3B4D-4072-A3BB-3BEA9294E21C}">
      <dgm:prSet phldrT="[Text]" custT="1"/>
      <dgm:spPr/>
      <dgm:t>
        <a:bodyPr/>
        <a:lstStyle/>
        <a:p>
          <a:r>
            <a:rPr lang="en-US" sz="1600" dirty="0"/>
            <a:t>IFRC cluster </a:t>
          </a:r>
          <a:r>
            <a:rPr lang="en-US" sz="1600" dirty="0" err="1"/>
            <a:t>Engl</a:t>
          </a:r>
          <a:r>
            <a:rPr lang="en-US" sz="1600" dirty="0"/>
            <a:t> speak </a:t>
          </a:r>
          <a:r>
            <a:rPr lang="en-US" sz="1600" dirty="0" err="1"/>
            <a:t>Carribean</a:t>
          </a:r>
          <a:endParaRPr lang="en-PH" sz="1600" dirty="0"/>
        </a:p>
      </dgm:t>
    </dgm:pt>
    <dgm:pt modelId="{A40F9D07-B583-4359-B5F9-ADB4DC9E9DF2}" type="parTrans" cxnId="{F620D6AD-A919-4939-95AE-C064B20233CE}">
      <dgm:prSet/>
      <dgm:spPr/>
      <dgm:t>
        <a:bodyPr/>
        <a:lstStyle/>
        <a:p>
          <a:endParaRPr lang="en-PH"/>
        </a:p>
      </dgm:t>
    </dgm:pt>
    <dgm:pt modelId="{39869728-85A0-48C8-885E-4F60E77D1F92}" type="sibTrans" cxnId="{F620D6AD-A919-4939-95AE-C064B20233CE}">
      <dgm:prSet/>
      <dgm:spPr/>
      <dgm:t>
        <a:bodyPr/>
        <a:lstStyle/>
        <a:p>
          <a:endParaRPr lang="en-PH"/>
        </a:p>
      </dgm:t>
    </dgm:pt>
    <dgm:pt modelId="{139D2167-56E7-4DB1-B6A0-EF8B9DF3E338}">
      <dgm:prSet custT="1"/>
      <dgm:spPr/>
      <dgm:t>
        <a:bodyPr/>
        <a:lstStyle/>
        <a:p>
          <a:r>
            <a:rPr lang="en-PH" sz="1600" b="0" i="0" u="none"/>
            <a:t>French Red Cross</a:t>
          </a:r>
          <a:endParaRPr lang="en-PH" sz="1600"/>
        </a:p>
      </dgm:t>
    </dgm:pt>
    <dgm:pt modelId="{F34EEF64-9BAC-4D8B-BD31-DB83328B0307}" type="parTrans" cxnId="{2B4E0038-89A2-46EE-8CF3-BCDB78E71BBD}">
      <dgm:prSet/>
      <dgm:spPr/>
      <dgm:t>
        <a:bodyPr/>
        <a:lstStyle/>
        <a:p>
          <a:endParaRPr lang="en-PH"/>
        </a:p>
      </dgm:t>
    </dgm:pt>
    <dgm:pt modelId="{C8DDE662-DC75-492E-A294-5564FE2DB93B}" type="sibTrans" cxnId="{2B4E0038-89A2-46EE-8CF3-BCDB78E71BBD}">
      <dgm:prSet/>
      <dgm:spPr/>
      <dgm:t>
        <a:bodyPr/>
        <a:lstStyle/>
        <a:p>
          <a:endParaRPr lang="en-PH"/>
        </a:p>
      </dgm:t>
    </dgm:pt>
    <dgm:pt modelId="{25A79DC8-EE55-4B14-AE67-FF1EA48166CB}">
      <dgm:prSet custT="1"/>
      <dgm:spPr/>
      <dgm:t>
        <a:bodyPr/>
        <a:lstStyle/>
        <a:p>
          <a:r>
            <a:rPr lang="en-PH" sz="1600" b="0" i="0" u="none" dirty="0"/>
            <a:t>Ecuador Red Cross</a:t>
          </a:r>
          <a:endParaRPr lang="en-PH" sz="1600" dirty="0"/>
        </a:p>
      </dgm:t>
    </dgm:pt>
    <dgm:pt modelId="{CAD6CF06-4091-4DE2-B999-A19813886008}" type="parTrans" cxnId="{A4B16787-EB6D-4DEB-89F1-8C9F12C5A720}">
      <dgm:prSet/>
      <dgm:spPr/>
      <dgm:t>
        <a:bodyPr/>
        <a:lstStyle/>
        <a:p>
          <a:endParaRPr lang="en-PH"/>
        </a:p>
      </dgm:t>
    </dgm:pt>
    <dgm:pt modelId="{DDDD0A49-200D-458F-97A3-CFC61F7C34A5}" type="sibTrans" cxnId="{A4B16787-EB6D-4DEB-89F1-8C9F12C5A720}">
      <dgm:prSet/>
      <dgm:spPr/>
      <dgm:t>
        <a:bodyPr/>
        <a:lstStyle/>
        <a:p>
          <a:endParaRPr lang="en-PH"/>
        </a:p>
      </dgm:t>
    </dgm:pt>
    <dgm:pt modelId="{A2746406-AB15-4859-951C-E6D94F16D946}">
      <dgm:prSet custT="1"/>
      <dgm:spPr/>
      <dgm:t>
        <a:bodyPr/>
        <a:lstStyle/>
        <a:p>
          <a:r>
            <a:rPr lang="en-PH" sz="1600" b="0" i="0" u="none"/>
            <a:t>German Red Cross</a:t>
          </a:r>
          <a:endParaRPr lang="en-PH" sz="1600"/>
        </a:p>
      </dgm:t>
    </dgm:pt>
    <dgm:pt modelId="{8E562525-7196-439A-B4C6-7895A12EEA09}" type="parTrans" cxnId="{18F0BF6E-C1D5-445D-A97C-AD30CF7B87A1}">
      <dgm:prSet/>
      <dgm:spPr/>
      <dgm:t>
        <a:bodyPr/>
        <a:lstStyle/>
        <a:p>
          <a:endParaRPr lang="en-PH"/>
        </a:p>
      </dgm:t>
    </dgm:pt>
    <dgm:pt modelId="{109AE9A9-D87D-4D76-8B3C-8EA9B257781C}" type="sibTrans" cxnId="{18F0BF6E-C1D5-445D-A97C-AD30CF7B87A1}">
      <dgm:prSet/>
      <dgm:spPr/>
      <dgm:t>
        <a:bodyPr/>
        <a:lstStyle/>
        <a:p>
          <a:endParaRPr lang="en-PH"/>
        </a:p>
      </dgm:t>
    </dgm:pt>
    <dgm:pt modelId="{3B5E5A71-E1FB-46EA-89D1-07F195358A9C}">
      <dgm:prSet custT="1"/>
      <dgm:spPr/>
      <dgm:t>
        <a:bodyPr/>
        <a:lstStyle/>
        <a:p>
          <a:r>
            <a:rPr lang="en-PH" sz="1600" b="0" i="0" u="none"/>
            <a:t>Sudanese Red Crescent Society</a:t>
          </a:r>
          <a:endParaRPr lang="en-PH" sz="1600"/>
        </a:p>
      </dgm:t>
    </dgm:pt>
    <dgm:pt modelId="{E88220F6-317A-40B3-AC9A-131014B3DEEF}" type="parTrans" cxnId="{642D9BAD-45B9-45C5-819A-DB9781B6C100}">
      <dgm:prSet/>
      <dgm:spPr/>
      <dgm:t>
        <a:bodyPr/>
        <a:lstStyle/>
        <a:p>
          <a:endParaRPr lang="en-PH"/>
        </a:p>
      </dgm:t>
    </dgm:pt>
    <dgm:pt modelId="{AE13AA09-3BAB-466E-8AEA-0E20650F5B34}" type="sibTrans" cxnId="{642D9BAD-45B9-45C5-819A-DB9781B6C100}">
      <dgm:prSet/>
      <dgm:spPr/>
      <dgm:t>
        <a:bodyPr/>
        <a:lstStyle/>
        <a:p>
          <a:endParaRPr lang="en-PH"/>
        </a:p>
      </dgm:t>
    </dgm:pt>
    <dgm:pt modelId="{10AD8B68-04CE-4C0F-BB15-2081AAA7E668}">
      <dgm:prSet custT="1"/>
      <dgm:spPr/>
      <dgm:t>
        <a:bodyPr/>
        <a:lstStyle/>
        <a:p>
          <a:r>
            <a:rPr lang="en-PH" sz="1600" b="0" i="0" u="none"/>
            <a:t>Estonia RC</a:t>
          </a:r>
          <a:endParaRPr lang="en-PH" sz="1600"/>
        </a:p>
      </dgm:t>
    </dgm:pt>
    <dgm:pt modelId="{ECD1FF79-3FA3-4CAE-B546-1290D44991D5}" type="parTrans" cxnId="{205B977C-935A-4124-BC96-E52AFFCBE961}">
      <dgm:prSet/>
      <dgm:spPr/>
      <dgm:t>
        <a:bodyPr/>
        <a:lstStyle/>
        <a:p>
          <a:endParaRPr lang="en-PH"/>
        </a:p>
      </dgm:t>
    </dgm:pt>
    <dgm:pt modelId="{08692B17-225D-48BA-A560-1B1B05DA388D}" type="sibTrans" cxnId="{205B977C-935A-4124-BC96-E52AFFCBE961}">
      <dgm:prSet/>
      <dgm:spPr/>
      <dgm:t>
        <a:bodyPr/>
        <a:lstStyle/>
        <a:p>
          <a:endParaRPr lang="en-PH"/>
        </a:p>
      </dgm:t>
    </dgm:pt>
    <dgm:pt modelId="{8D6A61BD-3902-497E-B211-95076CB78B52}">
      <dgm:prSet custT="1"/>
      <dgm:spPr/>
      <dgm:t>
        <a:bodyPr/>
        <a:lstStyle/>
        <a:p>
          <a:r>
            <a:rPr lang="en-PH" sz="1600" b="0" i="0" u="none" dirty="0"/>
            <a:t>Libyan Red Crescent</a:t>
          </a:r>
          <a:endParaRPr lang="en-PH" sz="1600" dirty="0"/>
        </a:p>
      </dgm:t>
    </dgm:pt>
    <dgm:pt modelId="{834E9EC0-E80B-43E7-939B-0F25F3178B2C}" type="parTrans" cxnId="{6CC09F39-6121-416A-8585-5591E74CEF10}">
      <dgm:prSet/>
      <dgm:spPr/>
      <dgm:t>
        <a:bodyPr/>
        <a:lstStyle/>
        <a:p>
          <a:endParaRPr lang="en-PH"/>
        </a:p>
      </dgm:t>
    </dgm:pt>
    <dgm:pt modelId="{A0A48240-518D-4757-BA63-640047DE2EBC}" type="sibTrans" cxnId="{6CC09F39-6121-416A-8585-5591E74CEF10}">
      <dgm:prSet/>
      <dgm:spPr/>
      <dgm:t>
        <a:bodyPr/>
        <a:lstStyle/>
        <a:p>
          <a:endParaRPr lang="en-PH"/>
        </a:p>
      </dgm:t>
    </dgm:pt>
    <dgm:pt modelId="{621E4D19-6B4D-4B61-A91B-99C3640BFA7A}">
      <dgm:prSet custT="1"/>
      <dgm:spPr/>
      <dgm:t>
        <a:bodyPr/>
        <a:lstStyle/>
        <a:p>
          <a:r>
            <a:rPr lang="en-PH" sz="1600" b="0" i="0" u="none"/>
            <a:t>IFRC Geneva</a:t>
          </a:r>
          <a:endParaRPr lang="en-PH" sz="1600"/>
        </a:p>
      </dgm:t>
    </dgm:pt>
    <dgm:pt modelId="{A5C457BD-42C9-4ED9-B2EA-7C716E427584}" type="parTrans" cxnId="{54C05ACC-BAD2-487B-B1D1-BA7EEF7D6958}">
      <dgm:prSet/>
      <dgm:spPr/>
      <dgm:t>
        <a:bodyPr/>
        <a:lstStyle/>
        <a:p>
          <a:endParaRPr lang="en-PH"/>
        </a:p>
      </dgm:t>
    </dgm:pt>
    <dgm:pt modelId="{8C6BF478-E818-4BCB-AF9F-14A84720992C}" type="sibTrans" cxnId="{54C05ACC-BAD2-487B-B1D1-BA7EEF7D6958}">
      <dgm:prSet/>
      <dgm:spPr/>
      <dgm:t>
        <a:bodyPr/>
        <a:lstStyle/>
        <a:p>
          <a:endParaRPr lang="en-PH"/>
        </a:p>
      </dgm:t>
    </dgm:pt>
    <dgm:pt modelId="{BBC1C063-23E2-46C0-9C5B-597868AF2713}">
      <dgm:prSet custT="1"/>
      <dgm:spPr/>
      <dgm:t>
        <a:bodyPr/>
        <a:lstStyle/>
        <a:p>
          <a:r>
            <a:rPr lang="en-PH" sz="1600" b="0" i="0" u="none" dirty="0"/>
            <a:t>Mexican Red Cross</a:t>
          </a:r>
          <a:endParaRPr lang="en-PH" sz="1600" dirty="0"/>
        </a:p>
      </dgm:t>
    </dgm:pt>
    <dgm:pt modelId="{B4FFB7B5-3C77-44B4-B0CA-AFFF5F38261A}" type="parTrans" cxnId="{DCA709EB-A4CA-491C-A44D-29109AC5CE67}">
      <dgm:prSet/>
      <dgm:spPr/>
      <dgm:t>
        <a:bodyPr/>
        <a:lstStyle/>
        <a:p>
          <a:endParaRPr lang="en-PH"/>
        </a:p>
      </dgm:t>
    </dgm:pt>
    <dgm:pt modelId="{3FEC1564-3FAB-47C2-96FE-F581F796A999}" type="sibTrans" cxnId="{DCA709EB-A4CA-491C-A44D-29109AC5CE67}">
      <dgm:prSet/>
      <dgm:spPr/>
      <dgm:t>
        <a:bodyPr/>
        <a:lstStyle/>
        <a:p>
          <a:endParaRPr lang="en-PH"/>
        </a:p>
      </dgm:t>
    </dgm:pt>
    <dgm:pt modelId="{276C2AF4-47C5-46A8-9370-8AAC3C5B613E}">
      <dgm:prSet custT="1"/>
      <dgm:spPr/>
      <dgm:t>
        <a:bodyPr/>
        <a:lstStyle/>
        <a:p>
          <a:r>
            <a:rPr lang="en-PH" sz="1600" b="0" i="0" u="none" dirty="0"/>
            <a:t>Canadian Red Cross</a:t>
          </a:r>
          <a:endParaRPr lang="en-PH" sz="1600" dirty="0"/>
        </a:p>
      </dgm:t>
    </dgm:pt>
    <dgm:pt modelId="{9C41336D-2523-4B77-8B58-FAD662B8169E}" type="parTrans" cxnId="{A13AE955-8E7B-416F-87B4-44E50B37BB4F}">
      <dgm:prSet/>
      <dgm:spPr/>
      <dgm:t>
        <a:bodyPr/>
        <a:lstStyle/>
        <a:p>
          <a:endParaRPr lang="en-PH"/>
        </a:p>
      </dgm:t>
    </dgm:pt>
    <dgm:pt modelId="{A316DFB4-8410-479F-9EE4-2FDBE6B83F8F}" type="sibTrans" cxnId="{A13AE955-8E7B-416F-87B4-44E50B37BB4F}">
      <dgm:prSet/>
      <dgm:spPr/>
      <dgm:t>
        <a:bodyPr/>
        <a:lstStyle/>
        <a:p>
          <a:endParaRPr lang="en-PH"/>
        </a:p>
      </dgm:t>
    </dgm:pt>
    <dgm:pt modelId="{8D2D50C9-2958-49FA-B615-745F188FCEE9}">
      <dgm:prSet custT="1"/>
      <dgm:spPr/>
      <dgm:t>
        <a:bodyPr/>
        <a:lstStyle/>
        <a:p>
          <a:r>
            <a:rPr lang="en-PH" sz="1600" b="0" i="0" u="none" dirty="0"/>
            <a:t>Lebanese Red Cross</a:t>
          </a:r>
          <a:endParaRPr lang="en-PH" sz="1600" dirty="0"/>
        </a:p>
      </dgm:t>
    </dgm:pt>
    <dgm:pt modelId="{3F924C57-0853-466B-93CC-C3DA73261AD7}" type="parTrans" cxnId="{EA4ECDF2-5FFC-4AC9-BE12-9958C777923A}">
      <dgm:prSet/>
      <dgm:spPr/>
      <dgm:t>
        <a:bodyPr/>
        <a:lstStyle/>
        <a:p>
          <a:endParaRPr lang="en-PH"/>
        </a:p>
      </dgm:t>
    </dgm:pt>
    <dgm:pt modelId="{9441FEFF-32D7-435C-9918-939F7DED8A1E}" type="sibTrans" cxnId="{EA4ECDF2-5FFC-4AC9-BE12-9958C777923A}">
      <dgm:prSet/>
      <dgm:spPr/>
      <dgm:t>
        <a:bodyPr/>
        <a:lstStyle/>
        <a:p>
          <a:endParaRPr lang="en-PH"/>
        </a:p>
      </dgm:t>
    </dgm:pt>
    <dgm:pt modelId="{AE78FA99-7558-46CF-B3BE-B896FBE89618}">
      <dgm:prSet custT="1"/>
      <dgm:spPr/>
      <dgm:t>
        <a:bodyPr/>
        <a:lstStyle/>
        <a:p>
          <a:r>
            <a:rPr lang="en-PH" sz="1600" b="0" i="0" u="none"/>
            <a:t>Pakistan Red Crescent </a:t>
          </a:r>
          <a:endParaRPr lang="en-PH" sz="1600"/>
        </a:p>
      </dgm:t>
    </dgm:pt>
    <dgm:pt modelId="{E5DBC844-A2CF-4B47-B889-2F8BC631EB57}" type="parTrans" cxnId="{167D91E5-D0FA-4A40-8B6C-F787891E55AB}">
      <dgm:prSet/>
      <dgm:spPr/>
      <dgm:t>
        <a:bodyPr/>
        <a:lstStyle/>
        <a:p>
          <a:endParaRPr lang="en-PH"/>
        </a:p>
      </dgm:t>
    </dgm:pt>
    <dgm:pt modelId="{3CADCB48-8387-4DD7-ACBA-1448539F1206}" type="sibTrans" cxnId="{167D91E5-D0FA-4A40-8B6C-F787891E55AB}">
      <dgm:prSet/>
      <dgm:spPr/>
      <dgm:t>
        <a:bodyPr/>
        <a:lstStyle/>
        <a:p>
          <a:endParaRPr lang="en-PH"/>
        </a:p>
      </dgm:t>
    </dgm:pt>
    <dgm:pt modelId="{5ECC79AC-93D7-4B8E-9FF6-DE6600C470ED}">
      <dgm:prSet custT="1"/>
      <dgm:spPr/>
      <dgm:t>
        <a:bodyPr/>
        <a:lstStyle/>
        <a:p>
          <a:r>
            <a:rPr lang="en-PH" sz="1600" b="0" i="0" u="none" dirty="0"/>
            <a:t>Hong Kong Branch</a:t>
          </a:r>
          <a:endParaRPr lang="en-PH" sz="1600" dirty="0"/>
        </a:p>
      </dgm:t>
    </dgm:pt>
    <dgm:pt modelId="{523CE374-D68F-4207-AB21-202909EFB9D8}" type="parTrans" cxnId="{8B78DA8E-E997-41E0-BCDD-6845090B1682}">
      <dgm:prSet/>
      <dgm:spPr/>
      <dgm:t>
        <a:bodyPr/>
        <a:lstStyle/>
        <a:p>
          <a:endParaRPr lang="en-PH"/>
        </a:p>
      </dgm:t>
    </dgm:pt>
    <dgm:pt modelId="{BB4018DB-0CA0-4FDB-82CD-A8BB7FA528C8}" type="sibTrans" cxnId="{8B78DA8E-E997-41E0-BCDD-6845090B1682}">
      <dgm:prSet/>
      <dgm:spPr/>
      <dgm:t>
        <a:bodyPr/>
        <a:lstStyle/>
        <a:p>
          <a:endParaRPr lang="en-PH"/>
        </a:p>
      </dgm:t>
    </dgm:pt>
    <dgm:pt modelId="{E29B1E3B-29DB-4459-BE15-4BB9FA485E93}">
      <dgm:prSet custT="1"/>
      <dgm:spPr/>
      <dgm:t>
        <a:bodyPr/>
        <a:lstStyle/>
        <a:p>
          <a:r>
            <a:rPr lang="en-PH" sz="1600" b="0" i="0" u="none" dirty="0"/>
            <a:t>Philippine Red Cross</a:t>
          </a:r>
          <a:endParaRPr lang="en-PH" sz="1300" dirty="0"/>
        </a:p>
      </dgm:t>
    </dgm:pt>
    <dgm:pt modelId="{FF0BFE85-4548-4774-BE00-92145CF30BB4}" type="parTrans" cxnId="{E0A7E616-C7F0-45F5-90D2-43961B0D28A0}">
      <dgm:prSet/>
      <dgm:spPr/>
      <dgm:t>
        <a:bodyPr/>
        <a:lstStyle/>
        <a:p>
          <a:endParaRPr lang="en-PH"/>
        </a:p>
      </dgm:t>
    </dgm:pt>
    <dgm:pt modelId="{3D4B7C55-B2CF-4E87-BDC9-4F40E2EB5CC9}" type="sibTrans" cxnId="{E0A7E616-C7F0-45F5-90D2-43961B0D28A0}">
      <dgm:prSet/>
      <dgm:spPr/>
      <dgm:t>
        <a:bodyPr/>
        <a:lstStyle/>
        <a:p>
          <a:endParaRPr lang="en-PH"/>
        </a:p>
      </dgm:t>
    </dgm:pt>
    <dgm:pt modelId="{D7DAE9C2-AF69-4813-AE32-AF1573C7A1E8}">
      <dgm:prSet custT="1"/>
      <dgm:spPr/>
      <dgm:t>
        <a:bodyPr/>
        <a:lstStyle/>
        <a:p>
          <a:r>
            <a:rPr lang="en-PH" sz="1600" b="0" i="0" u="none" dirty="0"/>
            <a:t>Mexican Red Cross</a:t>
          </a:r>
          <a:endParaRPr lang="en-PH" sz="1600" dirty="0"/>
        </a:p>
      </dgm:t>
    </dgm:pt>
    <dgm:pt modelId="{4E3E67F5-C5F5-46F5-B174-2490F9335C97}" type="parTrans" cxnId="{702EDB2A-50B3-4422-90DB-E399F77F4DD4}">
      <dgm:prSet/>
      <dgm:spPr/>
      <dgm:t>
        <a:bodyPr/>
        <a:lstStyle/>
        <a:p>
          <a:endParaRPr lang="en-PH"/>
        </a:p>
      </dgm:t>
    </dgm:pt>
    <dgm:pt modelId="{B343E680-98F5-4F2F-BF9A-84921DC00335}" type="sibTrans" cxnId="{702EDB2A-50B3-4422-90DB-E399F77F4DD4}">
      <dgm:prSet/>
      <dgm:spPr/>
      <dgm:t>
        <a:bodyPr/>
        <a:lstStyle/>
        <a:p>
          <a:endParaRPr lang="en-PH"/>
        </a:p>
      </dgm:t>
    </dgm:pt>
    <dgm:pt modelId="{11E8D87E-3019-48C1-9BAD-5E28EF2E1015}">
      <dgm:prSet custT="1"/>
      <dgm:spPr/>
      <dgm:t>
        <a:bodyPr/>
        <a:lstStyle/>
        <a:p>
          <a:r>
            <a:rPr lang="en-PH" sz="1600" b="0" i="0" u="none"/>
            <a:t>Malawi Red Cross</a:t>
          </a:r>
          <a:endParaRPr lang="en-PH" sz="1600"/>
        </a:p>
      </dgm:t>
    </dgm:pt>
    <dgm:pt modelId="{3C5EE999-296C-4591-A9C9-A6E28ADCBB75}" type="parTrans" cxnId="{B1640310-FBAB-46FF-A3D9-44DDF4C8674E}">
      <dgm:prSet/>
      <dgm:spPr/>
      <dgm:t>
        <a:bodyPr/>
        <a:lstStyle/>
        <a:p>
          <a:endParaRPr lang="en-PH"/>
        </a:p>
      </dgm:t>
    </dgm:pt>
    <dgm:pt modelId="{B383867F-B2F1-4732-86E0-8E6C27F54B0F}" type="sibTrans" cxnId="{B1640310-FBAB-46FF-A3D9-44DDF4C8674E}">
      <dgm:prSet/>
      <dgm:spPr/>
      <dgm:t>
        <a:bodyPr/>
        <a:lstStyle/>
        <a:p>
          <a:endParaRPr lang="en-PH"/>
        </a:p>
      </dgm:t>
    </dgm:pt>
    <dgm:pt modelId="{F7E6A9CC-69DF-445E-9C1C-E40D4D192B6D}">
      <dgm:prSet custT="1"/>
      <dgm:spPr/>
      <dgm:t>
        <a:bodyPr/>
        <a:lstStyle/>
        <a:p>
          <a:r>
            <a:rPr lang="en-PH" sz="1600" b="0" i="0" u="none" dirty="0"/>
            <a:t>Mexican Red Cross</a:t>
          </a:r>
          <a:endParaRPr lang="en-PH" sz="1600" dirty="0"/>
        </a:p>
      </dgm:t>
    </dgm:pt>
    <dgm:pt modelId="{F9F6FF8A-DF2A-484B-B1BC-1C363076E35E}" type="parTrans" cxnId="{8A7A7C2A-8D0D-4AFF-B5FB-58500BDF53C4}">
      <dgm:prSet/>
      <dgm:spPr/>
      <dgm:t>
        <a:bodyPr/>
        <a:lstStyle/>
        <a:p>
          <a:endParaRPr lang="en-PH"/>
        </a:p>
      </dgm:t>
    </dgm:pt>
    <dgm:pt modelId="{13F78658-08FD-4D47-AA98-A15900C7670C}" type="sibTrans" cxnId="{8A7A7C2A-8D0D-4AFF-B5FB-58500BDF53C4}">
      <dgm:prSet/>
      <dgm:spPr/>
      <dgm:t>
        <a:bodyPr/>
        <a:lstStyle/>
        <a:p>
          <a:endParaRPr lang="en-PH"/>
        </a:p>
      </dgm:t>
    </dgm:pt>
    <dgm:pt modelId="{3F37EE6A-47D4-49E3-88B6-CE3CE06AF41B}">
      <dgm:prSet custT="1"/>
      <dgm:spPr/>
      <dgm:t>
        <a:bodyPr/>
        <a:lstStyle/>
        <a:p>
          <a:r>
            <a:rPr lang="en-PH" sz="1600" b="0" i="0" u="none"/>
            <a:t>Slovak Red Cross</a:t>
          </a:r>
          <a:endParaRPr lang="en-PH" sz="1600"/>
        </a:p>
      </dgm:t>
    </dgm:pt>
    <dgm:pt modelId="{52823A5F-91BF-42B5-AD40-14114B201321}" type="parTrans" cxnId="{F8899B35-E253-4C3C-8AE2-7AD594C0ABA3}">
      <dgm:prSet/>
      <dgm:spPr/>
      <dgm:t>
        <a:bodyPr/>
        <a:lstStyle/>
        <a:p>
          <a:endParaRPr lang="en-PH"/>
        </a:p>
      </dgm:t>
    </dgm:pt>
    <dgm:pt modelId="{3153858B-7427-418D-9712-64228DF1043E}" type="sibTrans" cxnId="{F8899B35-E253-4C3C-8AE2-7AD594C0ABA3}">
      <dgm:prSet/>
      <dgm:spPr/>
      <dgm:t>
        <a:bodyPr/>
        <a:lstStyle/>
        <a:p>
          <a:endParaRPr lang="en-PH"/>
        </a:p>
      </dgm:t>
    </dgm:pt>
    <dgm:pt modelId="{29E55442-E53C-4BD1-8656-E1BEA58B90AD}">
      <dgm:prSet custT="1"/>
      <dgm:spPr/>
      <dgm:t>
        <a:bodyPr/>
        <a:lstStyle/>
        <a:p>
          <a:r>
            <a:rPr lang="en-US" sz="1600" b="0" i="0" u="none" dirty="0"/>
            <a:t>Red Cross of North Macedonia</a:t>
          </a:r>
          <a:endParaRPr lang="en-US" sz="1600" dirty="0"/>
        </a:p>
      </dgm:t>
    </dgm:pt>
    <dgm:pt modelId="{C696B921-B3CF-42A5-BDB5-2E5035C7BCF4}" type="parTrans" cxnId="{3A65B30E-50CD-4759-BE2E-35F1B2073813}">
      <dgm:prSet/>
      <dgm:spPr/>
      <dgm:t>
        <a:bodyPr/>
        <a:lstStyle/>
        <a:p>
          <a:endParaRPr lang="en-PH"/>
        </a:p>
      </dgm:t>
    </dgm:pt>
    <dgm:pt modelId="{D7195384-4C41-4DD0-8580-5C8853595E46}" type="sibTrans" cxnId="{3A65B30E-50CD-4759-BE2E-35F1B2073813}">
      <dgm:prSet/>
      <dgm:spPr/>
      <dgm:t>
        <a:bodyPr/>
        <a:lstStyle/>
        <a:p>
          <a:endParaRPr lang="en-PH"/>
        </a:p>
      </dgm:t>
    </dgm:pt>
    <dgm:pt modelId="{CB283127-5E0F-4407-9BB3-87865FA32820}">
      <dgm:prSet custT="1"/>
      <dgm:spPr/>
      <dgm:t>
        <a:bodyPr/>
        <a:lstStyle/>
        <a:p>
          <a:r>
            <a:rPr lang="en-PH" sz="1600" b="0" i="0" u="none" dirty="0"/>
            <a:t>French Red Cross</a:t>
          </a:r>
          <a:endParaRPr lang="en-PH" sz="1600" dirty="0"/>
        </a:p>
      </dgm:t>
    </dgm:pt>
    <dgm:pt modelId="{512A7EB6-6682-4655-95B4-D7E905E42B59}" type="parTrans" cxnId="{B70F4A70-D22A-4AD6-85EE-9338ACF8BB68}">
      <dgm:prSet/>
      <dgm:spPr/>
      <dgm:t>
        <a:bodyPr/>
        <a:lstStyle/>
        <a:p>
          <a:endParaRPr lang="en-PH"/>
        </a:p>
      </dgm:t>
    </dgm:pt>
    <dgm:pt modelId="{DB7C93D4-374C-4266-89FE-992B1714C103}" type="sibTrans" cxnId="{B70F4A70-D22A-4AD6-85EE-9338ACF8BB68}">
      <dgm:prSet/>
      <dgm:spPr/>
      <dgm:t>
        <a:bodyPr/>
        <a:lstStyle/>
        <a:p>
          <a:endParaRPr lang="en-PH"/>
        </a:p>
      </dgm:t>
    </dgm:pt>
    <dgm:pt modelId="{384442D3-FCC4-4862-86CA-26C30A54F7EF}">
      <dgm:prSet custT="1"/>
      <dgm:spPr/>
      <dgm:t>
        <a:bodyPr/>
        <a:lstStyle/>
        <a:p>
          <a:r>
            <a:rPr lang="en-PH" sz="1600" b="0" i="0" u="none"/>
            <a:t>Bahamas Red Cross</a:t>
          </a:r>
          <a:endParaRPr lang="en-PH" sz="1600"/>
        </a:p>
      </dgm:t>
    </dgm:pt>
    <dgm:pt modelId="{9F4962D4-83BA-4C87-A3E3-AC537499E2C7}" type="parTrans" cxnId="{3DA60011-5129-47FC-B0F8-F409B441506A}">
      <dgm:prSet/>
      <dgm:spPr/>
      <dgm:t>
        <a:bodyPr/>
        <a:lstStyle/>
        <a:p>
          <a:endParaRPr lang="en-PH"/>
        </a:p>
      </dgm:t>
    </dgm:pt>
    <dgm:pt modelId="{9D28B3F1-A56B-47DD-B844-0366EB9FFECF}" type="sibTrans" cxnId="{3DA60011-5129-47FC-B0F8-F409B441506A}">
      <dgm:prSet/>
      <dgm:spPr/>
      <dgm:t>
        <a:bodyPr/>
        <a:lstStyle/>
        <a:p>
          <a:endParaRPr lang="en-PH"/>
        </a:p>
      </dgm:t>
    </dgm:pt>
    <dgm:pt modelId="{7642FB38-DC2D-4E38-BF2F-78FE1FF59D08}">
      <dgm:prSet custT="1"/>
      <dgm:spPr/>
      <dgm:t>
        <a:bodyPr/>
        <a:lstStyle/>
        <a:p>
          <a:r>
            <a:rPr lang="en-PH" sz="1600" b="0" i="0" u="none"/>
            <a:t>Canadian Red Cross</a:t>
          </a:r>
          <a:endParaRPr lang="en-PH" sz="1600"/>
        </a:p>
      </dgm:t>
    </dgm:pt>
    <dgm:pt modelId="{103D357C-734E-41C0-AF30-C74C2BFB55ED}" type="parTrans" cxnId="{2004B77A-9F4D-4190-8311-D8FAD06ADD36}">
      <dgm:prSet/>
      <dgm:spPr/>
      <dgm:t>
        <a:bodyPr/>
        <a:lstStyle/>
        <a:p>
          <a:endParaRPr lang="en-PH"/>
        </a:p>
      </dgm:t>
    </dgm:pt>
    <dgm:pt modelId="{C12DC210-55C6-4FA6-8BD1-A0B45F6AE51A}" type="sibTrans" cxnId="{2004B77A-9F4D-4190-8311-D8FAD06ADD36}">
      <dgm:prSet/>
      <dgm:spPr/>
      <dgm:t>
        <a:bodyPr/>
        <a:lstStyle/>
        <a:p>
          <a:endParaRPr lang="en-PH"/>
        </a:p>
      </dgm:t>
    </dgm:pt>
    <dgm:pt modelId="{A61C7FC2-B0E3-43E6-91E4-7DBABE76EB8F}">
      <dgm:prSet custT="1"/>
      <dgm:spPr/>
      <dgm:t>
        <a:bodyPr/>
        <a:lstStyle/>
        <a:p>
          <a:r>
            <a:rPr lang="en-PH" sz="1600" b="0" i="0" u="none" dirty="0"/>
            <a:t>Pakistan Red Crescent Society</a:t>
          </a:r>
          <a:endParaRPr lang="en-PH" sz="1600" dirty="0"/>
        </a:p>
      </dgm:t>
    </dgm:pt>
    <dgm:pt modelId="{E4AF3AE6-0BBB-4284-9848-93A088810EC0}" type="parTrans" cxnId="{1FAC7A09-613F-48FA-9374-07F41947CFA0}">
      <dgm:prSet/>
      <dgm:spPr/>
      <dgm:t>
        <a:bodyPr/>
        <a:lstStyle/>
        <a:p>
          <a:endParaRPr lang="en-PH"/>
        </a:p>
      </dgm:t>
    </dgm:pt>
    <dgm:pt modelId="{EFA29B10-74ED-4FF6-8F4D-F30FCA83E9A1}" type="sibTrans" cxnId="{1FAC7A09-613F-48FA-9374-07F41947CFA0}">
      <dgm:prSet/>
      <dgm:spPr/>
      <dgm:t>
        <a:bodyPr/>
        <a:lstStyle/>
        <a:p>
          <a:endParaRPr lang="en-PH"/>
        </a:p>
      </dgm:t>
    </dgm:pt>
    <dgm:pt modelId="{05785487-29F1-40BF-BF85-8B1E154F1724}">
      <dgm:prSet custT="1"/>
      <dgm:spPr/>
      <dgm:t>
        <a:bodyPr/>
        <a:lstStyle/>
        <a:p>
          <a:r>
            <a:rPr lang="en-PH" sz="1600" b="0" i="0" u="none" dirty="0"/>
            <a:t>Sri Lanka Red Cross</a:t>
          </a:r>
          <a:endParaRPr lang="en-PH" sz="1600" dirty="0"/>
        </a:p>
      </dgm:t>
    </dgm:pt>
    <dgm:pt modelId="{9BE22D02-C7C9-4E87-821B-81B0EEA44000}" type="parTrans" cxnId="{066348B7-39E8-4535-ACD5-D6D2DBF36B39}">
      <dgm:prSet/>
      <dgm:spPr/>
      <dgm:t>
        <a:bodyPr/>
        <a:lstStyle/>
        <a:p>
          <a:endParaRPr lang="en-PH"/>
        </a:p>
      </dgm:t>
    </dgm:pt>
    <dgm:pt modelId="{25C74C8F-DF65-42AA-9060-315F8E2F86B9}" type="sibTrans" cxnId="{066348B7-39E8-4535-ACD5-D6D2DBF36B39}">
      <dgm:prSet/>
      <dgm:spPr/>
      <dgm:t>
        <a:bodyPr/>
        <a:lstStyle/>
        <a:p>
          <a:endParaRPr lang="en-PH"/>
        </a:p>
      </dgm:t>
    </dgm:pt>
    <dgm:pt modelId="{4AB6E281-EE98-4F6F-9547-35453F7283DA}">
      <dgm:prSet custT="1"/>
      <dgm:spPr/>
      <dgm:t>
        <a:bodyPr/>
        <a:lstStyle/>
        <a:p>
          <a:r>
            <a:rPr lang="en-PH" sz="1600" b="0" i="0" u="none" dirty="0"/>
            <a:t>Rwanda Red Cross</a:t>
          </a:r>
          <a:endParaRPr lang="en-PH" sz="1600" dirty="0"/>
        </a:p>
      </dgm:t>
    </dgm:pt>
    <dgm:pt modelId="{9575453D-C5F2-4C9A-8B4D-DE4340B447FC}" type="parTrans" cxnId="{8076F111-E345-476F-B3DB-6F320EBFC475}">
      <dgm:prSet/>
      <dgm:spPr/>
      <dgm:t>
        <a:bodyPr/>
        <a:lstStyle/>
        <a:p>
          <a:endParaRPr lang="en-PH"/>
        </a:p>
      </dgm:t>
    </dgm:pt>
    <dgm:pt modelId="{BFE71E6B-7E17-4E4E-9A3D-0A12E18DD7AC}" type="sibTrans" cxnId="{8076F111-E345-476F-B3DB-6F320EBFC475}">
      <dgm:prSet/>
      <dgm:spPr/>
      <dgm:t>
        <a:bodyPr/>
        <a:lstStyle/>
        <a:p>
          <a:endParaRPr lang="en-PH"/>
        </a:p>
      </dgm:t>
    </dgm:pt>
    <dgm:pt modelId="{0B57336F-059F-4ED6-BC0F-6CF21A28D3C3}">
      <dgm:prSet custT="1"/>
      <dgm:spPr/>
      <dgm:t>
        <a:bodyPr/>
        <a:lstStyle/>
        <a:p>
          <a:r>
            <a:rPr lang="en-PH" sz="1600" b="0" i="0" u="none"/>
            <a:t>Costa Rican Red Cross</a:t>
          </a:r>
          <a:endParaRPr lang="en-PH" sz="1600"/>
        </a:p>
      </dgm:t>
    </dgm:pt>
    <dgm:pt modelId="{10989B8F-56B1-4CC9-B6B4-58089888BAB5}" type="parTrans" cxnId="{4421C5C2-44F5-41FC-9F9C-61B212882DB9}">
      <dgm:prSet/>
      <dgm:spPr/>
      <dgm:t>
        <a:bodyPr/>
        <a:lstStyle/>
        <a:p>
          <a:endParaRPr lang="en-PH"/>
        </a:p>
      </dgm:t>
    </dgm:pt>
    <dgm:pt modelId="{A4C8DE2B-502B-4F68-B02D-C87334194B51}" type="sibTrans" cxnId="{4421C5C2-44F5-41FC-9F9C-61B212882DB9}">
      <dgm:prSet/>
      <dgm:spPr/>
      <dgm:t>
        <a:bodyPr/>
        <a:lstStyle/>
        <a:p>
          <a:endParaRPr lang="en-PH"/>
        </a:p>
      </dgm:t>
    </dgm:pt>
    <dgm:pt modelId="{8D753771-C540-4CBD-BD39-CDFBFFCF2F0C}">
      <dgm:prSet custT="1"/>
      <dgm:spPr/>
      <dgm:t>
        <a:bodyPr/>
        <a:lstStyle/>
        <a:p>
          <a:r>
            <a:rPr lang="en-PH" sz="1600" b="0" i="0" u="none"/>
            <a:t>Armenian Red Cross Society</a:t>
          </a:r>
          <a:endParaRPr lang="en-PH" sz="1600"/>
        </a:p>
      </dgm:t>
    </dgm:pt>
    <dgm:pt modelId="{EE88FE61-14C7-4BD0-B9DE-1DE099CC4128}" type="parTrans" cxnId="{E4B33EE3-EB2E-404C-9681-3A2C309B6345}">
      <dgm:prSet/>
      <dgm:spPr/>
      <dgm:t>
        <a:bodyPr/>
        <a:lstStyle/>
        <a:p>
          <a:endParaRPr lang="en-PH"/>
        </a:p>
      </dgm:t>
    </dgm:pt>
    <dgm:pt modelId="{5AB192A7-AD92-40F8-A1B6-C1575F4FF68F}" type="sibTrans" cxnId="{E4B33EE3-EB2E-404C-9681-3A2C309B6345}">
      <dgm:prSet/>
      <dgm:spPr/>
      <dgm:t>
        <a:bodyPr/>
        <a:lstStyle/>
        <a:p>
          <a:endParaRPr lang="en-PH"/>
        </a:p>
      </dgm:t>
    </dgm:pt>
    <dgm:pt modelId="{275B1824-C81A-4E14-A377-5F8C4CB143C9}">
      <dgm:prSet custT="1"/>
      <dgm:spPr/>
      <dgm:t>
        <a:bodyPr/>
        <a:lstStyle/>
        <a:p>
          <a:r>
            <a:rPr lang="en-US" sz="1600" b="0" i="0" u="none"/>
            <a:t>Red Cross Society of China</a:t>
          </a:r>
          <a:endParaRPr lang="en-US" sz="1600"/>
        </a:p>
      </dgm:t>
    </dgm:pt>
    <dgm:pt modelId="{4AE20EE5-0CD1-4B1B-978B-D2BC9D135D29}" type="parTrans" cxnId="{67169DDB-5F86-4CEE-90E0-338724FB66CD}">
      <dgm:prSet/>
      <dgm:spPr/>
      <dgm:t>
        <a:bodyPr/>
        <a:lstStyle/>
        <a:p>
          <a:endParaRPr lang="en-PH"/>
        </a:p>
      </dgm:t>
    </dgm:pt>
    <dgm:pt modelId="{CAE3ADE7-8A3B-4C9F-80C8-1EA05E6B07C6}" type="sibTrans" cxnId="{67169DDB-5F86-4CEE-90E0-338724FB66CD}">
      <dgm:prSet/>
      <dgm:spPr/>
      <dgm:t>
        <a:bodyPr/>
        <a:lstStyle/>
        <a:p>
          <a:endParaRPr lang="en-PH"/>
        </a:p>
      </dgm:t>
    </dgm:pt>
    <dgm:pt modelId="{3051D170-3526-4590-8476-CF4B65083FDF}">
      <dgm:prSet custT="1"/>
      <dgm:spPr/>
      <dgm:t>
        <a:bodyPr/>
        <a:lstStyle/>
        <a:p>
          <a:r>
            <a:rPr lang="en-PH" sz="1600" b="0" i="0" u="none" dirty="0"/>
            <a:t>Singapore Red Cross</a:t>
          </a:r>
          <a:endParaRPr lang="en-PH" sz="1600" dirty="0"/>
        </a:p>
      </dgm:t>
    </dgm:pt>
    <dgm:pt modelId="{A2DE86E5-2FBE-4108-B9D5-422EECCAFCDD}" type="parTrans" cxnId="{BB4F20C1-50DE-4F39-B8B7-038F5047A080}">
      <dgm:prSet/>
      <dgm:spPr/>
      <dgm:t>
        <a:bodyPr/>
        <a:lstStyle/>
        <a:p>
          <a:endParaRPr lang="en-PH"/>
        </a:p>
      </dgm:t>
    </dgm:pt>
    <dgm:pt modelId="{E7633577-E9EE-48AA-966D-BBC6BD267C23}" type="sibTrans" cxnId="{BB4F20C1-50DE-4F39-B8B7-038F5047A080}">
      <dgm:prSet/>
      <dgm:spPr/>
      <dgm:t>
        <a:bodyPr/>
        <a:lstStyle/>
        <a:p>
          <a:endParaRPr lang="en-PH"/>
        </a:p>
      </dgm:t>
    </dgm:pt>
    <dgm:pt modelId="{BAC2E8D2-0CF6-4F75-A7A6-8DD30BCFEF6D}">
      <dgm:prSet custT="1"/>
      <dgm:spPr/>
      <dgm:t>
        <a:bodyPr/>
        <a:lstStyle/>
        <a:p>
          <a:r>
            <a:rPr lang="en-PH" sz="1600" b="0" i="0" u="none"/>
            <a:t>Lebanese Red Cross</a:t>
          </a:r>
          <a:endParaRPr lang="en-PH" sz="1600"/>
        </a:p>
      </dgm:t>
    </dgm:pt>
    <dgm:pt modelId="{F721360F-9513-4DE7-B469-5BC043C732F8}" type="parTrans" cxnId="{390A67C1-5014-4FC6-97B1-A36A3AB4555A}">
      <dgm:prSet/>
      <dgm:spPr/>
      <dgm:t>
        <a:bodyPr/>
        <a:lstStyle/>
        <a:p>
          <a:endParaRPr lang="en-PH"/>
        </a:p>
      </dgm:t>
    </dgm:pt>
    <dgm:pt modelId="{F955BB1E-E3FC-4C26-91A9-58D689693A29}" type="sibTrans" cxnId="{390A67C1-5014-4FC6-97B1-A36A3AB4555A}">
      <dgm:prSet/>
      <dgm:spPr/>
      <dgm:t>
        <a:bodyPr/>
        <a:lstStyle/>
        <a:p>
          <a:endParaRPr lang="en-PH"/>
        </a:p>
      </dgm:t>
    </dgm:pt>
    <dgm:pt modelId="{3474D3C8-20BA-46B8-AAAA-35C0CF1DE92B}">
      <dgm:prSet custT="1"/>
      <dgm:spPr/>
      <dgm:t>
        <a:bodyPr/>
        <a:lstStyle/>
        <a:p>
          <a:r>
            <a:rPr lang="en-PH" sz="1600" b="0" i="0" u="none"/>
            <a:t>Saudi Arabia Red Crescent</a:t>
          </a:r>
          <a:endParaRPr lang="en-PH" sz="1600"/>
        </a:p>
      </dgm:t>
    </dgm:pt>
    <dgm:pt modelId="{B660EE26-14A1-4041-92D7-4DA449F00D9E}" type="parTrans" cxnId="{175DFA9D-2AA8-4E96-86AE-4251201F6848}">
      <dgm:prSet/>
      <dgm:spPr/>
      <dgm:t>
        <a:bodyPr/>
        <a:lstStyle/>
        <a:p>
          <a:endParaRPr lang="en-PH"/>
        </a:p>
      </dgm:t>
    </dgm:pt>
    <dgm:pt modelId="{B10732F6-D51A-4062-ADED-88B5683E4A89}" type="sibTrans" cxnId="{175DFA9D-2AA8-4E96-86AE-4251201F6848}">
      <dgm:prSet/>
      <dgm:spPr/>
      <dgm:t>
        <a:bodyPr/>
        <a:lstStyle/>
        <a:p>
          <a:endParaRPr lang="en-PH"/>
        </a:p>
      </dgm:t>
    </dgm:pt>
    <dgm:pt modelId="{715BC83F-C697-4434-9462-480480874A47}">
      <dgm:prSet custT="1"/>
      <dgm:spPr/>
      <dgm:t>
        <a:bodyPr/>
        <a:lstStyle/>
        <a:p>
          <a:r>
            <a:rPr lang="en-PH" sz="1600" b="0" i="0" u="none" dirty="0"/>
            <a:t>IFRC Pacific Delegation</a:t>
          </a:r>
          <a:endParaRPr lang="en-PH" sz="1600" dirty="0"/>
        </a:p>
      </dgm:t>
    </dgm:pt>
    <dgm:pt modelId="{BF416C3D-E239-4762-8308-15BCC7E5473A}" type="parTrans" cxnId="{3F38672D-2ABC-4B4F-9DAF-2620358B8324}">
      <dgm:prSet/>
      <dgm:spPr/>
      <dgm:t>
        <a:bodyPr/>
        <a:lstStyle/>
        <a:p>
          <a:endParaRPr lang="en-PH"/>
        </a:p>
      </dgm:t>
    </dgm:pt>
    <dgm:pt modelId="{023D165D-A485-4241-8D32-760F58B88033}" type="sibTrans" cxnId="{3F38672D-2ABC-4B4F-9DAF-2620358B8324}">
      <dgm:prSet/>
      <dgm:spPr/>
      <dgm:t>
        <a:bodyPr/>
        <a:lstStyle/>
        <a:p>
          <a:endParaRPr lang="en-PH"/>
        </a:p>
      </dgm:t>
    </dgm:pt>
    <dgm:pt modelId="{24E59165-A9A5-4D9C-83F1-AA4A042DF3F3}">
      <dgm:prSet custT="1"/>
      <dgm:spPr/>
      <dgm:t>
        <a:bodyPr/>
        <a:lstStyle/>
        <a:p>
          <a:r>
            <a:rPr lang="en-PH" sz="1600" b="0" i="0" u="none"/>
            <a:t>Uganda Red Cross</a:t>
          </a:r>
          <a:endParaRPr lang="en-PH" sz="1600"/>
        </a:p>
      </dgm:t>
    </dgm:pt>
    <dgm:pt modelId="{0901D482-8A8F-476D-A285-103B33CFD276}" type="parTrans" cxnId="{3A81F88E-7F81-4200-B769-936399956754}">
      <dgm:prSet/>
      <dgm:spPr/>
      <dgm:t>
        <a:bodyPr/>
        <a:lstStyle/>
        <a:p>
          <a:endParaRPr lang="en-PH"/>
        </a:p>
      </dgm:t>
    </dgm:pt>
    <dgm:pt modelId="{ED6D99D5-14CD-4E87-AF4B-FBFC277E5641}" type="sibTrans" cxnId="{3A81F88E-7F81-4200-B769-936399956754}">
      <dgm:prSet/>
      <dgm:spPr/>
      <dgm:t>
        <a:bodyPr/>
        <a:lstStyle/>
        <a:p>
          <a:endParaRPr lang="en-PH"/>
        </a:p>
      </dgm:t>
    </dgm:pt>
    <dgm:pt modelId="{73937275-6F60-4ED4-89F4-4C594E936B46}">
      <dgm:prSet custT="1"/>
      <dgm:spPr/>
      <dgm:t>
        <a:bodyPr/>
        <a:lstStyle/>
        <a:p>
          <a:r>
            <a:rPr lang="en-PH" sz="1600" b="0" i="0" u="none"/>
            <a:t>Austrian Red Cross</a:t>
          </a:r>
          <a:endParaRPr lang="en-PH" sz="1600"/>
        </a:p>
      </dgm:t>
    </dgm:pt>
    <dgm:pt modelId="{6053568A-0B44-4065-9431-C326FDF0C0BB}" type="parTrans" cxnId="{FF126BCB-C15E-4639-AB19-7D9B2F9ACF35}">
      <dgm:prSet/>
      <dgm:spPr/>
      <dgm:t>
        <a:bodyPr/>
        <a:lstStyle/>
        <a:p>
          <a:endParaRPr lang="en-PH"/>
        </a:p>
      </dgm:t>
    </dgm:pt>
    <dgm:pt modelId="{62C5170B-43DA-4A23-8044-339D326B3490}" type="sibTrans" cxnId="{FF126BCB-C15E-4639-AB19-7D9B2F9ACF35}">
      <dgm:prSet/>
      <dgm:spPr/>
      <dgm:t>
        <a:bodyPr/>
        <a:lstStyle/>
        <a:p>
          <a:endParaRPr lang="en-PH"/>
        </a:p>
      </dgm:t>
    </dgm:pt>
    <dgm:pt modelId="{F8424E04-5578-4E68-BEC3-FFCA0B45E616}">
      <dgm:prSet custT="1"/>
      <dgm:spPr/>
      <dgm:t>
        <a:bodyPr/>
        <a:lstStyle/>
        <a:p>
          <a:r>
            <a:rPr lang="en-PH" sz="1600" b="0" i="0" u="none"/>
            <a:t>Swedish RC</a:t>
          </a:r>
          <a:endParaRPr lang="en-PH" sz="1600"/>
        </a:p>
      </dgm:t>
    </dgm:pt>
    <dgm:pt modelId="{5E014832-EFFF-4686-8BB1-6088F5A49DFB}" type="parTrans" cxnId="{D8D03ED9-B8C6-4BAB-9577-99206C511127}">
      <dgm:prSet/>
      <dgm:spPr/>
      <dgm:t>
        <a:bodyPr/>
        <a:lstStyle/>
        <a:p>
          <a:endParaRPr lang="en-PH"/>
        </a:p>
      </dgm:t>
    </dgm:pt>
    <dgm:pt modelId="{3582004B-9DF0-4C80-BB74-47436EFA6161}" type="sibTrans" cxnId="{D8D03ED9-B8C6-4BAB-9577-99206C511127}">
      <dgm:prSet/>
      <dgm:spPr/>
      <dgm:t>
        <a:bodyPr/>
        <a:lstStyle/>
        <a:p>
          <a:endParaRPr lang="en-PH"/>
        </a:p>
      </dgm:t>
    </dgm:pt>
    <dgm:pt modelId="{7D4831B4-3E4A-4A09-97A9-6E8EA16A5816}">
      <dgm:prSet custT="1"/>
      <dgm:spPr/>
      <dgm:t>
        <a:bodyPr/>
        <a:lstStyle/>
        <a:p>
          <a:r>
            <a:rPr lang="en-PH" sz="1600" b="0" i="0" u="none"/>
            <a:t>Australia Red Cross</a:t>
          </a:r>
          <a:endParaRPr lang="en-PH" sz="1600"/>
        </a:p>
      </dgm:t>
    </dgm:pt>
    <dgm:pt modelId="{6F8A81D2-B6AF-4685-A64E-05E619C529BA}" type="parTrans" cxnId="{D50CA0A4-0487-4871-B567-E4405A8E85B2}">
      <dgm:prSet/>
      <dgm:spPr/>
      <dgm:t>
        <a:bodyPr/>
        <a:lstStyle/>
        <a:p>
          <a:endParaRPr lang="en-PH"/>
        </a:p>
      </dgm:t>
    </dgm:pt>
    <dgm:pt modelId="{0F918260-EACF-4F10-9E80-8BEF3D5D5EC8}" type="sibTrans" cxnId="{D50CA0A4-0487-4871-B567-E4405A8E85B2}">
      <dgm:prSet/>
      <dgm:spPr/>
      <dgm:t>
        <a:bodyPr/>
        <a:lstStyle/>
        <a:p>
          <a:endParaRPr lang="en-PH"/>
        </a:p>
      </dgm:t>
    </dgm:pt>
    <dgm:pt modelId="{410AD555-EABE-4E04-83FC-BD0E97019BD5}">
      <dgm:prSet custT="1"/>
      <dgm:spPr/>
      <dgm:t>
        <a:bodyPr/>
        <a:lstStyle/>
        <a:p>
          <a:r>
            <a:rPr lang="en-PH" sz="1600" b="0" i="0" u="none" dirty="0"/>
            <a:t>Georgia Red Cross</a:t>
          </a:r>
          <a:endParaRPr lang="en-PH" sz="1600" dirty="0"/>
        </a:p>
      </dgm:t>
    </dgm:pt>
    <dgm:pt modelId="{F2551B62-7474-4807-B3AB-C44408DF6E28}" type="parTrans" cxnId="{13BFCBED-9F3E-42F6-A407-88ACE44C899D}">
      <dgm:prSet/>
      <dgm:spPr/>
      <dgm:t>
        <a:bodyPr/>
        <a:lstStyle/>
        <a:p>
          <a:endParaRPr lang="en-PH"/>
        </a:p>
      </dgm:t>
    </dgm:pt>
    <dgm:pt modelId="{4FE96D1D-79B2-436B-88A5-99667CCD5D6D}" type="sibTrans" cxnId="{13BFCBED-9F3E-42F6-A407-88ACE44C899D}">
      <dgm:prSet/>
      <dgm:spPr/>
      <dgm:t>
        <a:bodyPr/>
        <a:lstStyle/>
        <a:p>
          <a:endParaRPr lang="en-PH"/>
        </a:p>
      </dgm:t>
    </dgm:pt>
    <dgm:pt modelId="{58FD40A7-61F8-4E8B-AC93-9FD0F092EAB2}">
      <dgm:prSet custT="1"/>
      <dgm:spPr/>
      <dgm:t>
        <a:bodyPr/>
        <a:lstStyle/>
        <a:p>
          <a:r>
            <a:rPr lang="en-PH" sz="1600" b="0" i="0" u="none"/>
            <a:t>New Zealand</a:t>
          </a:r>
          <a:endParaRPr lang="en-PH" sz="1600"/>
        </a:p>
      </dgm:t>
    </dgm:pt>
    <dgm:pt modelId="{C42AD34B-CE0D-4F42-8BDD-8C1443A88EF2}" type="parTrans" cxnId="{BE0321FB-0283-4572-B97A-5904EAA912C9}">
      <dgm:prSet/>
      <dgm:spPr/>
      <dgm:t>
        <a:bodyPr/>
        <a:lstStyle/>
        <a:p>
          <a:endParaRPr lang="en-PH"/>
        </a:p>
      </dgm:t>
    </dgm:pt>
    <dgm:pt modelId="{2FA3E1C4-50F7-4447-ADE6-20CB184EBB77}" type="sibTrans" cxnId="{BE0321FB-0283-4572-B97A-5904EAA912C9}">
      <dgm:prSet/>
      <dgm:spPr/>
      <dgm:t>
        <a:bodyPr/>
        <a:lstStyle/>
        <a:p>
          <a:endParaRPr lang="en-PH"/>
        </a:p>
      </dgm:t>
    </dgm:pt>
    <dgm:pt modelId="{EE79C58B-2FE6-4207-8FD0-B0FF05ACC0EE}">
      <dgm:prSet custT="1"/>
      <dgm:spPr/>
      <dgm:t>
        <a:bodyPr/>
        <a:lstStyle/>
        <a:p>
          <a:r>
            <a:rPr lang="en-PH" sz="1600" b="0" i="0" u="none"/>
            <a:t>Slovenia</a:t>
          </a:r>
          <a:endParaRPr lang="en-PH" sz="1600"/>
        </a:p>
      </dgm:t>
    </dgm:pt>
    <dgm:pt modelId="{CFABE14D-4CCB-4E18-A8C4-1D4A4BDCF441}" type="parTrans" cxnId="{798BD180-32E7-4B5A-9CF0-EC0A7B6EABD6}">
      <dgm:prSet/>
      <dgm:spPr/>
      <dgm:t>
        <a:bodyPr/>
        <a:lstStyle/>
        <a:p>
          <a:endParaRPr lang="en-PH"/>
        </a:p>
      </dgm:t>
    </dgm:pt>
    <dgm:pt modelId="{FE78B814-BABE-4507-A68F-CAF8E1EC1F13}" type="sibTrans" cxnId="{798BD180-32E7-4B5A-9CF0-EC0A7B6EABD6}">
      <dgm:prSet/>
      <dgm:spPr/>
      <dgm:t>
        <a:bodyPr/>
        <a:lstStyle/>
        <a:p>
          <a:endParaRPr lang="en-PH"/>
        </a:p>
      </dgm:t>
    </dgm:pt>
    <dgm:pt modelId="{2197D2DC-D062-443C-AD90-0CCB7D05E33C}">
      <dgm:prSet custT="1"/>
      <dgm:spPr/>
      <dgm:t>
        <a:bodyPr/>
        <a:lstStyle/>
        <a:p>
          <a:r>
            <a:rPr lang="en-US" sz="1600" b="0" i="0" u="none" dirty="0"/>
            <a:t>IFRC Cluster English speak </a:t>
          </a:r>
          <a:r>
            <a:rPr lang="en-US" sz="1600" b="0" i="0" u="none" dirty="0" err="1"/>
            <a:t>Carribean</a:t>
          </a:r>
          <a:endParaRPr lang="en-US" sz="1600" dirty="0"/>
        </a:p>
      </dgm:t>
    </dgm:pt>
    <dgm:pt modelId="{DA3DF62F-F549-4377-95BF-68A64C3E0D2C}" type="parTrans" cxnId="{188FC005-BCE9-4E01-A489-8549412FB313}">
      <dgm:prSet/>
      <dgm:spPr/>
      <dgm:t>
        <a:bodyPr/>
        <a:lstStyle/>
        <a:p>
          <a:endParaRPr lang="en-PH"/>
        </a:p>
      </dgm:t>
    </dgm:pt>
    <dgm:pt modelId="{CCBED2B1-EB02-40B2-9958-41C853A7CEB0}" type="sibTrans" cxnId="{188FC005-BCE9-4E01-A489-8549412FB313}">
      <dgm:prSet/>
      <dgm:spPr/>
      <dgm:t>
        <a:bodyPr/>
        <a:lstStyle/>
        <a:p>
          <a:endParaRPr lang="en-PH"/>
        </a:p>
      </dgm:t>
    </dgm:pt>
    <dgm:pt modelId="{B1AFC0E4-565E-44E7-9709-8287DC731FA7}">
      <dgm:prSet custT="1"/>
      <dgm:spPr/>
      <dgm:t>
        <a:bodyPr/>
        <a:lstStyle/>
        <a:p>
          <a:r>
            <a:rPr lang="en-PH" sz="1600" b="0" i="0" u="none"/>
            <a:t>Jamaica RC </a:t>
          </a:r>
          <a:endParaRPr lang="en-PH" sz="1600"/>
        </a:p>
      </dgm:t>
    </dgm:pt>
    <dgm:pt modelId="{AAA27679-7361-4D16-AA53-4CCEDA9C297F}" type="parTrans" cxnId="{22D1A6A1-0D00-4887-9A31-2898B5B1EB0D}">
      <dgm:prSet/>
      <dgm:spPr/>
      <dgm:t>
        <a:bodyPr/>
        <a:lstStyle/>
        <a:p>
          <a:endParaRPr lang="en-PH"/>
        </a:p>
      </dgm:t>
    </dgm:pt>
    <dgm:pt modelId="{BF81C853-A44A-4B89-9482-4D38FB23C4E5}" type="sibTrans" cxnId="{22D1A6A1-0D00-4887-9A31-2898B5B1EB0D}">
      <dgm:prSet/>
      <dgm:spPr/>
      <dgm:t>
        <a:bodyPr/>
        <a:lstStyle/>
        <a:p>
          <a:endParaRPr lang="en-PH"/>
        </a:p>
      </dgm:t>
    </dgm:pt>
    <dgm:pt modelId="{6222F823-644A-49AE-A459-935386D0E6F0}">
      <dgm:prSet custT="1"/>
      <dgm:spPr/>
      <dgm:t>
        <a:bodyPr/>
        <a:lstStyle/>
        <a:p>
          <a:r>
            <a:rPr lang="en-PH" sz="1600" b="0" i="0" u="none" dirty="0"/>
            <a:t>Pakistan Red Crescent</a:t>
          </a:r>
          <a:endParaRPr lang="en-PH" sz="1600" dirty="0"/>
        </a:p>
      </dgm:t>
    </dgm:pt>
    <dgm:pt modelId="{DD354BEC-0F28-4CAB-9EDC-C2F9A6749DE2}" type="parTrans" cxnId="{82F859F2-89A2-4793-AA91-F49012A375F0}">
      <dgm:prSet/>
      <dgm:spPr/>
      <dgm:t>
        <a:bodyPr/>
        <a:lstStyle/>
        <a:p>
          <a:endParaRPr lang="en-PH"/>
        </a:p>
      </dgm:t>
    </dgm:pt>
    <dgm:pt modelId="{57192A28-E761-4EB3-A5FF-4C17AE2DC0B0}" type="sibTrans" cxnId="{82F859F2-89A2-4793-AA91-F49012A375F0}">
      <dgm:prSet/>
      <dgm:spPr/>
      <dgm:t>
        <a:bodyPr/>
        <a:lstStyle/>
        <a:p>
          <a:endParaRPr lang="en-PH"/>
        </a:p>
      </dgm:t>
    </dgm:pt>
    <dgm:pt modelId="{5FCCDC4C-60F7-492E-9D19-274817FD9A09}">
      <dgm:prSet custT="1"/>
      <dgm:spPr/>
      <dgm:t>
        <a:bodyPr/>
        <a:lstStyle/>
        <a:p>
          <a:r>
            <a:rPr lang="en-PH" sz="1600" b="0" i="0" u="none" dirty="0"/>
            <a:t>Hong Kong Branch</a:t>
          </a:r>
          <a:endParaRPr lang="en-PH" sz="1600" dirty="0"/>
        </a:p>
      </dgm:t>
    </dgm:pt>
    <dgm:pt modelId="{292B823B-57D5-4BD9-9406-41505864C2A7}" type="parTrans" cxnId="{6AFEA30F-4821-4112-82A9-ECDD4E82B5B5}">
      <dgm:prSet/>
      <dgm:spPr/>
      <dgm:t>
        <a:bodyPr/>
        <a:lstStyle/>
        <a:p>
          <a:endParaRPr lang="en-PH"/>
        </a:p>
      </dgm:t>
    </dgm:pt>
    <dgm:pt modelId="{146C35C0-9917-4E2F-9171-FCCAE353EE2D}" type="sibTrans" cxnId="{6AFEA30F-4821-4112-82A9-ECDD4E82B5B5}">
      <dgm:prSet/>
      <dgm:spPr/>
      <dgm:t>
        <a:bodyPr/>
        <a:lstStyle/>
        <a:p>
          <a:endParaRPr lang="en-PH"/>
        </a:p>
      </dgm:t>
    </dgm:pt>
    <dgm:pt modelId="{5FD42AB7-9767-41F0-A48A-8DECE055D22B}" type="pres">
      <dgm:prSet presAssocID="{3CF1D2B9-331F-4382-84DC-A18343359D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7324150-7373-4F13-A2D5-A2DB85FCF958}" type="pres">
      <dgm:prSet presAssocID="{711397B7-34C8-4F21-9722-92E5B621FB2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47979D-00FC-4243-8A46-6BDF08EA8CF1}" type="pres">
      <dgm:prSet presAssocID="{59E47288-FC59-495D-A8D0-DAF1CAAB18A4}" presName="sibTrans" presStyleCnt="0"/>
      <dgm:spPr/>
    </dgm:pt>
    <dgm:pt modelId="{0642E2BA-E967-4BA2-A3D9-F9614A73A9AA}" type="pres">
      <dgm:prSet presAssocID="{4E887F17-BD8E-4AC7-B356-A7A6C08864D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5ED6D6-AEFC-43EF-BAB4-63B7C779EC83}" type="pres">
      <dgm:prSet presAssocID="{785A6241-44A7-4FF0-9B3B-5DA62D969D61}" presName="sibTrans" presStyleCnt="0"/>
      <dgm:spPr/>
    </dgm:pt>
    <dgm:pt modelId="{7B2B49B5-427A-4FB6-956C-98B4EA3B46A2}" type="pres">
      <dgm:prSet presAssocID="{0F8E11CB-CC94-473A-BC35-7ABA346CCE9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27EE26-FA18-47E5-87DA-11D568689A97}" type="pres">
      <dgm:prSet presAssocID="{75D1ED3C-74AF-49EB-B7A0-C7FFD5D8C1F5}" presName="sibTrans" presStyleCnt="0"/>
      <dgm:spPr/>
    </dgm:pt>
    <dgm:pt modelId="{BB146BE0-6822-47CE-A1E8-F76959F5CB64}" type="pres">
      <dgm:prSet presAssocID="{6398677C-2F57-4067-AFED-CF58CDE8019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E9EFE4-CB89-4DA0-8DA4-3C7634EEC9F1}" type="pres">
      <dgm:prSet presAssocID="{638FCB3B-D254-4536-8F19-F2D1619FE271}" presName="sibTrans" presStyleCnt="0"/>
      <dgm:spPr/>
    </dgm:pt>
    <dgm:pt modelId="{C9B883D1-81F5-433E-9D4C-6C223C902E49}" type="pres">
      <dgm:prSet presAssocID="{15961E07-B60B-49EA-8F9E-25B1A7B917A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2245D2-F0B5-44A9-95DF-9295420425C5}" type="pres">
      <dgm:prSet presAssocID="{57EDE4A2-7038-44B2-849E-FCD7E5355D53}" presName="sibTrans" presStyleCnt="0"/>
      <dgm:spPr/>
    </dgm:pt>
    <dgm:pt modelId="{B7808B43-6B75-4143-B214-E47F19A9A22C}" type="pres">
      <dgm:prSet presAssocID="{BCE6163B-38E9-4D76-A439-93BD6D3D069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FCE81EA-4196-48E5-992D-61770FBB0B95}" type="presOf" srcId="{10AD8B68-04CE-4C0F-BB15-2081AAA7E668}" destId="{7B2B49B5-427A-4FB6-956C-98B4EA3B46A2}" srcOrd="0" destOrd="6" presId="urn:microsoft.com/office/officeart/2005/8/layout/hList6"/>
    <dgm:cxn modelId="{B1D1E490-BE89-4F0B-879D-E076D98E9382}" type="presOf" srcId="{B8AB28B6-82F4-4468-B502-96E743F51694}" destId="{0642E2BA-E967-4BA2-A3D9-F9614A73A9AA}" srcOrd="0" destOrd="5" presId="urn:microsoft.com/office/officeart/2005/8/layout/hList6"/>
    <dgm:cxn modelId="{EA4ECDF2-5FFC-4AC9-BE12-9958C777923A}" srcId="{0F8E11CB-CC94-473A-BC35-7ABA346CCE9F}" destId="{8D2D50C9-2958-49FA-B615-745F188FCEE9}" srcOrd="10" destOrd="0" parTransId="{3F924C57-0853-466B-93CC-C3DA73261AD7}" sibTransId="{9441FEFF-32D7-435C-9918-939F7DED8A1E}"/>
    <dgm:cxn modelId="{BDF95590-C84A-4957-B114-500D4FD8D667}" type="presOf" srcId="{8D753771-C540-4CBD-BD39-CDFBFFCF2F0C}" destId="{C9B883D1-81F5-433E-9D4C-6C223C902E49}" srcOrd="0" destOrd="4" presId="urn:microsoft.com/office/officeart/2005/8/layout/hList6"/>
    <dgm:cxn modelId="{F8899B35-E253-4C3C-8AE2-7AD594C0ABA3}" srcId="{6398677C-2F57-4067-AFED-CF58CDE80191}" destId="{3F37EE6A-47D4-49E3-88B6-CE3CE06AF41B}" srcOrd="4" destOrd="0" parTransId="{52823A5F-91BF-42B5-AD40-14114B201321}" sibTransId="{3153858B-7427-418D-9712-64228DF1043E}"/>
    <dgm:cxn modelId="{3DA60011-5129-47FC-B0F8-F409B441506A}" srcId="{6398677C-2F57-4067-AFED-CF58CDE80191}" destId="{384442D3-FCC4-4862-86CA-26C30A54F7EF}" srcOrd="7" destOrd="0" parTransId="{9F4962D4-83BA-4C87-A3E3-AC537499E2C7}" sibTransId="{9D28B3F1-A56B-47DD-B844-0366EB9FFECF}"/>
    <dgm:cxn modelId="{446DFC11-1AEA-43B8-BDF5-808843C9EA40}" type="presOf" srcId="{15961E07-B60B-49EA-8F9E-25B1A7B917A9}" destId="{C9B883D1-81F5-433E-9D4C-6C223C902E49}" srcOrd="0" destOrd="0" presId="urn:microsoft.com/office/officeart/2005/8/layout/hList6"/>
    <dgm:cxn modelId="{882F28BE-FE18-44E3-BAD4-C694AC2B6025}" srcId="{711397B7-34C8-4F21-9722-92E5B621FB23}" destId="{ECC4C0E1-0AA5-452E-952F-EE18AFD5335F}" srcOrd="4" destOrd="0" parTransId="{8F507B75-32A0-43B8-8223-D7566A69CB4F}" sibTransId="{1D973687-891F-43B5-9E8B-1567E7C8E9E1}"/>
    <dgm:cxn modelId="{46F1E73E-FD44-41B0-BC78-01A18CD098D4}" type="presOf" srcId="{ECC4C0E1-0AA5-452E-952F-EE18AFD5335F}" destId="{27324150-7373-4F13-A2D5-A2DB85FCF958}" srcOrd="0" destOrd="5" presId="urn:microsoft.com/office/officeart/2005/8/layout/hList6"/>
    <dgm:cxn modelId="{2004B77A-9F4D-4190-8311-D8FAD06ADD36}" srcId="{6398677C-2F57-4067-AFED-CF58CDE80191}" destId="{7642FB38-DC2D-4E38-BF2F-78FE1FF59D08}" srcOrd="8" destOrd="0" parTransId="{103D357C-734E-41C0-AF30-C74C2BFB55ED}" sibTransId="{C12DC210-55C6-4FA6-8BD1-A0B45F6AE51A}"/>
    <dgm:cxn modelId="{2A9342E1-5E24-40D4-A357-5A5BE852AC4C}" type="presOf" srcId="{5ECC79AC-93D7-4B8E-9FF6-DE6600C470ED}" destId="{7B2B49B5-427A-4FB6-956C-98B4EA3B46A2}" srcOrd="0" destOrd="13" presId="urn:microsoft.com/office/officeart/2005/8/layout/hList6"/>
    <dgm:cxn modelId="{3A8758CD-9649-4DBB-A3A7-2CD4EF843EDC}" srcId="{3CF1D2B9-331F-4382-84DC-A18343359DF7}" destId="{711397B7-34C8-4F21-9722-92E5B621FB23}" srcOrd="0" destOrd="0" parTransId="{5C762A76-BBA3-447F-B29C-01A2AFC59B21}" sibTransId="{59E47288-FC59-495D-A8D0-DAF1CAAB18A4}"/>
    <dgm:cxn modelId="{F9A402CC-8163-43B6-B89C-9EC00C4F42BD}" type="presOf" srcId="{7D4831B4-3E4A-4A09-97A9-6E8EA16A5816}" destId="{B7808B43-6B75-4143-B214-E47F19A9A22C}" srcOrd="0" destOrd="5" presId="urn:microsoft.com/office/officeart/2005/8/layout/hList6"/>
    <dgm:cxn modelId="{EF8E0481-EC7C-4029-88E8-00E9B3464D62}" srcId="{711397B7-34C8-4F21-9722-92E5B621FB23}" destId="{8644D3BD-D4BA-4901-BACC-1F82E55F586B}" srcOrd="12" destOrd="0" parTransId="{F47768BF-400E-4A29-89E4-E47AD25816D5}" sibTransId="{BBA81347-2F16-44F9-BED2-EC6EF4B7A2D2}"/>
    <dgm:cxn modelId="{57536E2A-6E14-44BA-938F-839930FDFA82}" srcId="{4E887F17-BD8E-4AC7-B356-A7A6C08864DD}" destId="{C82B4291-340B-4D74-BEAD-E995A5EC5C7C}" srcOrd="5" destOrd="0" parTransId="{C0A05D80-CD4C-45DB-A560-B150C947799A}" sibTransId="{0D2C3A6D-991E-47EE-8C0E-B5D0A9C1F5E7}"/>
    <dgm:cxn modelId="{1E65709A-C33D-41EA-B59A-B785E64A7E77}" type="presOf" srcId="{CB283127-5E0F-4407-9BB3-87865FA32820}" destId="{BB146BE0-6822-47CE-A1E8-F76959F5CB64}" srcOrd="0" destOrd="7" presId="urn:microsoft.com/office/officeart/2005/8/layout/hList6"/>
    <dgm:cxn modelId="{76FD595A-8CEB-4CBA-AD33-D7A7535443E0}" srcId="{711397B7-34C8-4F21-9722-92E5B621FB23}" destId="{2EEF228E-EC36-424E-81C6-57EF5A74A899}" srcOrd="10" destOrd="0" parTransId="{5E2F321B-27BE-4C64-BAE9-9E8EDAD7AFD5}" sibTransId="{9BD28EE0-48FB-446E-8458-C54D1C11AF1D}"/>
    <dgm:cxn modelId="{B96543A2-138C-4156-95AC-22CE038CF262}" srcId="{3CF1D2B9-331F-4382-84DC-A18343359DF7}" destId="{6398677C-2F57-4067-AFED-CF58CDE80191}" srcOrd="3" destOrd="0" parTransId="{D36FCC94-25B1-44F2-970B-A92BBD87CA2A}" sibTransId="{638FCB3B-D254-4536-8F19-F2D1619FE271}"/>
    <dgm:cxn modelId="{173C3148-44B1-4998-84DB-D06F68B5E32A}" type="presOf" srcId="{3051D170-3526-4590-8476-CF4B65083FDF}" destId="{C9B883D1-81F5-433E-9D4C-6C223C902E49}" srcOrd="0" destOrd="6" presId="urn:microsoft.com/office/officeart/2005/8/layout/hList6"/>
    <dgm:cxn modelId="{E4B33EE3-EB2E-404C-9681-3A2C309B6345}" srcId="{15961E07-B60B-49EA-8F9E-25B1A7B917A9}" destId="{8D753771-C540-4CBD-BD39-CDFBFFCF2F0C}" srcOrd="3" destOrd="0" parTransId="{EE88FE61-14C7-4BD0-B9DE-1DE099CC4128}" sibTransId="{5AB192A7-AD92-40F8-A1B6-C1575F4FF68F}"/>
    <dgm:cxn modelId="{4D742559-1920-4EC7-BCE9-8CBA216BF3F9}" type="presOf" srcId="{139D2167-56E7-4DB1-B6A0-EF8B9DF3E338}" destId="{7B2B49B5-427A-4FB6-956C-98B4EA3B46A2}" srcOrd="0" destOrd="2" presId="urn:microsoft.com/office/officeart/2005/8/layout/hList6"/>
    <dgm:cxn modelId="{8B78DA8E-E997-41E0-BCDD-6845090B1682}" srcId="{0F8E11CB-CC94-473A-BC35-7ABA346CCE9F}" destId="{5ECC79AC-93D7-4B8E-9FF6-DE6600C470ED}" srcOrd="12" destOrd="0" parTransId="{523CE374-D68F-4207-AB21-202909EFB9D8}" sibTransId="{BB4018DB-0CA0-4FDB-82CD-A8BB7FA528C8}"/>
    <dgm:cxn modelId="{22D1A6A1-0D00-4887-9A31-2898B5B1EB0D}" srcId="{BCE6163B-38E9-4D76-A439-93BD6D3D069C}" destId="{B1AFC0E4-565E-44E7-9709-8287DC731FA7}" srcOrd="9" destOrd="0" parTransId="{AAA27679-7361-4D16-AA53-4CCEDA9C297F}" sibTransId="{BF81C853-A44A-4B89-9482-4D38FB23C4E5}"/>
    <dgm:cxn modelId="{49441691-0102-4DFE-B68B-D1A0A01EB065}" type="presOf" srcId="{276C2AF4-47C5-46A8-9370-8AAC3C5B613E}" destId="{7B2B49B5-427A-4FB6-956C-98B4EA3B46A2}" srcOrd="0" destOrd="10" presId="urn:microsoft.com/office/officeart/2005/8/layout/hList6"/>
    <dgm:cxn modelId="{AB1A37D3-6468-4751-AE27-981658842383}" srcId="{4E887F17-BD8E-4AC7-B356-A7A6C08864DD}" destId="{98D48B1C-0E18-4579-92B7-E60742B7884A}" srcOrd="1" destOrd="0" parTransId="{5873711D-95AE-4F3B-A1B2-B3C9281ED74C}" sibTransId="{AC06BE5F-70BB-465E-BA3E-B4171ECEEEB0}"/>
    <dgm:cxn modelId="{92FD742D-41FF-4C3E-BF44-9EBCA2EAC754}" srcId="{3CF1D2B9-331F-4382-84DC-A18343359DF7}" destId="{0F8E11CB-CC94-473A-BC35-7ABA346CCE9F}" srcOrd="2" destOrd="0" parTransId="{EBA3BC7B-7A1D-407F-BFF2-D3A58E6F336D}" sibTransId="{75D1ED3C-74AF-49EB-B7A0-C7FFD5D8C1F5}"/>
    <dgm:cxn modelId="{3A81F88E-7F81-4200-B769-936399956754}" srcId="{BCE6163B-38E9-4D76-A439-93BD6D3D069C}" destId="{24E59165-A9A5-4D9C-83F1-AA4A042DF3F3}" srcOrd="1" destOrd="0" parTransId="{0901D482-8A8F-476D-A285-103B33CFD276}" sibTransId="{ED6D99D5-14CD-4E87-AF4B-FBFC277E5641}"/>
    <dgm:cxn modelId="{DA9BC23E-D901-4190-9D03-2D153163437C}" srcId="{711397B7-34C8-4F21-9722-92E5B621FB23}" destId="{A86A83B2-6F65-453C-8E51-76BDD179A727}" srcOrd="7" destOrd="0" parTransId="{5CE190E1-6CB6-4EBE-BAEE-AC014DF6CB28}" sibTransId="{4FD9D980-EBDD-470D-83A5-09827A1AB24C}"/>
    <dgm:cxn modelId="{82F859F2-89A2-4793-AA91-F49012A375F0}" srcId="{BCE6163B-38E9-4D76-A439-93BD6D3D069C}" destId="{6222F823-644A-49AE-A459-935386D0E6F0}" srcOrd="10" destOrd="0" parTransId="{DD354BEC-0F28-4CAB-9EDC-C2F9A6749DE2}" sibTransId="{57192A28-E761-4EB3-A5FF-4C17AE2DC0B0}"/>
    <dgm:cxn modelId="{205B977C-935A-4124-BC96-E52AFFCBE961}" srcId="{0F8E11CB-CC94-473A-BC35-7ABA346CCE9F}" destId="{10AD8B68-04CE-4C0F-BB15-2081AAA7E668}" srcOrd="5" destOrd="0" parTransId="{ECD1FF79-3FA3-4CAE-B546-1290D44991D5}" sibTransId="{08692B17-225D-48BA-A560-1B1B05DA388D}"/>
    <dgm:cxn modelId="{641F8942-22CA-4CB3-865F-72CB47D9EF7D}" type="presOf" srcId="{EE79C58B-2FE6-4207-8FD0-B0FF05ACC0EE}" destId="{B7808B43-6B75-4143-B214-E47F19A9A22C}" srcOrd="0" destOrd="8" presId="urn:microsoft.com/office/officeart/2005/8/layout/hList6"/>
    <dgm:cxn modelId="{4D555771-68F6-4700-AA50-6B96D192B66B}" type="presOf" srcId="{05785487-29F1-40BF-BF85-8B1E154F1724}" destId="{BB146BE0-6822-47CE-A1E8-F76959F5CB64}" srcOrd="0" destOrd="11" presId="urn:microsoft.com/office/officeart/2005/8/layout/hList6"/>
    <dgm:cxn modelId="{C7F317B3-DA07-4677-940E-B9D5F9A7A6C1}" srcId="{3CF1D2B9-331F-4382-84DC-A18343359DF7}" destId="{BCE6163B-38E9-4D76-A439-93BD6D3D069C}" srcOrd="5" destOrd="0" parTransId="{5B9B3BB7-EA5C-4F8A-8480-3B955E13F8A8}" sibTransId="{8C57BABF-3758-4465-A2A7-1E60B77661FF}"/>
    <dgm:cxn modelId="{A4B16787-EB6D-4DEB-89F1-8C9F12C5A720}" srcId="{0F8E11CB-CC94-473A-BC35-7ABA346CCE9F}" destId="{25A79DC8-EE55-4B14-AE67-FF1EA48166CB}" srcOrd="2" destOrd="0" parTransId="{CAD6CF06-4091-4DE2-B999-A19813886008}" sibTransId="{DDDD0A49-200D-458F-97A3-CFC61F7C34A5}"/>
    <dgm:cxn modelId="{2D3F5DD1-0E39-4BC0-93E0-C90F931C7B27}" type="presOf" srcId="{24A973AD-1C37-4749-BA5E-4C5A863243B1}" destId="{B7808B43-6B75-4143-B214-E47F19A9A22C}" srcOrd="0" destOrd="1" presId="urn:microsoft.com/office/officeart/2005/8/layout/hList6"/>
    <dgm:cxn modelId="{F620D6AD-A919-4939-95AE-C064B20233CE}" srcId="{711397B7-34C8-4F21-9722-92E5B621FB23}" destId="{25266D1C-3B4D-4072-A3BB-3BEA9294E21C}" srcOrd="13" destOrd="0" parTransId="{A40F9D07-B583-4359-B5F9-ADB4DC9E9DF2}" sibTransId="{39869728-85A0-48C8-885E-4F60E77D1F92}"/>
    <dgm:cxn modelId="{390AE4D7-0921-4A8A-A908-23B120D3FFD5}" srcId="{BCE6163B-38E9-4D76-A439-93BD6D3D069C}" destId="{0A9F2EFE-FF3F-4477-8D37-A07522CDD746}" srcOrd="13" destOrd="0" parTransId="{C34D733E-C7B1-41BB-9CE6-182223D90E53}" sibTransId="{0E6BFBAA-44E1-4488-B01D-59105B5255D4}"/>
    <dgm:cxn modelId="{4A1D08FF-7203-46FB-8D5E-2844EE74CC89}" type="presOf" srcId="{A40F4070-2025-44C6-B0B6-B7D1F7AD1A2F}" destId="{27324150-7373-4F13-A2D5-A2DB85FCF958}" srcOrd="0" destOrd="7" presId="urn:microsoft.com/office/officeart/2005/8/layout/hList6"/>
    <dgm:cxn modelId="{57F3EA97-0D8D-4AB3-8793-8266A5A1DC72}" srcId="{4E887F17-BD8E-4AC7-B356-A7A6C08864DD}" destId="{B8AB28B6-82F4-4468-B502-96E743F51694}" srcOrd="4" destOrd="0" parTransId="{FD7DEEB9-A63D-4845-98D2-A55E53938AF1}" sibTransId="{FCBFCEC3-6052-4643-A061-C75D8E6B9EC6}"/>
    <dgm:cxn modelId="{421AFCD2-B8AE-4F66-82DB-9B8E10E9D071}" type="presOf" srcId="{6222F823-644A-49AE-A459-935386D0E6F0}" destId="{B7808B43-6B75-4143-B214-E47F19A9A22C}" srcOrd="0" destOrd="11" presId="urn:microsoft.com/office/officeart/2005/8/layout/hList6"/>
    <dgm:cxn modelId="{167D91E5-D0FA-4A40-8B6C-F787891E55AB}" srcId="{0F8E11CB-CC94-473A-BC35-7ABA346CCE9F}" destId="{AE78FA99-7558-46CF-B3BE-B896FBE89618}" srcOrd="11" destOrd="0" parTransId="{E5DBC844-A2CF-4B47-B889-2F8BC631EB57}" sibTransId="{3CADCB48-8387-4DD7-ACBA-1448539F1206}"/>
    <dgm:cxn modelId="{32DCDD84-D90D-4D29-B4ED-4758336925AC}" type="presOf" srcId="{73937275-6F60-4ED4-89F4-4C594E936B46}" destId="{B7808B43-6B75-4143-B214-E47F19A9A22C}" srcOrd="0" destOrd="3" presId="urn:microsoft.com/office/officeart/2005/8/layout/hList6"/>
    <dgm:cxn modelId="{030D7CDA-6D9A-4CA8-85B5-6E57FEA60F4B}" type="presOf" srcId="{EC50FF48-DECC-4FFC-846F-361D06C67F14}" destId="{7B2B49B5-427A-4FB6-956C-98B4EA3B46A2}" srcOrd="0" destOrd="1" presId="urn:microsoft.com/office/officeart/2005/8/layout/hList6"/>
    <dgm:cxn modelId="{E73EC6DB-2D2E-4503-A01E-D58339CFDEA3}" srcId="{711397B7-34C8-4F21-9722-92E5B621FB23}" destId="{0CEB8785-BA80-4F7E-918B-902D06BB2DAD}" srcOrd="0" destOrd="0" parTransId="{365CD826-AAA0-432A-8DB7-26F2BBB639F5}" sibTransId="{A0851648-6963-4E06-A024-AA049C9EA72A}"/>
    <dgm:cxn modelId="{4DE473F5-D9E0-4E46-A424-A7C53188C849}" type="presOf" srcId="{5A8BFAE0-5514-4F23-8F13-536FA5082963}" destId="{0642E2BA-E967-4BA2-A3D9-F9614A73A9AA}" srcOrd="0" destOrd="3" presId="urn:microsoft.com/office/officeart/2005/8/layout/hList6"/>
    <dgm:cxn modelId="{3AD03081-E5A9-4C2B-B81F-94BD82525512}" type="presOf" srcId="{8D6A61BD-3902-497E-B211-95076CB78B52}" destId="{7B2B49B5-427A-4FB6-956C-98B4EA3B46A2}" srcOrd="0" destOrd="7" presId="urn:microsoft.com/office/officeart/2005/8/layout/hList6"/>
    <dgm:cxn modelId="{E4698CE8-D516-4793-9F11-FE5DA5229592}" srcId="{4E887F17-BD8E-4AC7-B356-A7A6C08864DD}" destId="{4F1470CE-118E-4C01-8C6F-C2E2DA756A60}" srcOrd="7" destOrd="0" parTransId="{EF14D34D-DAE1-4413-9677-75F24F4FEC00}" sibTransId="{8E756916-B785-41B9-BE6C-AF5F987B4ED5}"/>
    <dgm:cxn modelId="{52E7C203-67FD-4670-A957-28E42E159560}" srcId="{4E887F17-BD8E-4AC7-B356-A7A6C08864DD}" destId="{105554F4-38FF-4A79-BF06-2DD90DB3A2EA}" srcOrd="10" destOrd="0" parTransId="{DE94820F-8881-4AC3-81E5-138BFCF4F8F8}" sibTransId="{9ED967BB-E602-4BA7-BB22-82057A3958A8}"/>
    <dgm:cxn modelId="{702EDB2A-50B3-4422-90DB-E399F77F4DD4}" srcId="{6398677C-2F57-4067-AFED-CF58CDE80191}" destId="{D7DAE9C2-AF69-4813-AE32-AF1573C7A1E8}" srcOrd="1" destOrd="0" parTransId="{4E3E67F5-C5F5-46F5-B174-2490F9335C97}" sibTransId="{B343E680-98F5-4F2F-BF9A-84921DC00335}"/>
    <dgm:cxn modelId="{A3571C67-A28A-4187-8ADB-4D259D40D8DD}" type="presOf" srcId="{C82B4291-340B-4D74-BEAD-E995A5EC5C7C}" destId="{0642E2BA-E967-4BA2-A3D9-F9614A73A9AA}" srcOrd="0" destOrd="6" presId="urn:microsoft.com/office/officeart/2005/8/layout/hList6"/>
    <dgm:cxn modelId="{634C070B-8DC4-4681-84BB-4C9F859758E6}" type="presOf" srcId="{D7DAE9C2-AF69-4813-AE32-AF1573C7A1E8}" destId="{BB146BE0-6822-47CE-A1E8-F76959F5CB64}" srcOrd="0" destOrd="2" presId="urn:microsoft.com/office/officeart/2005/8/layout/hList6"/>
    <dgm:cxn modelId="{73E2C959-E462-4605-BD72-1318FB1D0B75}" srcId="{4E887F17-BD8E-4AC7-B356-A7A6C08864DD}" destId="{7BD48C02-3AFC-4EBC-A42B-24604A5682E0}" srcOrd="0" destOrd="0" parTransId="{7D34C48F-4883-4128-A4C8-F05003D0607C}" sibTransId="{37B16826-E576-458A-AC5F-7E4DFCE3FE47}"/>
    <dgm:cxn modelId="{68B5FDFD-D4C9-4AED-83DA-448B65B3760B}" srcId="{4E887F17-BD8E-4AC7-B356-A7A6C08864DD}" destId="{5A8BFAE0-5514-4F23-8F13-536FA5082963}" srcOrd="2" destOrd="0" parTransId="{3115439A-E8CF-4ED0-960F-52CD03E58867}" sibTransId="{A416DEBC-8AF0-4D6F-8CD4-D40356434306}"/>
    <dgm:cxn modelId="{70F91C20-49E5-44D1-AAE4-AA467F8157F8}" type="presOf" srcId="{8D2D50C9-2958-49FA-B615-745F188FCEE9}" destId="{7B2B49B5-427A-4FB6-956C-98B4EA3B46A2}" srcOrd="0" destOrd="11" presId="urn:microsoft.com/office/officeart/2005/8/layout/hList6"/>
    <dgm:cxn modelId="{AAEE4BEE-F974-42CA-9EAB-57E874EFEA97}" type="presOf" srcId="{116F7F80-073C-4B47-B23F-82EFC764B5DE}" destId="{27324150-7373-4F13-A2D5-A2DB85FCF958}" srcOrd="0" destOrd="9" presId="urn:microsoft.com/office/officeart/2005/8/layout/hList6"/>
    <dgm:cxn modelId="{A84D6925-E7F9-41C6-B8F4-A942539CA65F}" type="presOf" srcId="{4F1470CE-118E-4C01-8C6F-C2E2DA756A60}" destId="{0642E2BA-E967-4BA2-A3D9-F9614A73A9AA}" srcOrd="0" destOrd="8" presId="urn:microsoft.com/office/officeart/2005/8/layout/hList6"/>
    <dgm:cxn modelId="{9DC174A6-4297-40D8-A065-E710C1FA664B}" type="presOf" srcId="{8644D3BD-D4BA-4901-BACC-1F82E55F586B}" destId="{27324150-7373-4F13-A2D5-A2DB85FCF958}" srcOrd="0" destOrd="13" presId="urn:microsoft.com/office/officeart/2005/8/layout/hList6"/>
    <dgm:cxn modelId="{8A7A7C2A-8D0D-4AFF-B5FB-58500BDF53C4}" srcId="{6398677C-2F57-4067-AFED-CF58CDE80191}" destId="{F7E6A9CC-69DF-445E-9C1C-E40D4D192B6D}" srcOrd="3" destOrd="0" parTransId="{F9F6FF8A-DF2A-484B-B1BC-1C363076E35E}" sibTransId="{13F78658-08FD-4D47-AA98-A15900C7670C}"/>
    <dgm:cxn modelId="{67169DDB-5F86-4CEE-90E0-338724FB66CD}" srcId="{15961E07-B60B-49EA-8F9E-25B1A7B917A9}" destId="{275B1824-C81A-4E14-A377-5F8C4CB143C9}" srcOrd="4" destOrd="0" parTransId="{4AE20EE5-0CD1-4B1B-978B-D2BC9D135D29}" sibTransId="{CAE3ADE7-8A3B-4C9F-80C8-1EA05E6B07C6}"/>
    <dgm:cxn modelId="{175DFA9D-2AA8-4E96-86AE-4251201F6848}" srcId="{15961E07-B60B-49EA-8F9E-25B1A7B917A9}" destId="{3474D3C8-20BA-46B8-AAAA-35C0CF1DE92B}" srcOrd="7" destOrd="0" parTransId="{B660EE26-14A1-4041-92D7-4DA449F00D9E}" sibTransId="{B10732F6-D51A-4062-ADED-88B5683E4A89}"/>
    <dgm:cxn modelId="{151C4535-B394-48A4-B8C3-C20803CC086F}" type="presOf" srcId="{E48A3CA9-538F-4BAC-BC24-9CEF9E75D2AD}" destId="{0642E2BA-E967-4BA2-A3D9-F9614A73A9AA}" srcOrd="0" destOrd="9" presId="urn:microsoft.com/office/officeart/2005/8/layout/hList6"/>
    <dgm:cxn modelId="{F91E7588-28B5-4CF7-ABDC-5896535F0E1A}" type="presOf" srcId="{5FCCDC4C-60F7-492E-9D19-274817FD9A09}" destId="{B7808B43-6B75-4143-B214-E47F19A9A22C}" srcOrd="0" destOrd="12" presId="urn:microsoft.com/office/officeart/2005/8/layout/hList6"/>
    <dgm:cxn modelId="{DD19DF8A-C40A-46AE-840D-0656DEA75AA1}" srcId="{4E887F17-BD8E-4AC7-B356-A7A6C08864DD}" destId="{73C8D2FF-DE7B-4705-8D0C-987823B0AF0D}" srcOrd="11" destOrd="0" parTransId="{07F729DA-9E41-4962-A57C-D1AB13C97327}" sibTransId="{4DBFC0F2-0C81-46E5-982A-5AEE57B4A281}"/>
    <dgm:cxn modelId="{1CE1F5F7-26E9-4097-9CF0-0F9A6E361076}" type="presOf" srcId="{6398677C-2F57-4067-AFED-CF58CDE80191}" destId="{BB146BE0-6822-47CE-A1E8-F76959F5CB64}" srcOrd="0" destOrd="0" presId="urn:microsoft.com/office/officeart/2005/8/layout/hList6"/>
    <dgm:cxn modelId="{F9A85802-6CEE-4534-AC71-C5067759C9E1}" type="presOf" srcId="{29E55442-E53C-4BD1-8656-E1BEA58B90AD}" destId="{BB146BE0-6822-47CE-A1E8-F76959F5CB64}" srcOrd="0" destOrd="6" presId="urn:microsoft.com/office/officeart/2005/8/layout/hList6"/>
    <dgm:cxn modelId="{E87B2946-DA2D-497A-97C2-E1CB34266D58}" type="presOf" srcId="{4E887F17-BD8E-4AC7-B356-A7A6C08864DD}" destId="{0642E2BA-E967-4BA2-A3D9-F9614A73A9AA}" srcOrd="0" destOrd="0" presId="urn:microsoft.com/office/officeart/2005/8/layout/hList6"/>
    <dgm:cxn modelId="{D394101D-313A-4438-A25A-9F82F75788CE}" type="presOf" srcId="{7BD48C02-3AFC-4EBC-A42B-24604A5682E0}" destId="{0642E2BA-E967-4BA2-A3D9-F9614A73A9AA}" srcOrd="0" destOrd="1" presId="urn:microsoft.com/office/officeart/2005/8/layout/hList6"/>
    <dgm:cxn modelId="{41A7BC22-54B4-4AF5-9ABE-A8AB23394BC0}" type="presOf" srcId="{0CEB8785-BA80-4F7E-918B-902D06BB2DAD}" destId="{27324150-7373-4F13-A2D5-A2DB85FCF958}" srcOrd="0" destOrd="1" presId="urn:microsoft.com/office/officeart/2005/8/layout/hList6"/>
    <dgm:cxn modelId="{9D327182-C085-4B95-B2E2-5B739D975629}" type="presOf" srcId="{2EEF228E-EC36-424E-81C6-57EF5A74A899}" destId="{27324150-7373-4F13-A2D5-A2DB85FCF958}" srcOrd="0" destOrd="11" presId="urn:microsoft.com/office/officeart/2005/8/layout/hList6"/>
    <dgm:cxn modelId="{5796297F-3687-498D-93DF-AA1576F5C510}" type="presOf" srcId="{25A79DC8-EE55-4B14-AE67-FF1EA48166CB}" destId="{7B2B49B5-427A-4FB6-956C-98B4EA3B46A2}" srcOrd="0" destOrd="3" presId="urn:microsoft.com/office/officeart/2005/8/layout/hList6"/>
    <dgm:cxn modelId="{188FC005-BCE9-4E01-A489-8549412FB313}" srcId="{BCE6163B-38E9-4D76-A439-93BD6D3D069C}" destId="{2197D2DC-D062-443C-AD90-0CCB7D05E33C}" srcOrd="8" destOrd="0" parTransId="{DA3DF62F-F549-4377-95BF-68A64C3E0D2C}" sibTransId="{CCBED2B1-EB02-40B2-9958-41C853A7CEB0}"/>
    <dgm:cxn modelId="{383A12DC-BAB4-4C92-B0D9-532D8920FC70}" type="presOf" srcId="{066CDDD5-B341-4B29-BE18-BC92F5683FB3}" destId="{BB146BE0-6822-47CE-A1E8-F76959F5CB64}" srcOrd="0" destOrd="1" presId="urn:microsoft.com/office/officeart/2005/8/layout/hList6"/>
    <dgm:cxn modelId="{2D438220-7A4D-4D79-B3FA-D7E2AB140847}" srcId="{711397B7-34C8-4F21-9722-92E5B621FB23}" destId="{3079D245-7695-4FD1-BF44-90A92AC2DDB3}" srcOrd="11" destOrd="0" parTransId="{D118209A-9994-400A-B6BD-4B8F0A3A8A2A}" sibTransId="{7AD46450-D24E-4EB0-8E67-E0C1184F0FA3}"/>
    <dgm:cxn modelId="{18F0BF6E-C1D5-445D-A97C-AD30CF7B87A1}" srcId="{0F8E11CB-CC94-473A-BC35-7ABA346CCE9F}" destId="{A2746406-AB15-4859-951C-E6D94F16D946}" srcOrd="3" destOrd="0" parTransId="{8E562525-7196-439A-B4C6-7895A12EEA09}" sibTransId="{109AE9A9-D87D-4D76-8B3C-8EA9B257781C}"/>
    <dgm:cxn modelId="{4DB3AA5B-DE60-4909-BB2B-EDB2044E3F04}" srcId="{711397B7-34C8-4F21-9722-92E5B621FB23}" destId="{116F7F80-073C-4B47-B23F-82EFC764B5DE}" srcOrd="8" destOrd="0" parTransId="{70662845-E9E9-4D83-8717-B4380BA0CE7F}" sibTransId="{D9437619-13E8-4194-9EB6-4EBAD7706508}"/>
    <dgm:cxn modelId="{B189901C-7AFA-47DC-931B-EB7D7353014F}" type="presOf" srcId="{0A9F2EFE-FF3F-4477-8D37-A07522CDD746}" destId="{B7808B43-6B75-4143-B214-E47F19A9A22C}" srcOrd="0" destOrd="14" presId="urn:microsoft.com/office/officeart/2005/8/layout/hList6"/>
    <dgm:cxn modelId="{DCA709EB-A4CA-491C-A44D-29109AC5CE67}" srcId="{0F8E11CB-CC94-473A-BC35-7ABA346CCE9F}" destId="{BBC1C063-23E2-46C0-9C5B-597868AF2713}" srcOrd="8" destOrd="0" parTransId="{B4FFB7B5-3C77-44B4-B0CA-AFFF5F38261A}" sibTransId="{3FEC1564-3FAB-47C2-96FE-F581F796A999}"/>
    <dgm:cxn modelId="{6B00652E-5B18-4EB3-BA05-60BDDBC33011}" type="presOf" srcId="{BBC1C063-23E2-46C0-9C5B-597868AF2713}" destId="{7B2B49B5-427A-4FB6-956C-98B4EA3B46A2}" srcOrd="0" destOrd="9" presId="urn:microsoft.com/office/officeart/2005/8/layout/hList6"/>
    <dgm:cxn modelId="{48402FDE-0D6C-4565-82F6-67C80D9B1F0F}" type="presOf" srcId="{0B57336F-059F-4ED6-BC0F-6CF21A28D3C3}" destId="{C9B883D1-81F5-433E-9D4C-6C223C902E49}" srcOrd="0" destOrd="3" presId="urn:microsoft.com/office/officeart/2005/8/layout/hList6"/>
    <dgm:cxn modelId="{AAB129FB-7B23-4C01-A995-E38D07AC68E1}" srcId="{4E887F17-BD8E-4AC7-B356-A7A6C08864DD}" destId="{22FB73E9-A0B4-41C0-AECA-6C49A7EF45CB}" srcOrd="9" destOrd="0" parTransId="{143F8853-23B2-4F62-9731-D4EB05D1C2D6}" sibTransId="{BC26825A-A033-42CD-8208-0A55A26A09F8}"/>
    <dgm:cxn modelId="{032A8FA9-D41D-40A5-9EAA-A7BEFAB5124C}" srcId="{711397B7-34C8-4F21-9722-92E5B621FB23}" destId="{90821721-E00D-4C45-B5BF-ADB11D7E52E8}" srcOrd="2" destOrd="0" parTransId="{F7018439-0F32-4020-BB64-4A07733654C3}" sibTransId="{10D97A7C-31B2-4C87-9051-C28B84B2CC3E}"/>
    <dgm:cxn modelId="{50B510E3-3D24-4285-921D-A6EAA7D387C0}" srcId="{6398677C-2F57-4067-AFED-CF58CDE80191}" destId="{066CDDD5-B341-4B29-BE18-BC92F5683FB3}" srcOrd="0" destOrd="0" parTransId="{CE19FEB9-0173-42B4-B69A-566F580FF83C}" sibTransId="{10AE3077-3881-452B-9295-3DD27381512D}"/>
    <dgm:cxn modelId="{71525457-86BD-4598-81D9-70526D839305}" type="presOf" srcId="{F8424E04-5578-4E68-BEC3-FFCA0B45E616}" destId="{B7808B43-6B75-4143-B214-E47F19A9A22C}" srcOrd="0" destOrd="4" presId="urn:microsoft.com/office/officeart/2005/8/layout/hList6"/>
    <dgm:cxn modelId="{D50CA0A4-0487-4871-B567-E4405A8E85B2}" srcId="{BCE6163B-38E9-4D76-A439-93BD6D3D069C}" destId="{7D4831B4-3E4A-4A09-97A9-6E8EA16A5816}" srcOrd="4" destOrd="0" parTransId="{6F8A81D2-B6AF-4685-A64E-05E619C529BA}" sibTransId="{0F918260-EACF-4F10-9E80-8BEF3D5D5EC8}"/>
    <dgm:cxn modelId="{8076F111-E345-476F-B3DB-6F320EBFC475}" srcId="{15961E07-B60B-49EA-8F9E-25B1A7B917A9}" destId="{4AB6E281-EE98-4F6F-9547-35453F7283DA}" srcOrd="1" destOrd="0" parTransId="{9575453D-C5F2-4C9A-8B4D-DE4340B447FC}" sibTransId="{BFE71E6B-7E17-4E4E-9A3D-0A12E18DD7AC}"/>
    <dgm:cxn modelId="{8D7F3E8F-7C1E-4F94-88C1-F754D5766A5C}" type="presOf" srcId="{F7E6A9CC-69DF-445E-9C1C-E40D4D192B6D}" destId="{BB146BE0-6822-47CE-A1E8-F76959F5CB64}" srcOrd="0" destOrd="4" presId="urn:microsoft.com/office/officeart/2005/8/layout/hList6"/>
    <dgm:cxn modelId="{759D4D82-238F-4514-8F23-CCB2335786D2}" type="presOf" srcId="{275B1824-C81A-4E14-A377-5F8C4CB143C9}" destId="{C9B883D1-81F5-433E-9D4C-6C223C902E49}" srcOrd="0" destOrd="5" presId="urn:microsoft.com/office/officeart/2005/8/layout/hList6"/>
    <dgm:cxn modelId="{3F38672D-2ABC-4B4F-9DAF-2620358B8324}" srcId="{15961E07-B60B-49EA-8F9E-25B1A7B917A9}" destId="{715BC83F-C697-4434-9462-480480874A47}" srcOrd="8" destOrd="0" parTransId="{BF416C3D-E239-4762-8308-15BCC7E5473A}" sibTransId="{023D165D-A485-4241-8D32-760F58B88033}"/>
    <dgm:cxn modelId="{0780592E-4985-4C8D-9ECE-58CDC3AEEA14}" type="presOf" srcId="{73C8D2FF-DE7B-4705-8D0C-987823B0AF0D}" destId="{0642E2BA-E967-4BA2-A3D9-F9614A73A9AA}" srcOrd="0" destOrd="12" presId="urn:microsoft.com/office/officeart/2005/8/layout/hList6"/>
    <dgm:cxn modelId="{FF126BCB-C15E-4639-AB19-7D9B2F9ACF35}" srcId="{BCE6163B-38E9-4D76-A439-93BD6D3D069C}" destId="{73937275-6F60-4ED4-89F4-4C594E936B46}" srcOrd="2" destOrd="0" parTransId="{6053568A-0B44-4065-9431-C326FDF0C0BB}" sibTransId="{62C5170B-43DA-4A23-8044-339D326B3490}"/>
    <dgm:cxn modelId="{FDB29217-60D3-4B9D-B78A-83A0259648D5}" type="presOf" srcId="{F5ED4C0F-6760-49F1-AF9D-A73CBBE4B6CC}" destId="{27324150-7373-4F13-A2D5-A2DB85FCF958}" srcOrd="0" destOrd="6" presId="urn:microsoft.com/office/officeart/2005/8/layout/hList6"/>
    <dgm:cxn modelId="{01CB3C26-1ACC-4C21-A8F0-F7512309044C}" srcId="{4E887F17-BD8E-4AC7-B356-A7A6C08864DD}" destId="{062E0AD8-F994-41E0-A4C4-1C3FBD6FB0E9}" srcOrd="3" destOrd="0" parTransId="{108F8542-D072-42B9-9416-C0D2D94545DD}" sibTransId="{98A980C3-D504-4208-932D-F54F3046CC05}"/>
    <dgm:cxn modelId="{1F7A273B-B240-49C2-B566-576FFC832CA0}" type="presOf" srcId="{11E8D87E-3019-48C1-9BAD-5E28EF2E1015}" destId="{BB146BE0-6822-47CE-A1E8-F76959F5CB64}" srcOrd="0" destOrd="3" presId="urn:microsoft.com/office/officeart/2005/8/layout/hList6"/>
    <dgm:cxn modelId="{1D168A3A-7078-4DA8-8A18-EECB33120362}" srcId="{0F8E11CB-CC94-473A-BC35-7ABA346CCE9F}" destId="{EC50FF48-DECC-4FFC-846F-361D06C67F14}" srcOrd="0" destOrd="0" parTransId="{8D020E3D-934C-4207-B61D-D7E6B40FAF28}" sibTransId="{A43431A1-1B1F-4536-92EE-FF928F4DD01D}"/>
    <dgm:cxn modelId="{4421C5C2-44F5-41FC-9F9C-61B212882DB9}" srcId="{15961E07-B60B-49EA-8F9E-25B1A7B917A9}" destId="{0B57336F-059F-4ED6-BC0F-6CF21A28D3C3}" srcOrd="2" destOrd="0" parTransId="{10989B8F-56B1-4CC9-B6B4-58089888BAB5}" sibTransId="{A4C8DE2B-502B-4F68-B02D-C87334194B51}"/>
    <dgm:cxn modelId="{136DD4DC-521A-4D46-93B3-4F2191C34EF2}" type="presOf" srcId="{E29B1E3B-29DB-4459-BE15-4BB9FA485E93}" destId="{7B2B49B5-427A-4FB6-956C-98B4EA3B46A2}" srcOrd="0" destOrd="14" presId="urn:microsoft.com/office/officeart/2005/8/layout/hList6"/>
    <dgm:cxn modelId="{53A42B93-157C-48BD-89E9-58B05B07FB41}" type="presOf" srcId="{621E4D19-6B4D-4B61-A91B-99C3640BFA7A}" destId="{7B2B49B5-427A-4FB6-956C-98B4EA3B46A2}" srcOrd="0" destOrd="8" presId="urn:microsoft.com/office/officeart/2005/8/layout/hList6"/>
    <dgm:cxn modelId="{93435A96-AEEB-4089-B0AA-8773C00161BE}" type="presOf" srcId="{25266D1C-3B4D-4072-A3BB-3BEA9294E21C}" destId="{27324150-7373-4F13-A2D5-A2DB85FCF958}" srcOrd="0" destOrd="14" presId="urn:microsoft.com/office/officeart/2005/8/layout/hList6"/>
    <dgm:cxn modelId="{9BD8C6BD-A045-416B-BA06-05BBFBFBE3CF}" type="presOf" srcId="{A61C7FC2-B0E3-43E6-91E4-7DBABE76EB8F}" destId="{BB146BE0-6822-47CE-A1E8-F76959F5CB64}" srcOrd="0" destOrd="10" presId="urn:microsoft.com/office/officeart/2005/8/layout/hList6"/>
    <dgm:cxn modelId="{BE0C6EA7-9F69-4004-9079-57C12A1ACAAF}" srcId="{711397B7-34C8-4F21-9722-92E5B621FB23}" destId="{F5ED4C0F-6760-49F1-AF9D-A73CBBE4B6CC}" srcOrd="5" destOrd="0" parTransId="{3CDC43DF-DBE4-4409-A07C-164E43E8C396}" sibTransId="{88A6E1DD-FAAC-48C6-BB66-610F8B8C9BE6}"/>
    <dgm:cxn modelId="{5126B08E-8996-4D88-B372-FDEF6718E78A}" srcId="{711397B7-34C8-4F21-9722-92E5B621FB23}" destId="{3CC44AC4-14FF-4766-80FA-95CB6DD2B9D5}" srcOrd="3" destOrd="0" parTransId="{F2A35065-E9DD-4724-A615-730A0DD84DF2}" sibTransId="{656C6536-3D25-4B07-824A-DF28D6DDE3CA}"/>
    <dgm:cxn modelId="{44A6682D-C33C-4C75-89E0-11A41748272A}" type="presOf" srcId="{3474D3C8-20BA-46B8-AAAA-35C0CF1DE92B}" destId="{C9B883D1-81F5-433E-9D4C-6C223C902E49}" srcOrd="0" destOrd="8" presId="urn:microsoft.com/office/officeart/2005/8/layout/hList6"/>
    <dgm:cxn modelId="{B70F4A70-D22A-4AD6-85EE-9338ACF8BB68}" srcId="{6398677C-2F57-4067-AFED-CF58CDE80191}" destId="{CB283127-5E0F-4407-9BB3-87865FA32820}" srcOrd="6" destOrd="0" parTransId="{512A7EB6-6682-4655-95B4-D7E905E42B59}" sibTransId="{DB7C93D4-374C-4266-89FE-992B1714C103}"/>
    <dgm:cxn modelId="{6CF577F5-B538-46A5-A864-108AD5CD5BC6}" srcId="{711397B7-34C8-4F21-9722-92E5B621FB23}" destId="{CB9E7392-EFD2-463D-A2D9-D4A4DBCAC7D2}" srcOrd="1" destOrd="0" parTransId="{0B4A3B74-CC36-4ECE-AD8E-74D47788D35C}" sibTransId="{BF55776D-2C76-4C66-BD8F-65F800DDC06E}"/>
    <dgm:cxn modelId="{E05E1A80-CA77-41C6-B1C8-1A810A196719}" srcId="{4E887F17-BD8E-4AC7-B356-A7A6C08864DD}" destId="{E48A3CA9-538F-4BAC-BC24-9CEF9E75D2AD}" srcOrd="8" destOrd="0" parTransId="{631344B6-4F4A-463C-864B-7951AD80EE5C}" sibTransId="{A66D724F-512D-4E5E-8913-162356BCD9CE}"/>
    <dgm:cxn modelId="{3A65B30E-50CD-4759-BE2E-35F1B2073813}" srcId="{6398677C-2F57-4067-AFED-CF58CDE80191}" destId="{29E55442-E53C-4BD1-8656-E1BEA58B90AD}" srcOrd="5" destOrd="0" parTransId="{C696B921-B3CF-42A5-BDB5-2E5035C7BCF4}" sibTransId="{D7195384-4C41-4DD0-8580-5C8853595E46}"/>
    <dgm:cxn modelId="{377F4779-1DA8-4830-818C-382F6EC8EE07}" type="presOf" srcId="{3CF1D2B9-331F-4382-84DC-A18343359DF7}" destId="{5FD42AB7-9767-41F0-A48A-8DECE055D22B}" srcOrd="0" destOrd="0" presId="urn:microsoft.com/office/officeart/2005/8/layout/hList6"/>
    <dgm:cxn modelId="{BE0321FB-0283-4572-B97A-5904EAA912C9}" srcId="{BCE6163B-38E9-4D76-A439-93BD6D3D069C}" destId="{58FD40A7-61F8-4E8B-AC93-9FD0F092EAB2}" srcOrd="6" destOrd="0" parTransId="{C42AD34B-CE0D-4F42-8BDD-8C1443A88EF2}" sibTransId="{2FA3E1C4-50F7-4447-ADE6-20CB184EBB77}"/>
    <dgm:cxn modelId="{390A67C1-5014-4FC6-97B1-A36A3AB4555A}" srcId="{15961E07-B60B-49EA-8F9E-25B1A7B917A9}" destId="{BAC2E8D2-0CF6-4F75-A7A6-8DD30BCFEF6D}" srcOrd="6" destOrd="0" parTransId="{F721360F-9513-4DE7-B469-5BC043C732F8}" sibTransId="{F955BB1E-E3FC-4C26-91A9-58D689693A29}"/>
    <dgm:cxn modelId="{FE4FF780-B0C5-4CDF-8CDC-ECB4D757F23A}" type="presOf" srcId="{BCE6163B-38E9-4D76-A439-93BD6D3D069C}" destId="{B7808B43-6B75-4143-B214-E47F19A9A22C}" srcOrd="0" destOrd="0" presId="urn:microsoft.com/office/officeart/2005/8/layout/hList6"/>
    <dgm:cxn modelId="{E6D99AF2-7AE5-44ED-8B90-EC5928D0A385}" type="presOf" srcId="{58FD40A7-61F8-4E8B-AC93-9FD0F092EAB2}" destId="{B7808B43-6B75-4143-B214-E47F19A9A22C}" srcOrd="0" destOrd="7" presId="urn:microsoft.com/office/officeart/2005/8/layout/hList6"/>
    <dgm:cxn modelId="{B129C1C4-84D7-4DC8-A8DA-75710F4BF607}" type="presOf" srcId="{CB9E7392-EFD2-463D-A2D9-D4A4DBCAC7D2}" destId="{27324150-7373-4F13-A2D5-A2DB85FCF958}" srcOrd="0" destOrd="2" presId="urn:microsoft.com/office/officeart/2005/8/layout/hList6"/>
    <dgm:cxn modelId="{A13AE955-8E7B-416F-87B4-44E50B37BB4F}" srcId="{0F8E11CB-CC94-473A-BC35-7ABA346CCE9F}" destId="{276C2AF4-47C5-46A8-9370-8AAC3C5B613E}" srcOrd="9" destOrd="0" parTransId="{9C41336D-2523-4B77-8B58-FAD662B8169E}" sibTransId="{A316DFB4-8410-479F-9EE4-2FDBE6B83F8F}"/>
    <dgm:cxn modelId="{54C05ACC-BAD2-487B-B1D1-BA7EEF7D6958}" srcId="{0F8E11CB-CC94-473A-BC35-7ABA346CCE9F}" destId="{621E4D19-6B4D-4B61-A91B-99C3640BFA7A}" srcOrd="7" destOrd="0" parTransId="{A5C457BD-42C9-4ED9-B2EA-7C716E427584}" sibTransId="{8C6BF478-E818-4BCB-AF9F-14A84720992C}"/>
    <dgm:cxn modelId="{1575C418-CC2D-4B48-97FC-7FC70695E9AC}" type="presOf" srcId="{90821721-E00D-4C45-B5BF-ADB11D7E52E8}" destId="{27324150-7373-4F13-A2D5-A2DB85FCF958}" srcOrd="0" destOrd="3" presId="urn:microsoft.com/office/officeart/2005/8/layout/hList6"/>
    <dgm:cxn modelId="{D7B7A23A-9414-4A55-ADFE-3E31F7FF0E03}" type="presOf" srcId="{062E0AD8-F994-41E0-A4C4-1C3FBD6FB0E9}" destId="{0642E2BA-E967-4BA2-A3D9-F9614A73A9AA}" srcOrd="0" destOrd="4" presId="urn:microsoft.com/office/officeart/2005/8/layout/hList6"/>
    <dgm:cxn modelId="{734B2E18-17E7-4F2F-943E-898F0A61720D}" srcId="{3CF1D2B9-331F-4382-84DC-A18343359DF7}" destId="{15961E07-B60B-49EA-8F9E-25B1A7B917A9}" srcOrd="4" destOrd="0" parTransId="{0C27A482-9F38-4880-8C70-DE6B170AEA97}" sibTransId="{57EDE4A2-7038-44B2-849E-FCD7E5355D53}"/>
    <dgm:cxn modelId="{634C7EB9-F94B-4365-882D-A66B88672B86}" srcId="{3CF1D2B9-331F-4382-84DC-A18343359DF7}" destId="{4E887F17-BD8E-4AC7-B356-A7A6C08864DD}" srcOrd="1" destOrd="0" parTransId="{54D43938-7D0B-426A-80BD-3C966E4D8AF0}" sibTransId="{785A6241-44A7-4FF0-9B3B-5DA62D969D61}"/>
    <dgm:cxn modelId="{2B4E0038-89A2-46EE-8CF3-BCDB78E71BBD}" srcId="{0F8E11CB-CC94-473A-BC35-7ABA346CCE9F}" destId="{139D2167-56E7-4DB1-B6A0-EF8B9DF3E338}" srcOrd="1" destOrd="0" parTransId="{F34EEF64-9BAC-4D8B-BD31-DB83328B0307}" sibTransId="{C8DDE662-DC75-492E-A294-5564FE2DB93B}"/>
    <dgm:cxn modelId="{642D9BAD-45B9-45C5-819A-DB9781B6C100}" srcId="{0F8E11CB-CC94-473A-BC35-7ABA346CCE9F}" destId="{3B5E5A71-E1FB-46EA-89D1-07F195358A9C}" srcOrd="4" destOrd="0" parTransId="{E88220F6-317A-40B3-AC9A-131014B3DEEF}" sibTransId="{AE13AA09-3BAB-466E-8AEA-0E20650F5B34}"/>
    <dgm:cxn modelId="{FE0FFAA5-A96D-47E3-8A5C-F7CC2BB0E7B5}" type="presOf" srcId="{B1AFC0E4-565E-44E7-9709-8287DC731FA7}" destId="{B7808B43-6B75-4143-B214-E47F19A9A22C}" srcOrd="0" destOrd="10" presId="urn:microsoft.com/office/officeart/2005/8/layout/hList6"/>
    <dgm:cxn modelId="{13BFCBED-9F3E-42F6-A407-88ACE44C899D}" srcId="{BCE6163B-38E9-4D76-A439-93BD6D3D069C}" destId="{410AD555-EABE-4E04-83FC-BD0E97019BD5}" srcOrd="5" destOrd="0" parTransId="{F2551B62-7474-4807-B3AB-C44408DF6E28}" sibTransId="{4FE96D1D-79B2-436B-88A5-99667CCD5D6D}"/>
    <dgm:cxn modelId="{6AFEA30F-4821-4112-82A9-ECDD4E82B5B5}" srcId="{BCE6163B-38E9-4D76-A439-93BD6D3D069C}" destId="{5FCCDC4C-60F7-492E-9D19-274817FD9A09}" srcOrd="11" destOrd="0" parTransId="{292B823B-57D5-4BD9-9406-41505864C2A7}" sibTransId="{146C35C0-9917-4E2F-9171-FCCAE353EE2D}"/>
    <dgm:cxn modelId="{78564994-12E5-4A72-9A61-566417C63E88}" type="presOf" srcId="{4AB6E281-EE98-4F6F-9547-35453F7283DA}" destId="{C9B883D1-81F5-433E-9D4C-6C223C902E49}" srcOrd="0" destOrd="2" presId="urn:microsoft.com/office/officeart/2005/8/layout/hList6"/>
    <dgm:cxn modelId="{AEB9F03B-D8E7-4437-BEED-760533A41822}" type="presOf" srcId="{38591A34-0B8E-4340-B856-B72EFDF962F1}" destId="{0642E2BA-E967-4BA2-A3D9-F9614A73A9AA}" srcOrd="0" destOrd="7" presId="urn:microsoft.com/office/officeart/2005/8/layout/hList6"/>
    <dgm:cxn modelId="{798BD180-32E7-4B5A-9CF0-EC0A7B6EABD6}" srcId="{BCE6163B-38E9-4D76-A439-93BD6D3D069C}" destId="{EE79C58B-2FE6-4207-8FD0-B0FF05ACC0EE}" srcOrd="7" destOrd="0" parTransId="{CFABE14D-4CCB-4E18-A8C4-1D4A4BDCF441}" sibTransId="{FE78B814-BABE-4507-A68F-CAF8E1EC1F13}"/>
    <dgm:cxn modelId="{DBB19870-EC9F-40C9-AE49-DD8B6800DA84}" type="presOf" srcId="{105554F4-38FF-4A79-BF06-2DD90DB3A2EA}" destId="{0642E2BA-E967-4BA2-A3D9-F9614A73A9AA}" srcOrd="0" destOrd="11" presId="urn:microsoft.com/office/officeart/2005/8/layout/hList6"/>
    <dgm:cxn modelId="{E5615E36-46D8-41FA-8E19-DD9856793155}" type="presOf" srcId="{0F8E11CB-CC94-473A-BC35-7ABA346CCE9F}" destId="{7B2B49B5-427A-4FB6-956C-98B4EA3B46A2}" srcOrd="0" destOrd="0" presId="urn:microsoft.com/office/officeart/2005/8/layout/hList6"/>
    <dgm:cxn modelId="{1FAC7A09-613F-48FA-9374-07F41947CFA0}" srcId="{6398677C-2F57-4067-AFED-CF58CDE80191}" destId="{A61C7FC2-B0E3-43E6-91E4-7DBABE76EB8F}" srcOrd="9" destOrd="0" parTransId="{E4AF3AE6-0BBB-4284-9848-93A088810EC0}" sibTransId="{EFA29B10-74ED-4FF6-8F4D-F30FCA83E9A1}"/>
    <dgm:cxn modelId="{B88A3874-398E-4100-A953-88CC01C31F9D}" type="presOf" srcId="{AE78FA99-7558-46CF-B3BE-B896FBE89618}" destId="{7B2B49B5-427A-4FB6-956C-98B4EA3B46A2}" srcOrd="0" destOrd="12" presId="urn:microsoft.com/office/officeart/2005/8/layout/hList6"/>
    <dgm:cxn modelId="{DBE40DE8-A738-4DA1-980B-7AA9EC150C3F}" type="presOf" srcId="{98D48B1C-0E18-4579-92B7-E60742B7884A}" destId="{0642E2BA-E967-4BA2-A3D9-F9614A73A9AA}" srcOrd="0" destOrd="2" presId="urn:microsoft.com/office/officeart/2005/8/layout/hList6"/>
    <dgm:cxn modelId="{7CE4DDA7-0C04-468F-92A8-8D215CB4F705}" srcId="{4E887F17-BD8E-4AC7-B356-A7A6C08864DD}" destId="{F1290400-0015-46A3-BF97-3BD93060A3A6}" srcOrd="12" destOrd="0" parTransId="{FE421300-E6B6-4F08-B6CC-95CAEFBA687B}" sibTransId="{CBFD1DD3-9E1C-457D-90EE-BB790A4F6545}"/>
    <dgm:cxn modelId="{9C16E911-0B7D-4E55-A6F0-246481398467}" type="presOf" srcId="{3B5E5A71-E1FB-46EA-89D1-07F195358A9C}" destId="{7B2B49B5-427A-4FB6-956C-98B4EA3B46A2}" srcOrd="0" destOrd="5" presId="urn:microsoft.com/office/officeart/2005/8/layout/hList6"/>
    <dgm:cxn modelId="{1CC5F611-C215-4386-940D-C4D4AEC6DED1}" type="presOf" srcId="{92E701F2-85B5-4229-93EF-10823EF9040B}" destId="{C9B883D1-81F5-433E-9D4C-6C223C902E49}" srcOrd="0" destOrd="1" presId="urn:microsoft.com/office/officeart/2005/8/layout/hList6"/>
    <dgm:cxn modelId="{FE57D3DA-3320-42FE-B874-8C6F7E54EE62}" type="presOf" srcId="{24E59165-A9A5-4D9C-83F1-AA4A042DF3F3}" destId="{B7808B43-6B75-4143-B214-E47F19A9A22C}" srcOrd="0" destOrd="2" presId="urn:microsoft.com/office/officeart/2005/8/layout/hList6"/>
    <dgm:cxn modelId="{A6137A93-51C1-486E-BC2F-73CF7860515F}" type="presOf" srcId="{410AD555-EABE-4E04-83FC-BD0E97019BD5}" destId="{B7808B43-6B75-4143-B214-E47F19A9A22C}" srcOrd="0" destOrd="6" presId="urn:microsoft.com/office/officeart/2005/8/layout/hList6"/>
    <dgm:cxn modelId="{E0A7E616-C7F0-45F5-90D2-43961B0D28A0}" srcId="{0F8E11CB-CC94-473A-BC35-7ABA346CCE9F}" destId="{E29B1E3B-29DB-4459-BE15-4BB9FA485E93}" srcOrd="13" destOrd="0" parTransId="{FF0BFE85-4548-4774-BE00-92145CF30BB4}" sibTransId="{3D4B7C55-B2CF-4E87-BDC9-4F40E2EB5CC9}"/>
    <dgm:cxn modelId="{3D4AD053-6D6C-4D11-87D0-BA5CCEF6413B}" type="presOf" srcId="{715BC83F-C697-4434-9462-480480874A47}" destId="{C9B883D1-81F5-433E-9D4C-6C223C902E49}" srcOrd="0" destOrd="9" presId="urn:microsoft.com/office/officeart/2005/8/layout/hList6"/>
    <dgm:cxn modelId="{1B06A4FE-4C10-4871-B5F2-3A7FB7128476}" srcId="{BCE6163B-38E9-4D76-A439-93BD6D3D069C}" destId="{DE8E3942-0246-4307-AEFF-EB17991070FA}" srcOrd="12" destOrd="0" parTransId="{C1E71094-F5C8-49E9-B6CE-4B095E4FB547}" sibTransId="{9D2C2AE4-F39D-4A01-846F-7F9EB7B78C8D}"/>
    <dgm:cxn modelId="{D8D03ED9-B8C6-4BAB-9577-99206C511127}" srcId="{BCE6163B-38E9-4D76-A439-93BD6D3D069C}" destId="{F8424E04-5578-4E68-BEC3-FFCA0B45E616}" srcOrd="3" destOrd="0" parTransId="{5E014832-EFFF-4686-8BB1-6088F5A49DFB}" sibTransId="{3582004B-9DF0-4C80-BB74-47436EFA6161}"/>
    <dgm:cxn modelId="{B94CF613-C4EC-4B98-818C-773165DF67C3}" type="presOf" srcId="{2197D2DC-D062-443C-AD90-0CCB7D05E33C}" destId="{B7808B43-6B75-4143-B214-E47F19A9A22C}" srcOrd="0" destOrd="9" presId="urn:microsoft.com/office/officeart/2005/8/layout/hList6"/>
    <dgm:cxn modelId="{BF31DB04-DF7F-4513-9D6C-8682E5BA487E}" srcId="{BCE6163B-38E9-4D76-A439-93BD6D3D069C}" destId="{24A973AD-1C37-4749-BA5E-4C5A863243B1}" srcOrd="0" destOrd="0" parTransId="{BAD27CC6-7951-4F61-B762-2A3DA3A9661D}" sibTransId="{4A2DB9AD-248D-487A-8F5C-F88D6C2687BA}"/>
    <dgm:cxn modelId="{B1640310-FBAB-46FF-A3D9-44DDF4C8674E}" srcId="{6398677C-2F57-4067-AFED-CF58CDE80191}" destId="{11E8D87E-3019-48C1-9BAD-5E28EF2E1015}" srcOrd="2" destOrd="0" parTransId="{3C5EE999-296C-4591-A9C9-A6E28ADCBB75}" sibTransId="{B383867F-B2F1-4732-86E0-8E6C27F54B0F}"/>
    <dgm:cxn modelId="{43D5EC79-F6C7-461F-B06B-3EE9D4AE26A1}" type="presOf" srcId="{7642FB38-DC2D-4E38-BF2F-78FE1FF59D08}" destId="{BB146BE0-6822-47CE-A1E8-F76959F5CB64}" srcOrd="0" destOrd="9" presId="urn:microsoft.com/office/officeart/2005/8/layout/hList6"/>
    <dgm:cxn modelId="{066348B7-39E8-4535-ACD5-D6D2DBF36B39}" srcId="{6398677C-2F57-4067-AFED-CF58CDE80191}" destId="{05785487-29F1-40BF-BF85-8B1E154F1724}" srcOrd="10" destOrd="0" parTransId="{9BE22D02-C7C9-4E87-821B-81B0EEA44000}" sibTransId="{25C74C8F-DF65-42AA-9060-315F8E2F86B9}"/>
    <dgm:cxn modelId="{6CC09F39-6121-416A-8585-5591E74CEF10}" srcId="{0F8E11CB-CC94-473A-BC35-7ABA346CCE9F}" destId="{8D6A61BD-3902-497E-B211-95076CB78B52}" srcOrd="6" destOrd="0" parTransId="{834E9EC0-E80B-43E7-939B-0F25F3178B2C}" sibTransId="{A0A48240-518D-4757-BA63-640047DE2EBC}"/>
    <dgm:cxn modelId="{6B043CFF-4140-4ADC-8C48-F8C023645716}" type="presOf" srcId="{22FB73E9-A0B4-41C0-AECA-6C49A7EF45CB}" destId="{0642E2BA-E967-4BA2-A3D9-F9614A73A9AA}" srcOrd="0" destOrd="10" presId="urn:microsoft.com/office/officeart/2005/8/layout/hList6"/>
    <dgm:cxn modelId="{8C55AF7B-7C75-49EA-A538-4C36364A3D93}" srcId="{711397B7-34C8-4F21-9722-92E5B621FB23}" destId="{320E36DB-BADD-4599-9425-A02208918FDD}" srcOrd="9" destOrd="0" parTransId="{52D7E1EF-95FE-42AE-98FF-B938E16C1A57}" sibTransId="{B13A2920-CB29-4D2D-B3B5-A1C753E7D180}"/>
    <dgm:cxn modelId="{67FBCED7-7BE2-46A7-AB91-61CAB0113DF2}" type="presOf" srcId="{3079D245-7695-4FD1-BF44-90A92AC2DDB3}" destId="{27324150-7373-4F13-A2D5-A2DB85FCF958}" srcOrd="0" destOrd="12" presId="urn:microsoft.com/office/officeart/2005/8/layout/hList6"/>
    <dgm:cxn modelId="{8562B45A-76F1-413B-8106-F410DB748B85}" type="presOf" srcId="{384442D3-FCC4-4862-86CA-26C30A54F7EF}" destId="{BB146BE0-6822-47CE-A1E8-F76959F5CB64}" srcOrd="0" destOrd="8" presId="urn:microsoft.com/office/officeart/2005/8/layout/hList6"/>
    <dgm:cxn modelId="{E73ED477-F9E3-4AC6-8E69-A7FC6BAF700D}" type="presOf" srcId="{3F37EE6A-47D4-49E3-88B6-CE3CE06AF41B}" destId="{BB146BE0-6822-47CE-A1E8-F76959F5CB64}" srcOrd="0" destOrd="5" presId="urn:microsoft.com/office/officeart/2005/8/layout/hList6"/>
    <dgm:cxn modelId="{E6F13435-DBD0-4615-AD52-CFE3BA725A83}" srcId="{15961E07-B60B-49EA-8F9E-25B1A7B917A9}" destId="{92E701F2-85B5-4229-93EF-10823EF9040B}" srcOrd="0" destOrd="0" parTransId="{EC96BBDD-540A-4613-96EB-5DE9C9F75052}" sibTransId="{E13C664A-D008-4441-BCCF-118C7C410BF7}"/>
    <dgm:cxn modelId="{8099724F-5436-4369-857E-EAE978BA4308}" srcId="{4E887F17-BD8E-4AC7-B356-A7A6C08864DD}" destId="{38591A34-0B8E-4340-B856-B72EFDF962F1}" srcOrd="6" destOrd="0" parTransId="{DCE31007-0D12-470B-8EC1-6072E5F8AA0D}" sibTransId="{BAA258B2-212C-4CDF-9D2D-7B13822F5395}"/>
    <dgm:cxn modelId="{BB4F20C1-50DE-4F39-B8B7-038F5047A080}" srcId="{15961E07-B60B-49EA-8F9E-25B1A7B917A9}" destId="{3051D170-3526-4590-8476-CF4B65083FDF}" srcOrd="5" destOrd="0" parTransId="{A2DE86E5-2FBE-4108-B9D5-422EECCAFCDD}" sibTransId="{E7633577-E9EE-48AA-966D-BBC6BD267C23}"/>
    <dgm:cxn modelId="{CDE8FB7E-6DF7-4E77-93A1-6F8C656B0CCC}" type="presOf" srcId="{DE8E3942-0246-4307-AEFF-EB17991070FA}" destId="{B7808B43-6B75-4143-B214-E47F19A9A22C}" srcOrd="0" destOrd="13" presId="urn:microsoft.com/office/officeart/2005/8/layout/hList6"/>
    <dgm:cxn modelId="{4FC49060-0260-424B-941D-93D18C6DECAE}" type="presOf" srcId="{3CC44AC4-14FF-4766-80FA-95CB6DD2B9D5}" destId="{27324150-7373-4F13-A2D5-A2DB85FCF958}" srcOrd="0" destOrd="4" presId="urn:microsoft.com/office/officeart/2005/8/layout/hList6"/>
    <dgm:cxn modelId="{D27F36A4-BEA5-49C2-B8EC-2777465AD51E}" type="presOf" srcId="{F1290400-0015-46A3-BF97-3BD93060A3A6}" destId="{0642E2BA-E967-4BA2-A3D9-F9614A73A9AA}" srcOrd="0" destOrd="13" presId="urn:microsoft.com/office/officeart/2005/8/layout/hList6"/>
    <dgm:cxn modelId="{7B479D33-F93A-4072-882A-B6A80CAD2843}" type="presOf" srcId="{711397B7-34C8-4F21-9722-92E5B621FB23}" destId="{27324150-7373-4F13-A2D5-A2DB85FCF958}" srcOrd="0" destOrd="0" presId="urn:microsoft.com/office/officeart/2005/8/layout/hList6"/>
    <dgm:cxn modelId="{9C759D7D-400C-48D2-A23C-23EBB985FA34}" srcId="{711397B7-34C8-4F21-9722-92E5B621FB23}" destId="{A40F4070-2025-44C6-B0B6-B7D1F7AD1A2F}" srcOrd="6" destOrd="0" parTransId="{20073120-54D0-4243-886E-8AE542ADEF28}" sibTransId="{F139FFE1-C8A3-490C-B085-36A2A526A829}"/>
    <dgm:cxn modelId="{C9972026-EF50-4693-B20E-5876B62E279A}" type="presOf" srcId="{BAC2E8D2-0CF6-4F75-A7A6-8DD30BCFEF6D}" destId="{C9B883D1-81F5-433E-9D4C-6C223C902E49}" srcOrd="0" destOrd="7" presId="urn:microsoft.com/office/officeart/2005/8/layout/hList6"/>
    <dgm:cxn modelId="{781CC072-69F8-4387-8352-DDD64F9C92F2}" type="presOf" srcId="{A2746406-AB15-4859-951C-E6D94F16D946}" destId="{7B2B49B5-427A-4FB6-956C-98B4EA3B46A2}" srcOrd="0" destOrd="4" presId="urn:microsoft.com/office/officeart/2005/8/layout/hList6"/>
    <dgm:cxn modelId="{2D39D992-45C1-438E-B0E8-B672D227C9F7}" type="presOf" srcId="{A86A83B2-6F65-453C-8E51-76BDD179A727}" destId="{27324150-7373-4F13-A2D5-A2DB85FCF958}" srcOrd="0" destOrd="8" presId="urn:microsoft.com/office/officeart/2005/8/layout/hList6"/>
    <dgm:cxn modelId="{A6E3DAC4-E793-4226-9D01-BFB4785DD560}" type="presOf" srcId="{320E36DB-BADD-4599-9425-A02208918FDD}" destId="{27324150-7373-4F13-A2D5-A2DB85FCF958}" srcOrd="0" destOrd="10" presId="urn:microsoft.com/office/officeart/2005/8/layout/hList6"/>
    <dgm:cxn modelId="{76666652-49AC-4A44-9405-092A7D1077BB}" type="presParOf" srcId="{5FD42AB7-9767-41F0-A48A-8DECE055D22B}" destId="{27324150-7373-4F13-A2D5-A2DB85FCF958}" srcOrd="0" destOrd="0" presId="urn:microsoft.com/office/officeart/2005/8/layout/hList6"/>
    <dgm:cxn modelId="{23FCDFFC-8B2F-43A6-98A4-C7822BA7C81D}" type="presParOf" srcId="{5FD42AB7-9767-41F0-A48A-8DECE055D22B}" destId="{B247979D-00FC-4243-8A46-6BDF08EA8CF1}" srcOrd="1" destOrd="0" presId="urn:microsoft.com/office/officeart/2005/8/layout/hList6"/>
    <dgm:cxn modelId="{D6F98DE8-FC69-4CF6-A17B-144523D73C5C}" type="presParOf" srcId="{5FD42AB7-9767-41F0-A48A-8DECE055D22B}" destId="{0642E2BA-E967-4BA2-A3D9-F9614A73A9AA}" srcOrd="2" destOrd="0" presId="urn:microsoft.com/office/officeart/2005/8/layout/hList6"/>
    <dgm:cxn modelId="{F4B9959C-B781-403D-84F5-2842DE6EEF30}" type="presParOf" srcId="{5FD42AB7-9767-41F0-A48A-8DECE055D22B}" destId="{3F5ED6D6-AEFC-43EF-BAB4-63B7C779EC83}" srcOrd="3" destOrd="0" presId="urn:microsoft.com/office/officeart/2005/8/layout/hList6"/>
    <dgm:cxn modelId="{5CBD3818-CB6B-4294-963C-46383AAD30B8}" type="presParOf" srcId="{5FD42AB7-9767-41F0-A48A-8DECE055D22B}" destId="{7B2B49B5-427A-4FB6-956C-98B4EA3B46A2}" srcOrd="4" destOrd="0" presId="urn:microsoft.com/office/officeart/2005/8/layout/hList6"/>
    <dgm:cxn modelId="{55014B27-4DF3-48D7-B918-DAE0A3B8DFFC}" type="presParOf" srcId="{5FD42AB7-9767-41F0-A48A-8DECE055D22B}" destId="{5427EE26-FA18-47E5-87DA-11D568689A97}" srcOrd="5" destOrd="0" presId="urn:microsoft.com/office/officeart/2005/8/layout/hList6"/>
    <dgm:cxn modelId="{B4DF82D0-1DD2-4C64-B2F9-AC32E1FAFF99}" type="presParOf" srcId="{5FD42AB7-9767-41F0-A48A-8DECE055D22B}" destId="{BB146BE0-6822-47CE-A1E8-F76959F5CB64}" srcOrd="6" destOrd="0" presId="urn:microsoft.com/office/officeart/2005/8/layout/hList6"/>
    <dgm:cxn modelId="{98739EB8-BB25-46E4-AAED-A7C77D1595F5}" type="presParOf" srcId="{5FD42AB7-9767-41F0-A48A-8DECE055D22B}" destId="{DCE9EFE4-CB89-4DA0-8DA4-3C7634EEC9F1}" srcOrd="7" destOrd="0" presId="urn:microsoft.com/office/officeart/2005/8/layout/hList6"/>
    <dgm:cxn modelId="{AE84732A-FD68-4A5D-8E13-1F7EA2682F13}" type="presParOf" srcId="{5FD42AB7-9767-41F0-A48A-8DECE055D22B}" destId="{C9B883D1-81F5-433E-9D4C-6C223C902E49}" srcOrd="8" destOrd="0" presId="urn:microsoft.com/office/officeart/2005/8/layout/hList6"/>
    <dgm:cxn modelId="{8B279B7D-71AB-472A-85E2-5E5385A1722F}" type="presParOf" srcId="{5FD42AB7-9767-41F0-A48A-8DECE055D22B}" destId="{2F2245D2-F0B5-44A9-95DF-9295420425C5}" srcOrd="9" destOrd="0" presId="urn:microsoft.com/office/officeart/2005/8/layout/hList6"/>
    <dgm:cxn modelId="{F3AE0CE0-850D-4AB2-B8ED-316B547297C3}" type="presParOf" srcId="{5FD42AB7-9767-41F0-A48A-8DECE055D22B}" destId="{B7808B43-6B75-4143-B214-E47F19A9A22C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5E647F-531F-45A3-82F5-3468412DDCCD}" type="doc">
      <dgm:prSet loTypeId="urn:microsoft.com/office/officeart/2005/8/layout/vProcess5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PH"/>
        </a:p>
      </dgm:t>
    </dgm:pt>
    <dgm:pt modelId="{957EF365-E8F3-40CC-A94A-A2424CC45AAF}">
      <dgm:prSet phldrT="[Text]"/>
      <dgm:spPr/>
      <dgm:t>
        <a:bodyPr/>
        <a:lstStyle/>
        <a:p>
          <a:r>
            <a:rPr lang="en-GB" b="1" dirty="0">
              <a:solidFill>
                <a:schemeClr val="bg2"/>
              </a:solidFill>
            </a:rPr>
            <a:t>Technical Working Groups Launching – July 2021</a:t>
          </a:r>
          <a:endParaRPr lang="en-PH" b="1" dirty="0">
            <a:solidFill>
              <a:schemeClr val="bg2"/>
            </a:solidFill>
          </a:endParaRPr>
        </a:p>
      </dgm:t>
    </dgm:pt>
    <dgm:pt modelId="{F5768324-2BB5-4A61-A2CD-218BA72021ED}" type="parTrans" cxnId="{8BA8C059-3049-46EB-8D4D-4D77D63C2E57}">
      <dgm:prSet/>
      <dgm:spPr/>
      <dgm:t>
        <a:bodyPr/>
        <a:lstStyle/>
        <a:p>
          <a:endParaRPr lang="en-PH"/>
        </a:p>
      </dgm:t>
    </dgm:pt>
    <dgm:pt modelId="{459E7299-3091-4623-95D3-7045C0B349A6}" type="sibTrans" cxnId="{8BA8C059-3049-46EB-8D4D-4D77D63C2E57}">
      <dgm:prSet/>
      <dgm:spPr/>
      <dgm:t>
        <a:bodyPr/>
        <a:lstStyle/>
        <a:p>
          <a:endParaRPr lang="en-PH"/>
        </a:p>
      </dgm:t>
    </dgm:pt>
    <dgm:pt modelId="{09CF32F9-F699-4A5C-B58D-166DEB4A53DB}">
      <dgm:prSet phldrT="[Text]"/>
      <dgm:spPr/>
      <dgm:t>
        <a:bodyPr/>
        <a:lstStyle/>
        <a:p>
          <a:r>
            <a:rPr lang="en-US" b="1">
              <a:solidFill>
                <a:schemeClr val="bg2"/>
              </a:solidFill>
            </a:rPr>
            <a:t>7 initial meetings completed – August 2021 </a:t>
          </a:r>
        </a:p>
        <a:p>
          <a:r>
            <a:rPr lang="en-US" b="1">
              <a:solidFill>
                <a:schemeClr val="bg2"/>
              </a:solidFill>
            </a:rPr>
            <a:t>(FA Policy Group and FA Vision sub-working groups)</a:t>
          </a:r>
          <a:endParaRPr lang="en-PH" b="1" dirty="0">
            <a:solidFill>
              <a:schemeClr val="bg2"/>
            </a:solidFill>
          </a:endParaRPr>
        </a:p>
      </dgm:t>
    </dgm:pt>
    <dgm:pt modelId="{042AC20C-5171-4050-BC4C-48B7681CAC0B}" type="parTrans" cxnId="{48420033-B2A0-4457-B4A1-A165C7494552}">
      <dgm:prSet/>
      <dgm:spPr/>
      <dgm:t>
        <a:bodyPr/>
        <a:lstStyle/>
        <a:p>
          <a:endParaRPr lang="en-PH"/>
        </a:p>
      </dgm:t>
    </dgm:pt>
    <dgm:pt modelId="{AC8BB4CE-66D9-4C4C-9A6D-DA1E44D2A443}" type="sibTrans" cxnId="{48420033-B2A0-4457-B4A1-A165C7494552}">
      <dgm:prSet/>
      <dgm:spPr/>
      <dgm:t>
        <a:bodyPr/>
        <a:lstStyle/>
        <a:p>
          <a:endParaRPr lang="en-PH"/>
        </a:p>
      </dgm:t>
    </dgm:pt>
    <dgm:pt modelId="{F2FE20B3-00C8-497D-8252-4422E816CC54}">
      <dgm:prSet phldrT="[Text]"/>
      <dgm:spPr/>
      <dgm:t>
        <a:bodyPr/>
        <a:lstStyle/>
        <a:p>
          <a:r>
            <a:rPr lang="en-US" b="1" dirty="0">
              <a:solidFill>
                <a:schemeClr val="bg2"/>
              </a:solidFill>
            </a:rPr>
            <a:t>Selection of co-chairs and finalization of workplans – August 2021 </a:t>
          </a:r>
          <a:endParaRPr lang="en-PH" b="1" dirty="0">
            <a:solidFill>
              <a:schemeClr val="bg2"/>
            </a:solidFill>
          </a:endParaRPr>
        </a:p>
      </dgm:t>
    </dgm:pt>
    <dgm:pt modelId="{5D738984-CD82-44A9-ABB9-5B5B5D88E11D}" type="parTrans" cxnId="{9084C167-4721-4BC9-9673-8B15240F11A7}">
      <dgm:prSet/>
      <dgm:spPr/>
      <dgm:t>
        <a:bodyPr/>
        <a:lstStyle/>
        <a:p>
          <a:endParaRPr lang="en-PH"/>
        </a:p>
      </dgm:t>
    </dgm:pt>
    <dgm:pt modelId="{751AFF44-771B-45F6-A1DE-DB325B82BEF6}" type="sibTrans" cxnId="{9084C167-4721-4BC9-9673-8B15240F11A7}">
      <dgm:prSet/>
      <dgm:spPr/>
      <dgm:t>
        <a:bodyPr/>
        <a:lstStyle/>
        <a:p>
          <a:endParaRPr lang="en-PH"/>
        </a:p>
      </dgm:t>
    </dgm:pt>
    <dgm:pt modelId="{6FE3E12B-2E59-48CB-AA4A-30D8EA42B67F}">
      <dgm:prSet phldrT="[Text]"/>
      <dgm:spPr/>
      <dgm:t>
        <a:bodyPr/>
        <a:lstStyle/>
        <a:p>
          <a:r>
            <a:rPr lang="en-US" b="1" dirty="0">
              <a:solidFill>
                <a:schemeClr val="bg2"/>
              </a:solidFill>
            </a:rPr>
            <a:t>Ongoing review, research and discussion of Draft 0 and existing resources – August 2021</a:t>
          </a:r>
          <a:endParaRPr lang="en-PH" b="1" dirty="0">
            <a:solidFill>
              <a:schemeClr val="bg2"/>
            </a:solidFill>
          </a:endParaRPr>
        </a:p>
      </dgm:t>
    </dgm:pt>
    <dgm:pt modelId="{B2C7F338-79A4-4196-BAAB-40406A25B707}" type="parTrans" cxnId="{8A2501C6-C409-4B77-B33F-C0A31D6CBD02}">
      <dgm:prSet/>
      <dgm:spPr/>
      <dgm:t>
        <a:bodyPr/>
        <a:lstStyle/>
        <a:p>
          <a:endParaRPr lang="en-PH"/>
        </a:p>
      </dgm:t>
    </dgm:pt>
    <dgm:pt modelId="{D544EB91-C536-4893-949B-AE616F5D2B8B}" type="sibTrans" cxnId="{8A2501C6-C409-4B77-B33F-C0A31D6CBD02}">
      <dgm:prSet/>
      <dgm:spPr/>
      <dgm:t>
        <a:bodyPr/>
        <a:lstStyle/>
        <a:p>
          <a:endParaRPr lang="en-PH"/>
        </a:p>
      </dgm:t>
    </dgm:pt>
    <dgm:pt modelId="{580212A9-98D1-40E1-B44D-59A542129ACF}">
      <dgm:prSet/>
      <dgm:spPr/>
      <dgm:t>
        <a:bodyPr/>
        <a:lstStyle/>
        <a:p>
          <a:r>
            <a:rPr lang="en-US" b="1" dirty="0">
              <a:solidFill>
                <a:schemeClr val="bg2"/>
              </a:solidFill>
            </a:rPr>
            <a:t>Development of Draft 1 ( FA Policy and FA Vision) – September 2021</a:t>
          </a:r>
          <a:endParaRPr lang="en-PH" b="1" dirty="0">
            <a:solidFill>
              <a:schemeClr val="bg2"/>
            </a:solidFill>
          </a:endParaRPr>
        </a:p>
      </dgm:t>
    </dgm:pt>
    <dgm:pt modelId="{50EE70AB-ECC0-4FA6-909F-EEB4A4CD8F2E}" type="parTrans" cxnId="{B0433D5C-E7B2-4BBC-ACF4-1FE122C6A4E3}">
      <dgm:prSet/>
      <dgm:spPr/>
      <dgm:t>
        <a:bodyPr/>
        <a:lstStyle/>
        <a:p>
          <a:endParaRPr lang="en-PH"/>
        </a:p>
      </dgm:t>
    </dgm:pt>
    <dgm:pt modelId="{788D48F8-554A-4691-976F-049B9E21DB60}" type="sibTrans" cxnId="{B0433D5C-E7B2-4BBC-ACF4-1FE122C6A4E3}">
      <dgm:prSet/>
      <dgm:spPr/>
      <dgm:t>
        <a:bodyPr/>
        <a:lstStyle/>
        <a:p>
          <a:endParaRPr lang="en-PH"/>
        </a:p>
      </dgm:t>
    </dgm:pt>
    <dgm:pt modelId="{2D69F180-1083-493F-AAA0-D3A673258F06}" type="pres">
      <dgm:prSet presAssocID="{F45E647F-531F-45A3-82F5-3468412DDCC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44A0777-4353-465F-AEB0-6065D8D454F5}" type="pres">
      <dgm:prSet presAssocID="{F45E647F-531F-45A3-82F5-3468412DDCCD}" presName="dummyMaxCanvas" presStyleCnt="0">
        <dgm:presLayoutVars/>
      </dgm:prSet>
      <dgm:spPr/>
    </dgm:pt>
    <dgm:pt modelId="{15DC98DF-EC7A-4899-9A3A-46CF9583EB32}" type="pres">
      <dgm:prSet presAssocID="{F45E647F-531F-45A3-82F5-3468412DDCC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F75C73-D915-49D8-9D75-3D379D572562}" type="pres">
      <dgm:prSet presAssocID="{F45E647F-531F-45A3-82F5-3468412DDCC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AEB607-26FF-4BFA-B532-C0142B04D319}" type="pres">
      <dgm:prSet presAssocID="{F45E647F-531F-45A3-82F5-3468412DDCC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79D406-D328-4923-8FDC-FDB71EAF183A}" type="pres">
      <dgm:prSet presAssocID="{F45E647F-531F-45A3-82F5-3468412DDCC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43D794-C22F-4AB2-850F-89C1195C31C2}" type="pres">
      <dgm:prSet presAssocID="{F45E647F-531F-45A3-82F5-3468412DDCC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B03F42-F82C-4A7F-A2C9-27A4F6CA799F}" type="pres">
      <dgm:prSet presAssocID="{F45E647F-531F-45A3-82F5-3468412DDCC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E6211-5D0B-462A-993D-450AEDC40E11}" type="pres">
      <dgm:prSet presAssocID="{F45E647F-531F-45A3-82F5-3468412DDCC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3BDCA9-C0E4-4799-8D0D-15F7E4610913}" type="pres">
      <dgm:prSet presAssocID="{F45E647F-531F-45A3-82F5-3468412DDCC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072C11-4E9A-47FE-B20D-6C3980B0B817}" type="pres">
      <dgm:prSet presAssocID="{F45E647F-531F-45A3-82F5-3468412DDCC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4E5F74-12FC-4E67-A57C-5FBFAB96FA35}" type="pres">
      <dgm:prSet presAssocID="{F45E647F-531F-45A3-82F5-3468412DDCC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582085-1157-41BD-858E-287565C5000F}" type="pres">
      <dgm:prSet presAssocID="{F45E647F-531F-45A3-82F5-3468412DDCC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E6B8F9-9591-42AE-9534-48AD600064EB}" type="pres">
      <dgm:prSet presAssocID="{F45E647F-531F-45A3-82F5-3468412DDCC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52C5F8-650D-43AF-B126-EABF55D0FB44}" type="pres">
      <dgm:prSet presAssocID="{F45E647F-531F-45A3-82F5-3468412DDCC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EA79D3-C47D-4F82-9A77-723FFF6E68B9}" type="pres">
      <dgm:prSet presAssocID="{F45E647F-531F-45A3-82F5-3468412DDCC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38591C9-B27A-4F61-8628-EFA2A4F0062B}" type="presOf" srcId="{F2FE20B3-00C8-497D-8252-4422E816CC54}" destId="{38AEB607-26FF-4BFA-B532-C0142B04D319}" srcOrd="0" destOrd="0" presId="urn:microsoft.com/office/officeart/2005/8/layout/vProcess5"/>
    <dgm:cxn modelId="{76EC4CF2-6F6D-4F40-A967-7A17707B6083}" type="presOf" srcId="{459E7299-3091-4623-95D3-7045C0B349A6}" destId="{99B03F42-F82C-4A7F-A2C9-27A4F6CA799F}" srcOrd="0" destOrd="0" presId="urn:microsoft.com/office/officeart/2005/8/layout/vProcess5"/>
    <dgm:cxn modelId="{2E3368A5-008D-4193-A5A1-442195008495}" type="presOf" srcId="{6FE3E12B-2E59-48CB-AA4A-30D8EA42B67F}" destId="{C779D406-D328-4923-8FDC-FDB71EAF183A}" srcOrd="0" destOrd="0" presId="urn:microsoft.com/office/officeart/2005/8/layout/vProcess5"/>
    <dgm:cxn modelId="{1F20E7A2-80AE-4E8C-8655-671B483DF9B4}" type="presOf" srcId="{580212A9-98D1-40E1-B44D-59A542129ACF}" destId="{BC43D794-C22F-4AB2-850F-89C1195C31C2}" srcOrd="0" destOrd="0" presId="urn:microsoft.com/office/officeart/2005/8/layout/vProcess5"/>
    <dgm:cxn modelId="{0094E17F-D739-43AC-9A7E-FD6BBA5B93D7}" type="presOf" srcId="{957EF365-E8F3-40CC-A94A-A2424CC45AAF}" destId="{AD4E5F74-12FC-4E67-A57C-5FBFAB96FA35}" srcOrd="1" destOrd="0" presId="urn:microsoft.com/office/officeart/2005/8/layout/vProcess5"/>
    <dgm:cxn modelId="{8A2501C6-C409-4B77-B33F-C0A31D6CBD02}" srcId="{F45E647F-531F-45A3-82F5-3468412DDCCD}" destId="{6FE3E12B-2E59-48CB-AA4A-30D8EA42B67F}" srcOrd="3" destOrd="0" parTransId="{B2C7F338-79A4-4196-BAAB-40406A25B707}" sibTransId="{D544EB91-C536-4893-949B-AE616F5D2B8B}"/>
    <dgm:cxn modelId="{575552C0-FC24-43CD-9C96-B8EA701DB539}" type="presOf" srcId="{F2FE20B3-00C8-497D-8252-4422E816CC54}" destId="{76E6B8F9-9591-42AE-9534-48AD600064EB}" srcOrd="1" destOrd="0" presId="urn:microsoft.com/office/officeart/2005/8/layout/vProcess5"/>
    <dgm:cxn modelId="{1E3585BA-0482-43EC-B4FF-0E86DF6BB880}" type="presOf" srcId="{09CF32F9-F699-4A5C-B58D-166DEB4A53DB}" destId="{C1F75C73-D915-49D8-9D75-3D379D572562}" srcOrd="0" destOrd="0" presId="urn:microsoft.com/office/officeart/2005/8/layout/vProcess5"/>
    <dgm:cxn modelId="{015EA779-5149-4BB4-B5E2-9367899A53C6}" type="presOf" srcId="{F45E647F-531F-45A3-82F5-3468412DDCCD}" destId="{2D69F180-1083-493F-AAA0-D3A673258F06}" srcOrd="0" destOrd="0" presId="urn:microsoft.com/office/officeart/2005/8/layout/vProcess5"/>
    <dgm:cxn modelId="{77C71D47-0028-42AA-A227-10B4D2213601}" type="presOf" srcId="{09CF32F9-F699-4A5C-B58D-166DEB4A53DB}" destId="{07582085-1157-41BD-858E-287565C5000F}" srcOrd="1" destOrd="0" presId="urn:microsoft.com/office/officeart/2005/8/layout/vProcess5"/>
    <dgm:cxn modelId="{A4F19D5A-B93F-4E8D-B322-1924DA890FAE}" type="presOf" srcId="{6FE3E12B-2E59-48CB-AA4A-30D8EA42B67F}" destId="{0E52C5F8-650D-43AF-B126-EABF55D0FB44}" srcOrd="1" destOrd="0" presId="urn:microsoft.com/office/officeart/2005/8/layout/vProcess5"/>
    <dgm:cxn modelId="{0573708B-9F98-49F5-873E-BB565B8C5776}" type="presOf" srcId="{580212A9-98D1-40E1-B44D-59A542129ACF}" destId="{6EEA79D3-C47D-4F82-9A77-723FFF6E68B9}" srcOrd="1" destOrd="0" presId="urn:microsoft.com/office/officeart/2005/8/layout/vProcess5"/>
    <dgm:cxn modelId="{B0433D5C-E7B2-4BBC-ACF4-1FE122C6A4E3}" srcId="{F45E647F-531F-45A3-82F5-3468412DDCCD}" destId="{580212A9-98D1-40E1-B44D-59A542129ACF}" srcOrd="4" destOrd="0" parTransId="{50EE70AB-ECC0-4FA6-909F-EEB4A4CD8F2E}" sibTransId="{788D48F8-554A-4691-976F-049B9E21DB60}"/>
    <dgm:cxn modelId="{E42C01B4-94A4-4821-82B9-A4AD33352458}" type="presOf" srcId="{957EF365-E8F3-40CC-A94A-A2424CC45AAF}" destId="{15DC98DF-EC7A-4899-9A3A-46CF9583EB32}" srcOrd="0" destOrd="0" presId="urn:microsoft.com/office/officeart/2005/8/layout/vProcess5"/>
    <dgm:cxn modelId="{0AAABEF5-F15F-4C5E-B519-A302C0C9E39D}" type="presOf" srcId="{751AFF44-771B-45F6-A1DE-DB325B82BEF6}" destId="{673BDCA9-C0E4-4799-8D0D-15F7E4610913}" srcOrd="0" destOrd="0" presId="urn:microsoft.com/office/officeart/2005/8/layout/vProcess5"/>
    <dgm:cxn modelId="{BA129F35-82D7-425A-9E33-01F5F7E48F9B}" type="presOf" srcId="{D544EB91-C536-4893-949B-AE616F5D2B8B}" destId="{11072C11-4E9A-47FE-B20D-6C3980B0B817}" srcOrd="0" destOrd="0" presId="urn:microsoft.com/office/officeart/2005/8/layout/vProcess5"/>
    <dgm:cxn modelId="{8BA8C059-3049-46EB-8D4D-4D77D63C2E57}" srcId="{F45E647F-531F-45A3-82F5-3468412DDCCD}" destId="{957EF365-E8F3-40CC-A94A-A2424CC45AAF}" srcOrd="0" destOrd="0" parTransId="{F5768324-2BB5-4A61-A2CD-218BA72021ED}" sibTransId="{459E7299-3091-4623-95D3-7045C0B349A6}"/>
    <dgm:cxn modelId="{9084C167-4721-4BC9-9673-8B15240F11A7}" srcId="{F45E647F-531F-45A3-82F5-3468412DDCCD}" destId="{F2FE20B3-00C8-497D-8252-4422E816CC54}" srcOrd="2" destOrd="0" parTransId="{5D738984-CD82-44A9-ABB9-5B5B5D88E11D}" sibTransId="{751AFF44-771B-45F6-A1DE-DB325B82BEF6}"/>
    <dgm:cxn modelId="{48420033-B2A0-4457-B4A1-A165C7494552}" srcId="{F45E647F-531F-45A3-82F5-3468412DDCCD}" destId="{09CF32F9-F699-4A5C-B58D-166DEB4A53DB}" srcOrd="1" destOrd="0" parTransId="{042AC20C-5171-4050-BC4C-48B7681CAC0B}" sibTransId="{AC8BB4CE-66D9-4C4C-9A6D-DA1E44D2A443}"/>
    <dgm:cxn modelId="{E8883C62-7F45-4C8D-87A6-7C4749F54292}" type="presOf" srcId="{AC8BB4CE-66D9-4C4C-9A6D-DA1E44D2A443}" destId="{101E6211-5D0B-462A-993D-450AEDC40E11}" srcOrd="0" destOrd="0" presId="urn:microsoft.com/office/officeart/2005/8/layout/vProcess5"/>
    <dgm:cxn modelId="{F8FE9511-7451-45FC-B0F9-9E8CE0442529}" type="presParOf" srcId="{2D69F180-1083-493F-AAA0-D3A673258F06}" destId="{844A0777-4353-465F-AEB0-6065D8D454F5}" srcOrd="0" destOrd="0" presId="urn:microsoft.com/office/officeart/2005/8/layout/vProcess5"/>
    <dgm:cxn modelId="{43FAB62F-510A-40A2-92C1-3F4BBC890F75}" type="presParOf" srcId="{2D69F180-1083-493F-AAA0-D3A673258F06}" destId="{15DC98DF-EC7A-4899-9A3A-46CF9583EB32}" srcOrd="1" destOrd="0" presId="urn:microsoft.com/office/officeart/2005/8/layout/vProcess5"/>
    <dgm:cxn modelId="{60220610-4541-4BEB-98CD-D31A2DB450FA}" type="presParOf" srcId="{2D69F180-1083-493F-AAA0-D3A673258F06}" destId="{C1F75C73-D915-49D8-9D75-3D379D572562}" srcOrd="2" destOrd="0" presId="urn:microsoft.com/office/officeart/2005/8/layout/vProcess5"/>
    <dgm:cxn modelId="{B155D31F-9006-4C93-B613-B182CEE8CE1D}" type="presParOf" srcId="{2D69F180-1083-493F-AAA0-D3A673258F06}" destId="{38AEB607-26FF-4BFA-B532-C0142B04D319}" srcOrd="3" destOrd="0" presId="urn:microsoft.com/office/officeart/2005/8/layout/vProcess5"/>
    <dgm:cxn modelId="{8C2D8918-1396-4C48-9B53-5D3E367907F8}" type="presParOf" srcId="{2D69F180-1083-493F-AAA0-D3A673258F06}" destId="{C779D406-D328-4923-8FDC-FDB71EAF183A}" srcOrd="4" destOrd="0" presId="urn:microsoft.com/office/officeart/2005/8/layout/vProcess5"/>
    <dgm:cxn modelId="{D83FA576-A59F-4A46-A58F-010A92316781}" type="presParOf" srcId="{2D69F180-1083-493F-AAA0-D3A673258F06}" destId="{BC43D794-C22F-4AB2-850F-89C1195C31C2}" srcOrd="5" destOrd="0" presId="urn:microsoft.com/office/officeart/2005/8/layout/vProcess5"/>
    <dgm:cxn modelId="{2C53C9D9-49ED-4546-8C77-DD61D78F56CD}" type="presParOf" srcId="{2D69F180-1083-493F-AAA0-D3A673258F06}" destId="{99B03F42-F82C-4A7F-A2C9-27A4F6CA799F}" srcOrd="6" destOrd="0" presId="urn:microsoft.com/office/officeart/2005/8/layout/vProcess5"/>
    <dgm:cxn modelId="{CDD02846-3499-4137-A34B-007AAF4DB05C}" type="presParOf" srcId="{2D69F180-1083-493F-AAA0-D3A673258F06}" destId="{101E6211-5D0B-462A-993D-450AEDC40E11}" srcOrd="7" destOrd="0" presId="urn:microsoft.com/office/officeart/2005/8/layout/vProcess5"/>
    <dgm:cxn modelId="{763B847C-4614-45B1-8A12-AE2683A5C52E}" type="presParOf" srcId="{2D69F180-1083-493F-AAA0-D3A673258F06}" destId="{673BDCA9-C0E4-4799-8D0D-15F7E4610913}" srcOrd="8" destOrd="0" presId="urn:microsoft.com/office/officeart/2005/8/layout/vProcess5"/>
    <dgm:cxn modelId="{94CF6B76-F6FF-4A8E-8385-D8E8E465933F}" type="presParOf" srcId="{2D69F180-1083-493F-AAA0-D3A673258F06}" destId="{11072C11-4E9A-47FE-B20D-6C3980B0B817}" srcOrd="9" destOrd="0" presId="urn:microsoft.com/office/officeart/2005/8/layout/vProcess5"/>
    <dgm:cxn modelId="{2A366DE1-9103-40A9-BC64-4E1E0485FA38}" type="presParOf" srcId="{2D69F180-1083-493F-AAA0-D3A673258F06}" destId="{AD4E5F74-12FC-4E67-A57C-5FBFAB96FA35}" srcOrd="10" destOrd="0" presId="urn:microsoft.com/office/officeart/2005/8/layout/vProcess5"/>
    <dgm:cxn modelId="{0A4D020E-1F5A-4786-B11E-27A7F4F6836E}" type="presParOf" srcId="{2D69F180-1083-493F-AAA0-D3A673258F06}" destId="{07582085-1157-41BD-858E-287565C5000F}" srcOrd="11" destOrd="0" presId="urn:microsoft.com/office/officeart/2005/8/layout/vProcess5"/>
    <dgm:cxn modelId="{B1C23698-DC59-493D-99C3-61E0D3BA6D00}" type="presParOf" srcId="{2D69F180-1083-493F-AAA0-D3A673258F06}" destId="{76E6B8F9-9591-42AE-9534-48AD600064EB}" srcOrd="12" destOrd="0" presId="urn:microsoft.com/office/officeart/2005/8/layout/vProcess5"/>
    <dgm:cxn modelId="{7C29D2E1-AF36-4AFA-A999-C55C3F240F9F}" type="presParOf" srcId="{2D69F180-1083-493F-AAA0-D3A673258F06}" destId="{0E52C5F8-650D-43AF-B126-EABF55D0FB44}" srcOrd="13" destOrd="0" presId="urn:microsoft.com/office/officeart/2005/8/layout/vProcess5"/>
    <dgm:cxn modelId="{B860B317-2C40-4B31-B7CC-3C3BC7C234A8}" type="presParOf" srcId="{2D69F180-1083-493F-AAA0-D3A673258F06}" destId="{6EEA79D3-C47D-4F82-9A77-723FFF6E68B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D80179-5E6D-4BCD-ADB6-7609FE4DB3A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6559ADB9-C1CE-4F67-B9F7-E61660CA16ED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Next Steps </a:t>
          </a:r>
          <a:endParaRPr lang="en-PH" dirty="0">
            <a:solidFill>
              <a:schemeClr val="bg2"/>
            </a:solidFill>
          </a:endParaRPr>
        </a:p>
      </dgm:t>
    </dgm:pt>
    <dgm:pt modelId="{19104601-918C-4546-9C5C-2F53BD494DD2}" type="parTrans" cxnId="{85F6D39A-9D28-41F7-B8A2-F1782EC6BE7D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93B6EBE8-637A-40EC-A022-9AE92E13F104}" type="sibTrans" cxnId="{85F6D39A-9D28-41F7-B8A2-F1782EC6BE7D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787B5B73-E701-4230-AF11-C056EBA411D4}">
      <dgm:prSet phldrT="[Text]" custT="1"/>
      <dgm:spPr/>
      <dgm:t>
        <a:bodyPr/>
        <a:lstStyle/>
        <a:p>
          <a:r>
            <a:rPr lang="en-GB" sz="3200" b="1" dirty="0">
              <a:solidFill>
                <a:schemeClr val="bg2"/>
              </a:solidFill>
            </a:rPr>
            <a:t>Write-shops</a:t>
          </a:r>
          <a:r>
            <a:rPr lang="en-GB" sz="2600" b="1" dirty="0">
              <a:solidFill>
                <a:schemeClr val="bg2"/>
              </a:solidFill>
            </a:rPr>
            <a:t> </a:t>
          </a:r>
          <a:r>
            <a:rPr lang="en-GB" sz="2600" b="0" dirty="0">
              <a:solidFill>
                <a:schemeClr val="bg2"/>
              </a:solidFill>
            </a:rPr>
            <a:t>to produce the first draft of vision and Policy </a:t>
          </a:r>
          <a:endParaRPr lang="en-PH" sz="2600" b="0" dirty="0">
            <a:solidFill>
              <a:schemeClr val="bg2"/>
            </a:solidFill>
          </a:endParaRPr>
        </a:p>
      </dgm:t>
    </dgm:pt>
    <dgm:pt modelId="{C63249E7-447A-4EF3-BFF5-86795BB6BCCA}" type="parTrans" cxnId="{6D0714A1-02BF-497D-BFDB-009D80C1BBED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4B5C38DD-C65F-438E-A0CC-0A7ACC3FC7CB}" type="sibTrans" cxnId="{6D0714A1-02BF-497D-BFDB-009D80C1BBED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319D2E32-21F1-452C-BB78-851955BD943A}">
      <dgm:prSet phldrT="[Text]" custT="1"/>
      <dgm:spPr/>
      <dgm:t>
        <a:bodyPr/>
        <a:lstStyle/>
        <a:p>
          <a:r>
            <a:rPr lang="en-GB" sz="3200" b="1" dirty="0">
              <a:solidFill>
                <a:schemeClr val="bg2"/>
              </a:solidFill>
            </a:rPr>
            <a:t>Extensive Consultations </a:t>
          </a:r>
          <a:r>
            <a:rPr lang="en-GB" sz="2600" b="0" dirty="0">
              <a:solidFill>
                <a:schemeClr val="bg2"/>
              </a:solidFill>
            </a:rPr>
            <a:t>with membership on drafts</a:t>
          </a:r>
          <a:endParaRPr lang="en-PH" sz="2600" b="0" dirty="0">
            <a:solidFill>
              <a:schemeClr val="bg2"/>
            </a:solidFill>
          </a:endParaRPr>
        </a:p>
      </dgm:t>
    </dgm:pt>
    <dgm:pt modelId="{3CE3222E-78F6-44F0-8F0B-00E17E76BBC7}" type="parTrans" cxnId="{B535D9EF-9290-4B12-BA43-830DC653A039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A59F4E10-E10F-4F75-A0FA-07FA226BA1D2}" type="sibTrans" cxnId="{B535D9EF-9290-4B12-BA43-830DC653A039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FE40BB58-B3F6-433E-9515-DF769B87C8D7}">
      <dgm:prSet phldrT="[Text]" custT="1"/>
      <dgm:spPr/>
      <dgm:t>
        <a:bodyPr/>
        <a:lstStyle/>
        <a:p>
          <a:r>
            <a:rPr lang="en-GB" sz="3200" b="1" dirty="0">
              <a:solidFill>
                <a:schemeClr val="bg2"/>
              </a:solidFill>
            </a:rPr>
            <a:t>Steering committee </a:t>
          </a:r>
          <a:r>
            <a:rPr lang="en-GB" sz="2600" b="0" dirty="0">
              <a:solidFill>
                <a:schemeClr val="bg2"/>
              </a:solidFill>
            </a:rPr>
            <a:t>meeting</a:t>
          </a:r>
          <a:endParaRPr lang="en-PH" sz="2600" b="0" dirty="0">
            <a:solidFill>
              <a:schemeClr val="bg2"/>
            </a:solidFill>
          </a:endParaRPr>
        </a:p>
      </dgm:t>
    </dgm:pt>
    <dgm:pt modelId="{CA5B57D1-4CDC-4AA6-AF03-CFCD16F6BCAC}" type="parTrans" cxnId="{67DB24D4-ED27-4021-B7AE-648F54BABC0B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CAFD471F-F0A8-4618-8F19-F67E18DAAB2E}" type="sibTrans" cxnId="{67DB24D4-ED27-4021-B7AE-648F54BABC0B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E713F1BD-D50E-4847-A480-2925FD05BCDD}">
      <dgm:prSet phldrT="[Text]"/>
      <dgm:spPr/>
      <dgm:t>
        <a:bodyPr/>
        <a:lstStyle/>
        <a:p>
          <a:r>
            <a:rPr lang="en-GB" b="1" dirty="0">
              <a:solidFill>
                <a:schemeClr val="bg2"/>
              </a:solidFill>
            </a:rPr>
            <a:t>Second Draft of Policy and vision</a:t>
          </a:r>
          <a:endParaRPr lang="en-PH" b="1" dirty="0">
            <a:solidFill>
              <a:schemeClr val="bg2"/>
            </a:solidFill>
          </a:endParaRPr>
        </a:p>
      </dgm:t>
    </dgm:pt>
    <dgm:pt modelId="{AE375227-7C50-406A-AD2B-9ADC95442889}" type="parTrans" cxnId="{40711289-71E0-49B8-8503-C12AF3AA5D6A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9EB9B755-63A7-40D9-8DAF-0EE71D24575E}" type="sibTrans" cxnId="{40711289-71E0-49B8-8503-C12AF3AA5D6A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2BC04CA5-4817-41C3-840C-FED2768A408A}">
      <dgm:prSet phldrT="[Text]" custT="1"/>
      <dgm:spPr/>
      <dgm:t>
        <a:bodyPr/>
        <a:lstStyle/>
        <a:p>
          <a:r>
            <a:rPr lang="en-GB" sz="3200" b="1" dirty="0">
              <a:solidFill>
                <a:schemeClr val="bg2"/>
              </a:solidFill>
            </a:rPr>
            <a:t>Working group meeting </a:t>
          </a:r>
          <a:r>
            <a:rPr lang="en-GB" sz="2600" b="1" dirty="0">
              <a:solidFill>
                <a:schemeClr val="bg2"/>
              </a:solidFill>
            </a:rPr>
            <a:t>to finalize the draft</a:t>
          </a:r>
          <a:endParaRPr lang="en-PH" sz="2600" b="1" dirty="0">
            <a:solidFill>
              <a:schemeClr val="bg2"/>
            </a:solidFill>
          </a:endParaRPr>
        </a:p>
      </dgm:t>
    </dgm:pt>
    <dgm:pt modelId="{36BECD33-7FBD-4F2B-A453-D9393088FE88}" type="parTrans" cxnId="{4F9FA01E-4033-4F66-BB33-CD7040F44A00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445C511C-5FE4-4188-87AE-96C482737DFF}" type="sibTrans" cxnId="{4F9FA01E-4033-4F66-BB33-CD7040F44A00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660B154E-E80A-478F-AB47-EEE0A2A2DE0E}">
      <dgm:prSet phldrT="[Text]"/>
      <dgm:spPr/>
      <dgm:t>
        <a:bodyPr/>
        <a:lstStyle/>
        <a:p>
          <a:r>
            <a:rPr lang="en-GB" b="1" dirty="0">
              <a:solidFill>
                <a:schemeClr val="bg2"/>
              </a:solidFill>
            </a:rPr>
            <a:t>Final Draft of the vision and policy shared with SC for approval</a:t>
          </a:r>
          <a:endParaRPr lang="en-PH" b="1" dirty="0">
            <a:solidFill>
              <a:schemeClr val="bg2"/>
            </a:solidFill>
          </a:endParaRPr>
        </a:p>
      </dgm:t>
    </dgm:pt>
    <dgm:pt modelId="{63B590A4-7F32-4BE9-A36D-3D335395A4FF}" type="parTrans" cxnId="{94D50511-84D1-4F90-BE60-5C0673CCE8A5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6CB2E005-6A2A-4038-B798-6A02FAC3D3DC}" type="sibTrans" cxnId="{94D50511-84D1-4F90-BE60-5C0673CCE8A5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4EC2E47A-51FC-4BB4-9B9D-0F3DF5B2AF71}">
      <dgm:prSet phldrT="[Text]" custT="1"/>
      <dgm:spPr/>
      <dgm:t>
        <a:bodyPr/>
        <a:lstStyle/>
        <a:p>
          <a:r>
            <a:rPr lang="en-GB" sz="3200" b="1" dirty="0">
              <a:solidFill>
                <a:schemeClr val="bg2"/>
              </a:solidFill>
            </a:rPr>
            <a:t>Plans for side events and workshops at the GA </a:t>
          </a:r>
          <a:r>
            <a:rPr lang="en-GB" sz="2600" b="1" dirty="0">
              <a:solidFill>
                <a:schemeClr val="bg2"/>
              </a:solidFill>
            </a:rPr>
            <a:t>developed.</a:t>
          </a:r>
          <a:endParaRPr lang="en-PH" sz="2600" b="1" dirty="0">
            <a:solidFill>
              <a:schemeClr val="bg2"/>
            </a:solidFill>
          </a:endParaRPr>
        </a:p>
      </dgm:t>
    </dgm:pt>
    <dgm:pt modelId="{F53D4486-5675-480E-A86E-1D857A32CEED}" type="parTrans" cxnId="{A451A631-4CAA-4C43-BBA8-138038662D22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8C1C87E7-9FF3-42F8-98E6-4EEAFCD33400}" type="sibTrans" cxnId="{A451A631-4CAA-4C43-BBA8-138038662D22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7CABB204-E11B-4D67-8981-7E0338E45A1A}">
      <dgm:prSet phldrT="[Text]"/>
      <dgm:spPr/>
      <dgm:t>
        <a:bodyPr/>
        <a:lstStyle/>
        <a:p>
          <a:r>
            <a:rPr lang="en-GB" b="1" dirty="0">
              <a:solidFill>
                <a:schemeClr val="bg2"/>
              </a:solidFill>
            </a:rPr>
            <a:t>Drafts to be shared with membership for inputs.</a:t>
          </a:r>
          <a:endParaRPr lang="en-PH" b="1" dirty="0">
            <a:solidFill>
              <a:schemeClr val="bg2"/>
            </a:solidFill>
          </a:endParaRPr>
        </a:p>
      </dgm:t>
    </dgm:pt>
    <dgm:pt modelId="{4ED24575-B6EB-4F0C-A1DC-FAFA4697B199}" type="parTrans" cxnId="{E4D968C4-FF85-48B9-94A6-311D02D143D5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9F700D1A-62F3-46D2-AF97-D71B459F252C}" type="sibTrans" cxnId="{E4D968C4-FF85-48B9-94A6-311D02D143D5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7E4A9603-EE27-4046-B667-0F296662E019}">
      <dgm:prSet phldrT="[Text]"/>
      <dgm:spPr/>
      <dgm:t>
        <a:bodyPr/>
        <a:lstStyle/>
        <a:p>
          <a:r>
            <a:rPr lang="en-GB" b="1" dirty="0">
              <a:solidFill>
                <a:schemeClr val="bg2"/>
              </a:solidFill>
            </a:rPr>
            <a:t>The Policy, vision adoption &amp; side event for renewed commitment at GA</a:t>
          </a:r>
          <a:endParaRPr lang="en-PH" b="1" dirty="0">
            <a:solidFill>
              <a:schemeClr val="bg2"/>
            </a:solidFill>
          </a:endParaRPr>
        </a:p>
      </dgm:t>
    </dgm:pt>
    <dgm:pt modelId="{104942E4-E83E-4DD4-9000-A66A6A945A6E}" type="parTrans" cxnId="{9553B5A9-6E19-4B8C-9BF6-CDCE372713C1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04629E31-051B-4C41-9FD3-652C5DD7DC5A}" type="sibTrans" cxnId="{9553B5A9-6E19-4B8C-9BF6-CDCE372713C1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EEEB5631-48FA-4309-A9F4-2B7F1191FDAA}">
      <dgm:prSet phldrT="[Text]"/>
      <dgm:spPr/>
      <dgm:t>
        <a:bodyPr/>
        <a:lstStyle/>
        <a:p>
          <a:r>
            <a:rPr lang="en-US" b="1" dirty="0">
              <a:solidFill>
                <a:schemeClr val="bg2"/>
              </a:solidFill>
            </a:rPr>
            <a:t>The final layout, publication, &amp; distribution of the Policy &amp; vision post GA </a:t>
          </a:r>
          <a:endParaRPr lang="en-PH" b="1" dirty="0">
            <a:solidFill>
              <a:schemeClr val="bg2"/>
            </a:solidFill>
          </a:endParaRPr>
        </a:p>
      </dgm:t>
    </dgm:pt>
    <dgm:pt modelId="{CF9437CA-E70A-4EE7-BD4E-B4E7D90014C1}" type="parTrans" cxnId="{8A0C9233-97F6-4BBC-BB3E-BA3B41A4D70C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DD94FD2A-942A-4565-97D4-F3A5C8553EB9}" type="sibTrans" cxnId="{8A0C9233-97F6-4BBC-BB3E-BA3B41A4D70C}">
      <dgm:prSet/>
      <dgm:spPr/>
      <dgm:t>
        <a:bodyPr/>
        <a:lstStyle/>
        <a:p>
          <a:endParaRPr lang="en-PH">
            <a:solidFill>
              <a:schemeClr val="bg2"/>
            </a:solidFill>
          </a:endParaRPr>
        </a:p>
      </dgm:t>
    </dgm:pt>
    <dgm:pt modelId="{48755306-9DC6-41CD-B88D-A32A0970FC39}" type="pres">
      <dgm:prSet presAssocID="{44D80179-5E6D-4BCD-ADB6-7609FE4DB3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399F575D-300D-4A17-B1B3-E1B87A625FBC}" type="pres">
      <dgm:prSet presAssocID="{6559ADB9-C1CE-4F67-B9F7-E61660CA16ED}" presName="thickLine" presStyleLbl="alignNode1" presStyleIdx="0" presStyleCnt="1"/>
      <dgm:spPr/>
    </dgm:pt>
    <dgm:pt modelId="{AA23D7B8-186A-4BFD-907C-6A5CD4C684DC}" type="pres">
      <dgm:prSet presAssocID="{6559ADB9-C1CE-4F67-B9F7-E61660CA16ED}" presName="horz1" presStyleCnt="0"/>
      <dgm:spPr/>
    </dgm:pt>
    <dgm:pt modelId="{FCB48E0D-1EDD-447A-AE56-80042782093C}" type="pres">
      <dgm:prSet presAssocID="{6559ADB9-C1CE-4F67-B9F7-E61660CA16ED}" presName="tx1" presStyleLbl="revTx" presStyleIdx="0" presStyleCnt="11"/>
      <dgm:spPr/>
      <dgm:t>
        <a:bodyPr/>
        <a:lstStyle/>
        <a:p>
          <a:endParaRPr lang="fr-FR"/>
        </a:p>
      </dgm:t>
    </dgm:pt>
    <dgm:pt modelId="{AA1FAEF3-59E1-4210-8426-2D9BFC6CB529}" type="pres">
      <dgm:prSet presAssocID="{6559ADB9-C1CE-4F67-B9F7-E61660CA16ED}" presName="vert1" presStyleCnt="0"/>
      <dgm:spPr/>
    </dgm:pt>
    <dgm:pt modelId="{850A541B-1ACF-49E5-8998-D828E6BFA3F7}" type="pres">
      <dgm:prSet presAssocID="{787B5B73-E701-4230-AF11-C056EBA411D4}" presName="vertSpace2a" presStyleCnt="0"/>
      <dgm:spPr/>
    </dgm:pt>
    <dgm:pt modelId="{CAEAF848-12EF-4FB0-AABF-6CAA1FECA439}" type="pres">
      <dgm:prSet presAssocID="{787B5B73-E701-4230-AF11-C056EBA411D4}" presName="horz2" presStyleCnt="0"/>
      <dgm:spPr/>
    </dgm:pt>
    <dgm:pt modelId="{A39B8C72-E4EF-4B02-88F9-1C120FCE7B01}" type="pres">
      <dgm:prSet presAssocID="{787B5B73-E701-4230-AF11-C056EBA411D4}" presName="horzSpace2" presStyleCnt="0"/>
      <dgm:spPr/>
    </dgm:pt>
    <dgm:pt modelId="{17F440A0-6AB1-41F0-B292-39200553A9AB}" type="pres">
      <dgm:prSet presAssocID="{787B5B73-E701-4230-AF11-C056EBA411D4}" presName="tx2" presStyleLbl="revTx" presStyleIdx="1" presStyleCnt="11"/>
      <dgm:spPr/>
      <dgm:t>
        <a:bodyPr/>
        <a:lstStyle/>
        <a:p>
          <a:endParaRPr lang="fr-FR"/>
        </a:p>
      </dgm:t>
    </dgm:pt>
    <dgm:pt modelId="{51E04534-D681-4ECA-908E-011322994CD9}" type="pres">
      <dgm:prSet presAssocID="{787B5B73-E701-4230-AF11-C056EBA411D4}" presName="vert2" presStyleCnt="0"/>
      <dgm:spPr/>
    </dgm:pt>
    <dgm:pt modelId="{799FFCC9-87A9-4CCF-BEF4-218978E65A9A}" type="pres">
      <dgm:prSet presAssocID="{787B5B73-E701-4230-AF11-C056EBA411D4}" presName="thinLine2b" presStyleLbl="callout" presStyleIdx="0" presStyleCnt="10"/>
      <dgm:spPr/>
    </dgm:pt>
    <dgm:pt modelId="{B455385E-0549-4AB1-86DC-67BD598F7835}" type="pres">
      <dgm:prSet presAssocID="{787B5B73-E701-4230-AF11-C056EBA411D4}" presName="vertSpace2b" presStyleCnt="0"/>
      <dgm:spPr/>
    </dgm:pt>
    <dgm:pt modelId="{6C5F4844-D23B-4883-99C2-5B44CC3D32FB}" type="pres">
      <dgm:prSet presAssocID="{319D2E32-21F1-452C-BB78-851955BD943A}" presName="horz2" presStyleCnt="0"/>
      <dgm:spPr/>
    </dgm:pt>
    <dgm:pt modelId="{F3E4B572-C804-4839-BCC4-6932D28DDF11}" type="pres">
      <dgm:prSet presAssocID="{319D2E32-21F1-452C-BB78-851955BD943A}" presName="horzSpace2" presStyleCnt="0"/>
      <dgm:spPr/>
    </dgm:pt>
    <dgm:pt modelId="{F9537C68-CEFE-42ED-97C2-695ECFC00428}" type="pres">
      <dgm:prSet presAssocID="{319D2E32-21F1-452C-BB78-851955BD943A}" presName="tx2" presStyleLbl="revTx" presStyleIdx="2" presStyleCnt="11"/>
      <dgm:spPr/>
      <dgm:t>
        <a:bodyPr/>
        <a:lstStyle/>
        <a:p>
          <a:endParaRPr lang="fr-FR"/>
        </a:p>
      </dgm:t>
    </dgm:pt>
    <dgm:pt modelId="{BC9D01BB-AEEA-403F-B4FF-0D9D2B70C55D}" type="pres">
      <dgm:prSet presAssocID="{319D2E32-21F1-452C-BB78-851955BD943A}" presName="vert2" presStyleCnt="0"/>
      <dgm:spPr/>
    </dgm:pt>
    <dgm:pt modelId="{CD0F4CD5-41A4-489C-9EA0-2343180F05CE}" type="pres">
      <dgm:prSet presAssocID="{319D2E32-21F1-452C-BB78-851955BD943A}" presName="thinLine2b" presStyleLbl="callout" presStyleIdx="1" presStyleCnt="10"/>
      <dgm:spPr/>
    </dgm:pt>
    <dgm:pt modelId="{A6F28CE9-88AF-4C4D-B114-75787B99FF85}" type="pres">
      <dgm:prSet presAssocID="{319D2E32-21F1-452C-BB78-851955BD943A}" presName="vertSpace2b" presStyleCnt="0"/>
      <dgm:spPr/>
    </dgm:pt>
    <dgm:pt modelId="{31BDFBE1-4D62-4454-AB9E-619E5B936612}" type="pres">
      <dgm:prSet presAssocID="{FE40BB58-B3F6-433E-9515-DF769B87C8D7}" presName="horz2" presStyleCnt="0"/>
      <dgm:spPr/>
    </dgm:pt>
    <dgm:pt modelId="{6645F01D-2EF8-4168-81DB-B241246D339B}" type="pres">
      <dgm:prSet presAssocID="{FE40BB58-B3F6-433E-9515-DF769B87C8D7}" presName="horzSpace2" presStyleCnt="0"/>
      <dgm:spPr/>
    </dgm:pt>
    <dgm:pt modelId="{0677EBE0-0AA0-4DA5-8C82-C39D6CB5E501}" type="pres">
      <dgm:prSet presAssocID="{FE40BB58-B3F6-433E-9515-DF769B87C8D7}" presName="tx2" presStyleLbl="revTx" presStyleIdx="3" presStyleCnt="11"/>
      <dgm:spPr/>
      <dgm:t>
        <a:bodyPr/>
        <a:lstStyle/>
        <a:p>
          <a:endParaRPr lang="fr-FR"/>
        </a:p>
      </dgm:t>
    </dgm:pt>
    <dgm:pt modelId="{5E881C5A-079A-4F36-92A7-11E2BF54D5B8}" type="pres">
      <dgm:prSet presAssocID="{FE40BB58-B3F6-433E-9515-DF769B87C8D7}" presName="vert2" presStyleCnt="0"/>
      <dgm:spPr/>
    </dgm:pt>
    <dgm:pt modelId="{35E8CE9F-1188-4129-B2DA-20115358D56D}" type="pres">
      <dgm:prSet presAssocID="{FE40BB58-B3F6-433E-9515-DF769B87C8D7}" presName="thinLine2b" presStyleLbl="callout" presStyleIdx="2" presStyleCnt="10"/>
      <dgm:spPr/>
    </dgm:pt>
    <dgm:pt modelId="{B1472766-A6EC-4323-A0DA-54344511F088}" type="pres">
      <dgm:prSet presAssocID="{FE40BB58-B3F6-433E-9515-DF769B87C8D7}" presName="vertSpace2b" presStyleCnt="0"/>
      <dgm:spPr/>
    </dgm:pt>
    <dgm:pt modelId="{E96C983C-95F8-4363-B907-9D46CBD14E01}" type="pres">
      <dgm:prSet presAssocID="{E713F1BD-D50E-4847-A480-2925FD05BCDD}" presName="horz2" presStyleCnt="0"/>
      <dgm:spPr/>
    </dgm:pt>
    <dgm:pt modelId="{501CE29B-3C10-4508-9688-7C79CE458081}" type="pres">
      <dgm:prSet presAssocID="{E713F1BD-D50E-4847-A480-2925FD05BCDD}" presName="horzSpace2" presStyleCnt="0"/>
      <dgm:spPr/>
    </dgm:pt>
    <dgm:pt modelId="{C3284C20-5305-4245-A40A-89C281C55DE0}" type="pres">
      <dgm:prSet presAssocID="{E713F1BD-D50E-4847-A480-2925FD05BCDD}" presName="tx2" presStyleLbl="revTx" presStyleIdx="4" presStyleCnt="11"/>
      <dgm:spPr/>
      <dgm:t>
        <a:bodyPr/>
        <a:lstStyle/>
        <a:p>
          <a:endParaRPr lang="fr-FR"/>
        </a:p>
      </dgm:t>
    </dgm:pt>
    <dgm:pt modelId="{E6F7DA53-ACE6-415E-B799-2C9D3FFDFCAB}" type="pres">
      <dgm:prSet presAssocID="{E713F1BD-D50E-4847-A480-2925FD05BCDD}" presName="vert2" presStyleCnt="0"/>
      <dgm:spPr/>
    </dgm:pt>
    <dgm:pt modelId="{29C5DE34-4737-4CF2-84D9-AF86FB231473}" type="pres">
      <dgm:prSet presAssocID="{E713F1BD-D50E-4847-A480-2925FD05BCDD}" presName="thinLine2b" presStyleLbl="callout" presStyleIdx="3" presStyleCnt="10"/>
      <dgm:spPr/>
    </dgm:pt>
    <dgm:pt modelId="{063514E8-0AEB-4A19-BED1-3893861974F7}" type="pres">
      <dgm:prSet presAssocID="{E713F1BD-D50E-4847-A480-2925FD05BCDD}" presName="vertSpace2b" presStyleCnt="0"/>
      <dgm:spPr/>
    </dgm:pt>
    <dgm:pt modelId="{BA726B45-A5A3-425E-B4F3-DDEB0D172383}" type="pres">
      <dgm:prSet presAssocID="{2BC04CA5-4817-41C3-840C-FED2768A408A}" presName="horz2" presStyleCnt="0"/>
      <dgm:spPr/>
    </dgm:pt>
    <dgm:pt modelId="{89C3E898-70E2-41BE-BA10-6144F1E35AFE}" type="pres">
      <dgm:prSet presAssocID="{2BC04CA5-4817-41C3-840C-FED2768A408A}" presName="horzSpace2" presStyleCnt="0"/>
      <dgm:spPr/>
    </dgm:pt>
    <dgm:pt modelId="{4E22FB77-F9B0-43F9-9CF6-7BCF48BF24CC}" type="pres">
      <dgm:prSet presAssocID="{2BC04CA5-4817-41C3-840C-FED2768A408A}" presName="tx2" presStyleLbl="revTx" presStyleIdx="5" presStyleCnt="11"/>
      <dgm:spPr/>
      <dgm:t>
        <a:bodyPr/>
        <a:lstStyle/>
        <a:p>
          <a:endParaRPr lang="fr-FR"/>
        </a:p>
      </dgm:t>
    </dgm:pt>
    <dgm:pt modelId="{62098CCA-60B8-4DD7-9C27-54C23381E114}" type="pres">
      <dgm:prSet presAssocID="{2BC04CA5-4817-41C3-840C-FED2768A408A}" presName="vert2" presStyleCnt="0"/>
      <dgm:spPr/>
    </dgm:pt>
    <dgm:pt modelId="{6DB9B852-86A3-45AE-B985-8E6EDDD67F66}" type="pres">
      <dgm:prSet presAssocID="{2BC04CA5-4817-41C3-840C-FED2768A408A}" presName="thinLine2b" presStyleLbl="callout" presStyleIdx="4" presStyleCnt="10"/>
      <dgm:spPr/>
    </dgm:pt>
    <dgm:pt modelId="{C79D1CEE-BA87-49A7-9B68-857D8336C69C}" type="pres">
      <dgm:prSet presAssocID="{2BC04CA5-4817-41C3-840C-FED2768A408A}" presName="vertSpace2b" presStyleCnt="0"/>
      <dgm:spPr/>
    </dgm:pt>
    <dgm:pt modelId="{C9F216E8-BDD6-458C-970C-F43200986432}" type="pres">
      <dgm:prSet presAssocID="{660B154E-E80A-478F-AB47-EEE0A2A2DE0E}" presName="horz2" presStyleCnt="0"/>
      <dgm:spPr/>
    </dgm:pt>
    <dgm:pt modelId="{DB23D22B-7B64-44BD-8D92-A2AE77EC6CAB}" type="pres">
      <dgm:prSet presAssocID="{660B154E-E80A-478F-AB47-EEE0A2A2DE0E}" presName="horzSpace2" presStyleCnt="0"/>
      <dgm:spPr/>
    </dgm:pt>
    <dgm:pt modelId="{CC484004-D029-4EED-B11E-7017CF119756}" type="pres">
      <dgm:prSet presAssocID="{660B154E-E80A-478F-AB47-EEE0A2A2DE0E}" presName="tx2" presStyleLbl="revTx" presStyleIdx="6" presStyleCnt="11"/>
      <dgm:spPr/>
      <dgm:t>
        <a:bodyPr/>
        <a:lstStyle/>
        <a:p>
          <a:endParaRPr lang="fr-FR"/>
        </a:p>
      </dgm:t>
    </dgm:pt>
    <dgm:pt modelId="{B5372671-F767-4E5B-AE18-F571C872C35F}" type="pres">
      <dgm:prSet presAssocID="{660B154E-E80A-478F-AB47-EEE0A2A2DE0E}" presName="vert2" presStyleCnt="0"/>
      <dgm:spPr/>
    </dgm:pt>
    <dgm:pt modelId="{18C7E03F-F473-46D5-9E04-DEE6E5AF3496}" type="pres">
      <dgm:prSet presAssocID="{660B154E-E80A-478F-AB47-EEE0A2A2DE0E}" presName="thinLine2b" presStyleLbl="callout" presStyleIdx="5" presStyleCnt="10"/>
      <dgm:spPr/>
    </dgm:pt>
    <dgm:pt modelId="{1AC5AA75-40BA-407D-93DE-E5460E0E04D2}" type="pres">
      <dgm:prSet presAssocID="{660B154E-E80A-478F-AB47-EEE0A2A2DE0E}" presName="vertSpace2b" presStyleCnt="0"/>
      <dgm:spPr/>
    </dgm:pt>
    <dgm:pt modelId="{54E7F58D-19CA-4743-9920-E69F3C289360}" type="pres">
      <dgm:prSet presAssocID="{4EC2E47A-51FC-4BB4-9B9D-0F3DF5B2AF71}" presName="horz2" presStyleCnt="0"/>
      <dgm:spPr/>
    </dgm:pt>
    <dgm:pt modelId="{BE28CF2D-11F3-4D2E-8C11-4D752326861C}" type="pres">
      <dgm:prSet presAssocID="{4EC2E47A-51FC-4BB4-9B9D-0F3DF5B2AF71}" presName="horzSpace2" presStyleCnt="0"/>
      <dgm:spPr/>
    </dgm:pt>
    <dgm:pt modelId="{527A2A3A-298A-440F-93AD-A41220011F21}" type="pres">
      <dgm:prSet presAssocID="{4EC2E47A-51FC-4BB4-9B9D-0F3DF5B2AF71}" presName="tx2" presStyleLbl="revTx" presStyleIdx="7" presStyleCnt="11"/>
      <dgm:spPr/>
      <dgm:t>
        <a:bodyPr/>
        <a:lstStyle/>
        <a:p>
          <a:endParaRPr lang="fr-FR"/>
        </a:p>
      </dgm:t>
    </dgm:pt>
    <dgm:pt modelId="{2D341A12-EBDA-4E60-B846-13DD8C904D6A}" type="pres">
      <dgm:prSet presAssocID="{4EC2E47A-51FC-4BB4-9B9D-0F3DF5B2AF71}" presName="vert2" presStyleCnt="0"/>
      <dgm:spPr/>
    </dgm:pt>
    <dgm:pt modelId="{DBDE3D70-74DB-4965-87C0-672459A15E8A}" type="pres">
      <dgm:prSet presAssocID="{4EC2E47A-51FC-4BB4-9B9D-0F3DF5B2AF71}" presName="thinLine2b" presStyleLbl="callout" presStyleIdx="6" presStyleCnt="10"/>
      <dgm:spPr/>
    </dgm:pt>
    <dgm:pt modelId="{560203F0-EAA6-4210-97F7-E6098F4A7E78}" type="pres">
      <dgm:prSet presAssocID="{4EC2E47A-51FC-4BB4-9B9D-0F3DF5B2AF71}" presName="vertSpace2b" presStyleCnt="0"/>
      <dgm:spPr/>
    </dgm:pt>
    <dgm:pt modelId="{6535A65C-7AA2-413F-AC84-04D22A57BBE7}" type="pres">
      <dgm:prSet presAssocID="{7CABB204-E11B-4D67-8981-7E0338E45A1A}" presName="horz2" presStyleCnt="0"/>
      <dgm:spPr/>
    </dgm:pt>
    <dgm:pt modelId="{7964565B-6D18-47A2-B31A-0058977C2E08}" type="pres">
      <dgm:prSet presAssocID="{7CABB204-E11B-4D67-8981-7E0338E45A1A}" presName="horzSpace2" presStyleCnt="0"/>
      <dgm:spPr/>
    </dgm:pt>
    <dgm:pt modelId="{F0BE525E-62A1-4549-8D8A-BC4D765B2684}" type="pres">
      <dgm:prSet presAssocID="{7CABB204-E11B-4D67-8981-7E0338E45A1A}" presName="tx2" presStyleLbl="revTx" presStyleIdx="8" presStyleCnt="11"/>
      <dgm:spPr/>
      <dgm:t>
        <a:bodyPr/>
        <a:lstStyle/>
        <a:p>
          <a:endParaRPr lang="fr-FR"/>
        </a:p>
      </dgm:t>
    </dgm:pt>
    <dgm:pt modelId="{52B18659-AB63-4FC1-A8E1-3324DCEB8D0F}" type="pres">
      <dgm:prSet presAssocID="{7CABB204-E11B-4D67-8981-7E0338E45A1A}" presName="vert2" presStyleCnt="0"/>
      <dgm:spPr/>
    </dgm:pt>
    <dgm:pt modelId="{A02C99D4-CC84-4708-9B1F-3BE4ABBDED35}" type="pres">
      <dgm:prSet presAssocID="{7CABB204-E11B-4D67-8981-7E0338E45A1A}" presName="thinLine2b" presStyleLbl="callout" presStyleIdx="7" presStyleCnt="10"/>
      <dgm:spPr/>
    </dgm:pt>
    <dgm:pt modelId="{082DBE6E-D655-453F-BE54-DB3642A9EE6E}" type="pres">
      <dgm:prSet presAssocID="{7CABB204-E11B-4D67-8981-7E0338E45A1A}" presName="vertSpace2b" presStyleCnt="0"/>
      <dgm:spPr/>
    </dgm:pt>
    <dgm:pt modelId="{75753ECA-75E9-4917-98FF-947C01266538}" type="pres">
      <dgm:prSet presAssocID="{7E4A9603-EE27-4046-B667-0F296662E019}" presName="horz2" presStyleCnt="0"/>
      <dgm:spPr/>
    </dgm:pt>
    <dgm:pt modelId="{7DEC394A-76C9-46DA-8D42-6804B596C354}" type="pres">
      <dgm:prSet presAssocID="{7E4A9603-EE27-4046-B667-0F296662E019}" presName="horzSpace2" presStyleCnt="0"/>
      <dgm:spPr/>
    </dgm:pt>
    <dgm:pt modelId="{0AB354B3-E511-4166-B332-9423126ADE55}" type="pres">
      <dgm:prSet presAssocID="{7E4A9603-EE27-4046-B667-0F296662E019}" presName="tx2" presStyleLbl="revTx" presStyleIdx="9" presStyleCnt="11"/>
      <dgm:spPr/>
      <dgm:t>
        <a:bodyPr/>
        <a:lstStyle/>
        <a:p>
          <a:endParaRPr lang="fr-FR"/>
        </a:p>
      </dgm:t>
    </dgm:pt>
    <dgm:pt modelId="{837EE60B-117D-4546-AEA2-8A12DE8B3604}" type="pres">
      <dgm:prSet presAssocID="{7E4A9603-EE27-4046-B667-0F296662E019}" presName="vert2" presStyleCnt="0"/>
      <dgm:spPr/>
    </dgm:pt>
    <dgm:pt modelId="{7F9103B2-5394-4CC8-BEB7-A442C06F947F}" type="pres">
      <dgm:prSet presAssocID="{7E4A9603-EE27-4046-B667-0F296662E019}" presName="thinLine2b" presStyleLbl="callout" presStyleIdx="8" presStyleCnt="10"/>
      <dgm:spPr/>
    </dgm:pt>
    <dgm:pt modelId="{918C920E-FA7F-443D-B95A-36F758B9C4B3}" type="pres">
      <dgm:prSet presAssocID="{7E4A9603-EE27-4046-B667-0F296662E019}" presName="vertSpace2b" presStyleCnt="0"/>
      <dgm:spPr/>
    </dgm:pt>
    <dgm:pt modelId="{EE0139B4-55A9-4ED5-8FCE-44DCF91FDC5B}" type="pres">
      <dgm:prSet presAssocID="{EEEB5631-48FA-4309-A9F4-2B7F1191FDAA}" presName="horz2" presStyleCnt="0"/>
      <dgm:spPr/>
    </dgm:pt>
    <dgm:pt modelId="{AA0CE081-9E5A-41A4-BD05-3E3EAF808DE4}" type="pres">
      <dgm:prSet presAssocID="{EEEB5631-48FA-4309-A9F4-2B7F1191FDAA}" presName="horzSpace2" presStyleCnt="0"/>
      <dgm:spPr/>
    </dgm:pt>
    <dgm:pt modelId="{CB475F5C-4080-45AF-B1C3-D74882563571}" type="pres">
      <dgm:prSet presAssocID="{EEEB5631-48FA-4309-A9F4-2B7F1191FDAA}" presName="tx2" presStyleLbl="revTx" presStyleIdx="10" presStyleCnt="11"/>
      <dgm:spPr/>
      <dgm:t>
        <a:bodyPr/>
        <a:lstStyle/>
        <a:p>
          <a:endParaRPr lang="fr-FR"/>
        </a:p>
      </dgm:t>
    </dgm:pt>
    <dgm:pt modelId="{0598D665-3012-47B2-ABA8-1C506B26DD89}" type="pres">
      <dgm:prSet presAssocID="{EEEB5631-48FA-4309-A9F4-2B7F1191FDAA}" presName="vert2" presStyleCnt="0"/>
      <dgm:spPr/>
    </dgm:pt>
    <dgm:pt modelId="{E6E24AC7-85F2-4E69-B0E2-014D34ACB2CE}" type="pres">
      <dgm:prSet presAssocID="{EEEB5631-48FA-4309-A9F4-2B7F1191FDAA}" presName="thinLine2b" presStyleLbl="callout" presStyleIdx="9" presStyleCnt="10"/>
      <dgm:spPr/>
    </dgm:pt>
    <dgm:pt modelId="{9F731420-0C51-4EC3-8629-8C31FAC4258B}" type="pres">
      <dgm:prSet presAssocID="{EEEB5631-48FA-4309-A9F4-2B7F1191FDAA}" presName="vertSpace2b" presStyleCnt="0"/>
      <dgm:spPr/>
    </dgm:pt>
  </dgm:ptLst>
  <dgm:cxnLst>
    <dgm:cxn modelId="{40711289-71E0-49B8-8503-C12AF3AA5D6A}" srcId="{6559ADB9-C1CE-4F67-B9F7-E61660CA16ED}" destId="{E713F1BD-D50E-4847-A480-2925FD05BCDD}" srcOrd="3" destOrd="0" parTransId="{AE375227-7C50-406A-AD2B-9ADC95442889}" sibTransId="{9EB9B755-63A7-40D9-8DAF-0EE71D24575E}"/>
    <dgm:cxn modelId="{4BACB0E9-337C-41B4-96D2-39E76AA98ECC}" type="presOf" srcId="{E713F1BD-D50E-4847-A480-2925FD05BCDD}" destId="{C3284C20-5305-4245-A40A-89C281C55DE0}" srcOrd="0" destOrd="0" presId="urn:microsoft.com/office/officeart/2008/layout/LinedList"/>
    <dgm:cxn modelId="{7D7FBDF5-F99B-41B1-B078-6F05450E26E9}" type="presOf" srcId="{7CABB204-E11B-4D67-8981-7E0338E45A1A}" destId="{F0BE525E-62A1-4549-8D8A-BC4D765B2684}" srcOrd="0" destOrd="0" presId="urn:microsoft.com/office/officeart/2008/layout/LinedList"/>
    <dgm:cxn modelId="{3C599140-EEE0-48BD-84CD-ED9F961E274E}" type="presOf" srcId="{7E4A9603-EE27-4046-B667-0F296662E019}" destId="{0AB354B3-E511-4166-B332-9423126ADE55}" srcOrd="0" destOrd="0" presId="urn:microsoft.com/office/officeart/2008/layout/LinedList"/>
    <dgm:cxn modelId="{4F9FA01E-4033-4F66-BB33-CD7040F44A00}" srcId="{6559ADB9-C1CE-4F67-B9F7-E61660CA16ED}" destId="{2BC04CA5-4817-41C3-840C-FED2768A408A}" srcOrd="4" destOrd="0" parTransId="{36BECD33-7FBD-4F2B-A453-D9393088FE88}" sibTransId="{445C511C-5FE4-4188-87AE-96C482737DFF}"/>
    <dgm:cxn modelId="{8A0C9233-97F6-4BBC-BB3E-BA3B41A4D70C}" srcId="{6559ADB9-C1CE-4F67-B9F7-E61660CA16ED}" destId="{EEEB5631-48FA-4309-A9F4-2B7F1191FDAA}" srcOrd="9" destOrd="0" parTransId="{CF9437CA-E70A-4EE7-BD4E-B4E7D90014C1}" sibTransId="{DD94FD2A-942A-4565-97D4-F3A5C8553EB9}"/>
    <dgm:cxn modelId="{BCAE5FCE-389F-4C1F-968C-E6E0064C3718}" type="presOf" srcId="{787B5B73-E701-4230-AF11-C056EBA411D4}" destId="{17F440A0-6AB1-41F0-B292-39200553A9AB}" srcOrd="0" destOrd="0" presId="urn:microsoft.com/office/officeart/2008/layout/LinedList"/>
    <dgm:cxn modelId="{67DB24D4-ED27-4021-B7AE-648F54BABC0B}" srcId="{6559ADB9-C1CE-4F67-B9F7-E61660CA16ED}" destId="{FE40BB58-B3F6-433E-9515-DF769B87C8D7}" srcOrd="2" destOrd="0" parTransId="{CA5B57D1-4CDC-4AA6-AF03-CFCD16F6BCAC}" sibTransId="{CAFD471F-F0A8-4618-8F19-F67E18DAAB2E}"/>
    <dgm:cxn modelId="{57C33D9F-C0C4-41AF-B9CD-055CEC8796A9}" type="presOf" srcId="{FE40BB58-B3F6-433E-9515-DF769B87C8D7}" destId="{0677EBE0-0AA0-4DA5-8C82-C39D6CB5E501}" srcOrd="0" destOrd="0" presId="urn:microsoft.com/office/officeart/2008/layout/LinedList"/>
    <dgm:cxn modelId="{68E5C541-D457-4AB9-AB88-AE4897FBBA7F}" type="presOf" srcId="{EEEB5631-48FA-4309-A9F4-2B7F1191FDAA}" destId="{CB475F5C-4080-45AF-B1C3-D74882563571}" srcOrd="0" destOrd="0" presId="urn:microsoft.com/office/officeart/2008/layout/LinedList"/>
    <dgm:cxn modelId="{AEE91D4A-92FB-44BB-8299-FD02CD7ADFAF}" type="presOf" srcId="{660B154E-E80A-478F-AB47-EEE0A2A2DE0E}" destId="{CC484004-D029-4EED-B11E-7017CF119756}" srcOrd="0" destOrd="0" presId="urn:microsoft.com/office/officeart/2008/layout/LinedList"/>
    <dgm:cxn modelId="{9553B5A9-6E19-4B8C-9BF6-CDCE372713C1}" srcId="{6559ADB9-C1CE-4F67-B9F7-E61660CA16ED}" destId="{7E4A9603-EE27-4046-B667-0F296662E019}" srcOrd="8" destOrd="0" parTransId="{104942E4-E83E-4DD4-9000-A66A6A945A6E}" sibTransId="{04629E31-051B-4C41-9FD3-652C5DD7DC5A}"/>
    <dgm:cxn modelId="{E5DA70B3-4B39-41FD-B0EF-2C5333E28DAA}" type="presOf" srcId="{44D80179-5E6D-4BCD-ADB6-7609FE4DB3A9}" destId="{48755306-9DC6-41CD-B88D-A32A0970FC39}" srcOrd="0" destOrd="0" presId="urn:microsoft.com/office/officeart/2008/layout/LinedList"/>
    <dgm:cxn modelId="{85F6D39A-9D28-41F7-B8A2-F1782EC6BE7D}" srcId="{44D80179-5E6D-4BCD-ADB6-7609FE4DB3A9}" destId="{6559ADB9-C1CE-4F67-B9F7-E61660CA16ED}" srcOrd="0" destOrd="0" parTransId="{19104601-918C-4546-9C5C-2F53BD494DD2}" sibTransId="{93B6EBE8-637A-40EC-A022-9AE92E13F104}"/>
    <dgm:cxn modelId="{A451A631-4CAA-4C43-BBA8-138038662D22}" srcId="{6559ADB9-C1CE-4F67-B9F7-E61660CA16ED}" destId="{4EC2E47A-51FC-4BB4-9B9D-0F3DF5B2AF71}" srcOrd="6" destOrd="0" parTransId="{F53D4486-5675-480E-A86E-1D857A32CEED}" sibTransId="{8C1C87E7-9FF3-42F8-98E6-4EEAFCD33400}"/>
    <dgm:cxn modelId="{E4D968C4-FF85-48B9-94A6-311D02D143D5}" srcId="{6559ADB9-C1CE-4F67-B9F7-E61660CA16ED}" destId="{7CABB204-E11B-4D67-8981-7E0338E45A1A}" srcOrd="7" destOrd="0" parTransId="{4ED24575-B6EB-4F0C-A1DC-FAFA4697B199}" sibTransId="{9F700D1A-62F3-46D2-AF97-D71B459F252C}"/>
    <dgm:cxn modelId="{B535D9EF-9290-4B12-BA43-830DC653A039}" srcId="{6559ADB9-C1CE-4F67-B9F7-E61660CA16ED}" destId="{319D2E32-21F1-452C-BB78-851955BD943A}" srcOrd="1" destOrd="0" parTransId="{3CE3222E-78F6-44F0-8F0B-00E17E76BBC7}" sibTransId="{A59F4E10-E10F-4F75-A0FA-07FA226BA1D2}"/>
    <dgm:cxn modelId="{10FFF54C-0065-4478-9DA7-726C568BB5A1}" type="presOf" srcId="{319D2E32-21F1-452C-BB78-851955BD943A}" destId="{F9537C68-CEFE-42ED-97C2-695ECFC00428}" srcOrd="0" destOrd="0" presId="urn:microsoft.com/office/officeart/2008/layout/LinedList"/>
    <dgm:cxn modelId="{6D0714A1-02BF-497D-BFDB-009D80C1BBED}" srcId="{6559ADB9-C1CE-4F67-B9F7-E61660CA16ED}" destId="{787B5B73-E701-4230-AF11-C056EBA411D4}" srcOrd="0" destOrd="0" parTransId="{C63249E7-447A-4EF3-BFF5-86795BB6BCCA}" sibTransId="{4B5C38DD-C65F-438E-A0CC-0A7ACC3FC7CB}"/>
    <dgm:cxn modelId="{94D50511-84D1-4F90-BE60-5C0673CCE8A5}" srcId="{6559ADB9-C1CE-4F67-B9F7-E61660CA16ED}" destId="{660B154E-E80A-478F-AB47-EEE0A2A2DE0E}" srcOrd="5" destOrd="0" parTransId="{63B590A4-7F32-4BE9-A36D-3D335395A4FF}" sibTransId="{6CB2E005-6A2A-4038-B798-6A02FAC3D3DC}"/>
    <dgm:cxn modelId="{F711AB21-7142-4B1B-A9A3-A65C3C6D3AD8}" type="presOf" srcId="{4EC2E47A-51FC-4BB4-9B9D-0F3DF5B2AF71}" destId="{527A2A3A-298A-440F-93AD-A41220011F21}" srcOrd="0" destOrd="0" presId="urn:microsoft.com/office/officeart/2008/layout/LinedList"/>
    <dgm:cxn modelId="{C25DAB54-0254-405C-9667-0C20496DC5CD}" type="presOf" srcId="{2BC04CA5-4817-41C3-840C-FED2768A408A}" destId="{4E22FB77-F9B0-43F9-9CF6-7BCF48BF24CC}" srcOrd="0" destOrd="0" presId="urn:microsoft.com/office/officeart/2008/layout/LinedList"/>
    <dgm:cxn modelId="{52A01A53-45E2-4F03-BA17-E3900E02C40A}" type="presOf" srcId="{6559ADB9-C1CE-4F67-B9F7-E61660CA16ED}" destId="{FCB48E0D-1EDD-447A-AE56-80042782093C}" srcOrd="0" destOrd="0" presId="urn:microsoft.com/office/officeart/2008/layout/LinedList"/>
    <dgm:cxn modelId="{A600CAD6-20A9-4060-9D92-3E9C8A0AD25D}" type="presParOf" srcId="{48755306-9DC6-41CD-B88D-A32A0970FC39}" destId="{399F575D-300D-4A17-B1B3-E1B87A625FBC}" srcOrd="0" destOrd="0" presId="urn:microsoft.com/office/officeart/2008/layout/LinedList"/>
    <dgm:cxn modelId="{5046B27F-2FE0-4FB2-9057-278D106B5FEE}" type="presParOf" srcId="{48755306-9DC6-41CD-B88D-A32A0970FC39}" destId="{AA23D7B8-186A-4BFD-907C-6A5CD4C684DC}" srcOrd="1" destOrd="0" presId="urn:microsoft.com/office/officeart/2008/layout/LinedList"/>
    <dgm:cxn modelId="{7B1225BB-4D7A-423B-9423-F866BB492A83}" type="presParOf" srcId="{AA23D7B8-186A-4BFD-907C-6A5CD4C684DC}" destId="{FCB48E0D-1EDD-447A-AE56-80042782093C}" srcOrd="0" destOrd="0" presId="urn:microsoft.com/office/officeart/2008/layout/LinedList"/>
    <dgm:cxn modelId="{C16AC112-1A52-40B0-8D06-5CD7295D35BE}" type="presParOf" srcId="{AA23D7B8-186A-4BFD-907C-6A5CD4C684DC}" destId="{AA1FAEF3-59E1-4210-8426-2D9BFC6CB529}" srcOrd="1" destOrd="0" presId="urn:microsoft.com/office/officeart/2008/layout/LinedList"/>
    <dgm:cxn modelId="{2E880C10-91E9-45AA-9C20-ECF60840ECC7}" type="presParOf" srcId="{AA1FAEF3-59E1-4210-8426-2D9BFC6CB529}" destId="{850A541B-1ACF-49E5-8998-D828E6BFA3F7}" srcOrd="0" destOrd="0" presId="urn:microsoft.com/office/officeart/2008/layout/LinedList"/>
    <dgm:cxn modelId="{87108D28-F405-49CC-9EC0-B235C8B2674B}" type="presParOf" srcId="{AA1FAEF3-59E1-4210-8426-2D9BFC6CB529}" destId="{CAEAF848-12EF-4FB0-AABF-6CAA1FECA439}" srcOrd="1" destOrd="0" presId="urn:microsoft.com/office/officeart/2008/layout/LinedList"/>
    <dgm:cxn modelId="{7BF1C8EB-71CB-4822-8DD7-A6C35D595538}" type="presParOf" srcId="{CAEAF848-12EF-4FB0-AABF-6CAA1FECA439}" destId="{A39B8C72-E4EF-4B02-88F9-1C120FCE7B01}" srcOrd="0" destOrd="0" presId="urn:microsoft.com/office/officeart/2008/layout/LinedList"/>
    <dgm:cxn modelId="{3177C107-8268-4842-B9D6-61C652F01F39}" type="presParOf" srcId="{CAEAF848-12EF-4FB0-AABF-6CAA1FECA439}" destId="{17F440A0-6AB1-41F0-B292-39200553A9AB}" srcOrd="1" destOrd="0" presId="urn:microsoft.com/office/officeart/2008/layout/LinedList"/>
    <dgm:cxn modelId="{3D895FD1-3167-419C-AC9E-4A5F74FC4A4A}" type="presParOf" srcId="{CAEAF848-12EF-4FB0-AABF-6CAA1FECA439}" destId="{51E04534-D681-4ECA-908E-011322994CD9}" srcOrd="2" destOrd="0" presId="urn:microsoft.com/office/officeart/2008/layout/LinedList"/>
    <dgm:cxn modelId="{91B0AC1E-4E3B-4091-A7AE-DADA64EDD74E}" type="presParOf" srcId="{AA1FAEF3-59E1-4210-8426-2D9BFC6CB529}" destId="{799FFCC9-87A9-4CCF-BEF4-218978E65A9A}" srcOrd="2" destOrd="0" presId="urn:microsoft.com/office/officeart/2008/layout/LinedList"/>
    <dgm:cxn modelId="{932D45E5-4A6A-45E1-B74D-8504E799E503}" type="presParOf" srcId="{AA1FAEF3-59E1-4210-8426-2D9BFC6CB529}" destId="{B455385E-0549-4AB1-86DC-67BD598F7835}" srcOrd="3" destOrd="0" presId="urn:microsoft.com/office/officeart/2008/layout/LinedList"/>
    <dgm:cxn modelId="{0F425712-8B1D-4B52-B4EC-85E05E032608}" type="presParOf" srcId="{AA1FAEF3-59E1-4210-8426-2D9BFC6CB529}" destId="{6C5F4844-D23B-4883-99C2-5B44CC3D32FB}" srcOrd="4" destOrd="0" presId="urn:microsoft.com/office/officeart/2008/layout/LinedList"/>
    <dgm:cxn modelId="{ADF8C44D-F9D7-428F-856A-CBB53955E839}" type="presParOf" srcId="{6C5F4844-D23B-4883-99C2-5B44CC3D32FB}" destId="{F3E4B572-C804-4839-BCC4-6932D28DDF11}" srcOrd="0" destOrd="0" presId="urn:microsoft.com/office/officeart/2008/layout/LinedList"/>
    <dgm:cxn modelId="{71F49BEF-378D-442F-B4B0-6AAF21C73A60}" type="presParOf" srcId="{6C5F4844-D23B-4883-99C2-5B44CC3D32FB}" destId="{F9537C68-CEFE-42ED-97C2-695ECFC00428}" srcOrd="1" destOrd="0" presId="urn:microsoft.com/office/officeart/2008/layout/LinedList"/>
    <dgm:cxn modelId="{BBA7DC13-AD87-4D99-864E-63EB8656CD1D}" type="presParOf" srcId="{6C5F4844-D23B-4883-99C2-5B44CC3D32FB}" destId="{BC9D01BB-AEEA-403F-B4FF-0D9D2B70C55D}" srcOrd="2" destOrd="0" presId="urn:microsoft.com/office/officeart/2008/layout/LinedList"/>
    <dgm:cxn modelId="{DE8E2FD0-9579-4ED4-9303-F08D21AFC498}" type="presParOf" srcId="{AA1FAEF3-59E1-4210-8426-2D9BFC6CB529}" destId="{CD0F4CD5-41A4-489C-9EA0-2343180F05CE}" srcOrd="5" destOrd="0" presId="urn:microsoft.com/office/officeart/2008/layout/LinedList"/>
    <dgm:cxn modelId="{C38DE23C-CB0A-40BD-BB7D-24B6F56B6D55}" type="presParOf" srcId="{AA1FAEF3-59E1-4210-8426-2D9BFC6CB529}" destId="{A6F28CE9-88AF-4C4D-B114-75787B99FF85}" srcOrd="6" destOrd="0" presId="urn:microsoft.com/office/officeart/2008/layout/LinedList"/>
    <dgm:cxn modelId="{D047F95A-AAFA-4C85-9F9A-0A477EFAF2D7}" type="presParOf" srcId="{AA1FAEF3-59E1-4210-8426-2D9BFC6CB529}" destId="{31BDFBE1-4D62-4454-AB9E-619E5B936612}" srcOrd="7" destOrd="0" presId="urn:microsoft.com/office/officeart/2008/layout/LinedList"/>
    <dgm:cxn modelId="{1FF72092-03E2-453F-BDF6-9618DC017D65}" type="presParOf" srcId="{31BDFBE1-4D62-4454-AB9E-619E5B936612}" destId="{6645F01D-2EF8-4168-81DB-B241246D339B}" srcOrd="0" destOrd="0" presId="urn:microsoft.com/office/officeart/2008/layout/LinedList"/>
    <dgm:cxn modelId="{12809459-F263-4416-9538-435188843BC7}" type="presParOf" srcId="{31BDFBE1-4D62-4454-AB9E-619E5B936612}" destId="{0677EBE0-0AA0-4DA5-8C82-C39D6CB5E501}" srcOrd="1" destOrd="0" presId="urn:microsoft.com/office/officeart/2008/layout/LinedList"/>
    <dgm:cxn modelId="{4CD8852C-7EBD-42EE-9BF5-A6C3BDC63630}" type="presParOf" srcId="{31BDFBE1-4D62-4454-AB9E-619E5B936612}" destId="{5E881C5A-079A-4F36-92A7-11E2BF54D5B8}" srcOrd="2" destOrd="0" presId="urn:microsoft.com/office/officeart/2008/layout/LinedList"/>
    <dgm:cxn modelId="{07E583C6-D25D-400C-9F18-863BFC54F907}" type="presParOf" srcId="{AA1FAEF3-59E1-4210-8426-2D9BFC6CB529}" destId="{35E8CE9F-1188-4129-B2DA-20115358D56D}" srcOrd="8" destOrd="0" presId="urn:microsoft.com/office/officeart/2008/layout/LinedList"/>
    <dgm:cxn modelId="{E822061E-2593-4808-9176-3069E3E8E397}" type="presParOf" srcId="{AA1FAEF3-59E1-4210-8426-2D9BFC6CB529}" destId="{B1472766-A6EC-4323-A0DA-54344511F088}" srcOrd="9" destOrd="0" presId="urn:microsoft.com/office/officeart/2008/layout/LinedList"/>
    <dgm:cxn modelId="{68B25135-D4B4-402E-AC35-F7C7DA2B8AF5}" type="presParOf" srcId="{AA1FAEF3-59E1-4210-8426-2D9BFC6CB529}" destId="{E96C983C-95F8-4363-B907-9D46CBD14E01}" srcOrd="10" destOrd="0" presId="urn:microsoft.com/office/officeart/2008/layout/LinedList"/>
    <dgm:cxn modelId="{168439D3-D1F7-4D01-8677-5B25C5044361}" type="presParOf" srcId="{E96C983C-95F8-4363-B907-9D46CBD14E01}" destId="{501CE29B-3C10-4508-9688-7C79CE458081}" srcOrd="0" destOrd="0" presId="urn:microsoft.com/office/officeart/2008/layout/LinedList"/>
    <dgm:cxn modelId="{27C40AF1-792A-4F0E-8716-9268050C772C}" type="presParOf" srcId="{E96C983C-95F8-4363-B907-9D46CBD14E01}" destId="{C3284C20-5305-4245-A40A-89C281C55DE0}" srcOrd="1" destOrd="0" presId="urn:microsoft.com/office/officeart/2008/layout/LinedList"/>
    <dgm:cxn modelId="{08FEB9B0-BF44-423A-9B46-96017F49D67E}" type="presParOf" srcId="{E96C983C-95F8-4363-B907-9D46CBD14E01}" destId="{E6F7DA53-ACE6-415E-B799-2C9D3FFDFCAB}" srcOrd="2" destOrd="0" presId="urn:microsoft.com/office/officeart/2008/layout/LinedList"/>
    <dgm:cxn modelId="{E35BDDB3-AF7D-47FB-B1F4-188207248BC2}" type="presParOf" srcId="{AA1FAEF3-59E1-4210-8426-2D9BFC6CB529}" destId="{29C5DE34-4737-4CF2-84D9-AF86FB231473}" srcOrd="11" destOrd="0" presId="urn:microsoft.com/office/officeart/2008/layout/LinedList"/>
    <dgm:cxn modelId="{97233F90-49DC-4CEC-AB5F-9A20C96E4B60}" type="presParOf" srcId="{AA1FAEF3-59E1-4210-8426-2D9BFC6CB529}" destId="{063514E8-0AEB-4A19-BED1-3893861974F7}" srcOrd="12" destOrd="0" presId="urn:microsoft.com/office/officeart/2008/layout/LinedList"/>
    <dgm:cxn modelId="{361D93EA-999F-4D81-B1EF-4FE31FE90131}" type="presParOf" srcId="{AA1FAEF3-59E1-4210-8426-2D9BFC6CB529}" destId="{BA726B45-A5A3-425E-B4F3-DDEB0D172383}" srcOrd="13" destOrd="0" presId="urn:microsoft.com/office/officeart/2008/layout/LinedList"/>
    <dgm:cxn modelId="{60F03008-71E1-4C16-A1AA-D3D6594CBF37}" type="presParOf" srcId="{BA726B45-A5A3-425E-B4F3-DDEB0D172383}" destId="{89C3E898-70E2-41BE-BA10-6144F1E35AFE}" srcOrd="0" destOrd="0" presId="urn:microsoft.com/office/officeart/2008/layout/LinedList"/>
    <dgm:cxn modelId="{4D13E6F9-E448-4868-99C0-AC3B863BEF3D}" type="presParOf" srcId="{BA726B45-A5A3-425E-B4F3-DDEB0D172383}" destId="{4E22FB77-F9B0-43F9-9CF6-7BCF48BF24CC}" srcOrd="1" destOrd="0" presId="urn:microsoft.com/office/officeart/2008/layout/LinedList"/>
    <dgm:cxn modelId="{E5BAD0AD-DD1C-42A7-A962-905EF62875D6}" type="presParOf" srcId="{BA726B45-A5A3-425E-B4F3-DDEB0D172383}" destId="{62098CCA-60B8-4DD7-9C27-54C23381E114}" srcOrd="2" destOrd="0" presId="urn:microsoft.com/office/officeart/2008/layout/LinedList"/>
    <dgm:cxn modelId="{30F0128D-9E2F-4B6E-B7A1-8E75B7FE0EA1}" type="presParOf" srcId="{AA1FAEF3-59E1-4210-8426-2D9BFC6CB529}" destId="{6DB9B852-86A3-45AE-B985-8E6EDDD67F66}" srcOrd="14" destOrd="0" presId="urn:microsoft.com/office/officeart/2008/layout/LinedList"/>
    <dgm:cxn modelId="{9AFBE254-E5DD-4897-8EBA-E8D0800C92FD}" type="presParOf" srcId="{AA1FAEF3-59E1-4210-8426-2D9BFC6CB529}" destId="{C79D1CEE-BA87-49A7-9B68-857D8336C69C}" srcOrd="15" destOrd="0" presId="urn:microsoft.com/office/officeart/2008/layout/LinedList"/>
    <dgm:cxn modelId="{A7EF521D-CDED-4CB3-A2DF-5618452EDE4E}" type="presParOf" srcId="{AA1FAEF3-59E1-4210-8426-2D9BFC6CB529}" destId="{C9F216E8-BDD6-458C-970C-F43200986432}" srcOrd="16" destOrd="0" presId="urn:microsoft.com/office/officeart/2008/layout/LinedList"/>
    <dgm:cxn modelId="{D38DF415-874A-4CDE-8341-0B01AA6965F8}" type="presParOf" srcId="{C9F216E8-BDD6-458C-970C-F43200986432}" destId="{DB23D22B-7B64-44BD-8D92-A2AE77EC6CAB}" srcOrd="0" destOrd="0" presId="urn:microsoft.com/office/officeart/2008/layout/LinedList"/>
    <dgm:cxn modelId="{5D9505EC-E242-4B6B-8CB3-4B7F09074E51}" type="presParOf" srcId="{C9F216E8-BDD6-458C-970C-F43200986432}" destId="{CC484004-D029-4EED-B11E-7017CF119756}" srcOrd="1" destOrd="0" presId="urn:microsoft.com/office/officeart/2008/layout/LinedList"/>
    <dgm:cxn modelId="{7BEE439F-9052-4CF4-912A-7428EDF14D7E}" type="presParOf" srcId="{C9F216E8-BDD6-458C-970C-F43200986432}" destId="{B5372671-F767-4E5B-AE18-F571C872C35F}" srcOrd="2" destOrd="0" presId="urn:microsoft.com/office/officeart/2008/layout/LinedList"/>
    <dgm:cxn modelId="{58AFE617-BC0D-4FAC-9B39-A29A6808C43B}" type="presParOf" srcId="{AA1FAEF3-59E1-4210-8426-2D9BFC6CB529}" destId="{18C7E03F-F473-46D5-9E04-DEE6E5AF3496}" srcOrd="17" destOrd="0" presId="urn:microsoft.com/office/officeart/2008/layout/LinedList"/>
    <dgm:cxn modelId="{1194D1B5-FFFD-4052-B439-B15C6D28B836}" type="presParOf" srcId="{AA1FAEF3-59E1-4210-8426-2D9BFC6CB529}" destId="{1AC5AA75-40BA-407D-93DE-E5460E0E04D2}" srcOrd="18" destOrd="0" presId="urn:microsoft.com/office/officeart/2008/layout/LinedList"/>
    <dgm:cxn modelId="{AC3E235F-D5F6-49D8-9554-E60FEC8ACF57}" type="presParOf" srcId="{AA1FAEF3-59E1-4210-8426-2D9BFC6CB529}" destId="{54E7F58D-19CA-4743-9920-E69F3C289360}" srcOrd="19" destOrd="0" presId="urn:microsoft.com/office/officeart/2008/layout/LinedList"/>
    <dgm:cxn modelId="{D91D8FC0-3284-407F-BA6C-9A74E1A37E0A}" type="presParOf" srcId="{54E7F58D-19CA-4743-9920-E69F3C289360}" destId="{BE28CF2D-11F3-4D2E-8C11-4D752326861C}" srcOrd="0" destOrd="0" presId="urn:microsoft.com/office/officeart/2008/layout/LinedList"/>
    <dgm:cxn modelId="{1B2E386F-E398-4784-BD1F-2FAF8175AC45}" type="presParOf" srcId="{54E7F58D-19CA-4743-9920-E69F3C289360}" destId="{527A2A3A-298A-440F-93AD-A41220011F21}" srcOrd="1" destOrd="0" presId="urn:microsoft.com/office/officeart/2008/layout/LinedList"/>
    <dgm:cxn modelId="{BE59CD9F-B4B9-4657-BBCE-309552E1B541}" type="presParOf" srcId="{54E7F58D-19CA-4743-9920-E69F3C289360}" destId="{2D341A12-EBDA-4E60-B846-13DD8C904D6A}" srcOrd="2" destOrd="0" presId="urn:microsoft.com/office/officeart/2008/layout/LinedList"/>
    <dgm:cxn modelId="{6CABF9F1-1D6D-4A67-B599-FCB0FA7E3911}" type="presParOf" srcId="{AA1FAEF3-59E1-4210-8426-2D9BFC6CB529}" destId="{DBDE3D70-74DB-4965-87C0-672459A15E8A}" srcOrd="20" destOrd="0" presId="urn:microsoft.com/office/officeart/2008/layout/LinedList"/>
    <dgm:cxn modelId="{D91CE09F-0FA7-4D8A-9E85-7033C411173B}" type="presParOf" srcId="{AA1FAEF3-59E1-4210-8426-2D9BFC6CB529}" destId="{560203F0-EAA6-4210-97F7-E6098F4A7E78}" srcOrd="21" destOrd="0" presId="urn:microsoft.com/office/officeart/2008/layout/LinedList"/>
    <dgm:cxn modelId="{127EC808-E73F-4513-93AB-F547B23C7AB7}" type="presParOf" srcId="{AA1FAEF3-59E1-4210-8426-2D9BFC6CB529}" destId="{6535A65C-7AA2-413F-AC84-04D22A57BBE7}" srcOrd="22" destOrd="0" presId="urn:microsoft.com/office/officeart/2008/layout/LinedList"/>
    <dgm:cxn modelId="{66ACA453-3F2D-429B-BFAD-FC5A9F02911A}" type="presParOf" srcId="{6535A65C-7AA2-413F-AC84-04D22A57BBE7}" destId="{7964565B-6D18-47A2-B31A-0058977C2E08}" srcOrd="0" destOrd="0" presId="urn:microsoft.com/office/officeart/2008/layout/LinedList"/>
    <dgm:cxn modelId="{9593EF4A-AEAE-4B1C-8F31-26B83A60362C}" type="presParOf" srcId="{6535A65C-7AA2-413F-AC84-04D22A57BBE7}" destId="{F0BE525E-62A1-4549-8D8A-BC4D765B2684}" srcOrd="1" destOrd="0" presId="urn:microsoft.com/office/officeart/2008/layout/LinedList"/>
    <dgm:cxn modelId="{E93F9E93-C801-4929-94EB-6B5C85930EB0}" type="presParOf" srcId="{6535A65C-7AA2-413F-AC84-04D22A57BBE7}" destId="{52B18659-AB63-4FC1-A8E1-3324DCEB8D0F}" srcOrd="2" destOrd="0" presId="urn:microsoft.com/office/officeart/2008/layout/LinedList"/>
    <dgm:cxn modelId="{6984DFBF-65F6-4DC4-8FD2-977C17FD2C5D}" type="presParOf" srcId="{AA1FAEF3-59E1-4210-8426-2D9BFC6CB529}" destId="{A02C99D4-CC84-4708-9B1F-3BE4ABBDED35}" srcOrd="23" destOrd="0" presId="urn:microsoft.com/office/officeart/2008/layout/LinedList"/>
    <dgm:cxn modelId="{85DE9139-760C-4F44-88F9-25C187CCAA39}" type="presParOf" srcId="{AA1FAEF3-59E1-4210-8426-2D9BFC6CB529}" destId="{082DBE6E-D655-453F-BE54-DB3642A9EE6E}" srcOrd="24" destOrd="0" presId="urn:microsoft.com/office/officeart/2008/layout/LinedList"/>
    <dgm:cxn modelId="{9A24E4C3-E2ED-4E71-B2BD-08364E299D1C}" type="presParOf" srcId="{AA1FAEF3-59E1-4210-8426-2D9BFC6CB529}" destId="{75753ECA-75E9-4917-98FF-947C01266538}" srcOrd="25" destOrd="0" presId="urn:microsoft.com/office/officeart/2008/layout/LinedList"/>
    <dgm:cxn modelId="{7F6729C3-1050-41BE-B9A3-7ECE17D11046}" type="presParOf" srcId="{75753ECA-75E9-4917-98FF-947C01266538}" destId="{7DEC394A-76C9-46DA-8D42-6804B596C354}" srcOrd="0" destOrd="0" presId="urn:microsoft.com/office/officeart/2008/layout/LinedList"/>
    <dgm:cxn modelId="{327F78FA-1A99-4AE3-878A-F9B489C9C668}" type="presParOf" srcId="{75753ECA-75E9-4917-98FF-947C01266538}" destId="{0AB354B3-E511-4166-B332-9423126ADE55}" srcOrd="1" destOrd="0" presId="urn:microsoft.com/office/officeart/2008/layout/LinedList"/>
    <dgm:cxn modelId="{96021B34-20C7-4235-8266-2BC2426B6276}" type="presParOf" srcId="{75753ECA-75E9-4917-98FF-947C01266538}" destId="{837EE60B-117D-4546-AEA2-8A12DE8B3604}" srcOrd="2" destOrd="0" presId="urn:microsoft.com/office/officeart/2008/layout/LinedList"/>
    <dgm:cxn modelId="{5C0B53B5-C3C7-4303-9CD9-79F8C1BC4037}" type="presParOf" srcId="{AA1FAEF3-59E1-4210-8426-2D9BFC6CB529}" destId="{7F9103B2-5394-4CC8-BEB7-A442C06F947F}" srcOrd="26" destOrd="0" presId="urn:microsoft.com/office/officeart/2008/layout/LinedList"/>
    <dgm:cxn modelId="{389B8A5E-A67B-4512-960E-17358DFC087F}" type="presParOf" srcId="{AA1FAEF3-59E1-4210-8426-2D9BFC6CB529}" destId="{918C920E-FA7F-443D-B95A-36F758B9C4B3}" srcOrd="27" destOrd="0" presId="urn:microsoft.com/office/officeart/2008/layout/LinedList"/>
    <dgm:cxn modelId="{3CDC6EF2-AF1C-4386-B931-71872B71AAD3}" type="presParOf" srcId="{AA1FAEF3-59E1-4210-8426-2D9BFC6CB529}" destId="{EE0139B4-55A9-4ED5-8FCE-44DCF91FDC5B}" srcOrd="28" destOrd="0" presId="urn:microsoft.com/office/officeart/2008/layout/LinedList"/>
    <dgm:cxn modelId="{61CC4A90-1739-421C-922C-A99CC11A76B5}" type="presParOf" srcId="{EE0139B4-55A9-4ED5-8FCE-44DCF91FDC5B}" destId="{AA0CE081-9E5A-41A4-BD05-3E3EAF808DE4}" srcOrd="0" destOrd="0" presId="urn:microsoft.com/office/officeart/2008/layout/LinedList"/>
    <dgm:cxn modelId="{96EFC333-7188-4D1C-8B27-5B4CFE64C3F2}" type="presParOf" srcId="{EE0139B4-55A9-4ED5-8FCE-44DCF91FDC5B}" destId="{CB475F5C-4080-45AF-B1C3-D74882563571}" srcOrd="1" destOrd="0" presId="urn:microsoft.com/office/officeart/2008/layout/LinedList"/>
    <dgm:cxn modelId="{1AAC092C-A5F3-4D37-A6F8-CEDB5E99FC64}" type="presParOf" srcId="{EE0139B4-55A9-4ED5-8FCE-44DCF91FDC5B}" destId="{0598D665-3012-47B2-ABA8-1C506B26DD89}" srcOrd="2" destOrd="0" presId="urn:microsoft.com/office/officeart/2008/layout/LinedList"/>
    <dgm:cxn modelId="{BEF0FDF9-439D-4F84-A5C1-7D48A5328986}" type="presParOf" srcId="{AA1FAEF3-59E1-4210-8426-2D9BFC6CB529}" destId="{E6E24AC7-85F2-4E69-B0E2-014D34ACB2CE}" srcOrd="29" destOrd="0" presId="urn:microsoft.com/office/officeart/2008/layout/LinedList"/>
    <dgm:cxn modelId="{3AA38903-ED06-40B2-870A-9F367A268A20}" type="presParOf" srcId="{AA1FAEF3-59E1-4210-8426-2D9BFC6CB529}" destId="{9F731420-0C51-4EC3-8629-8C31FAC4258B}" srcOrd="3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24983-8B98-47C0-AFE6-CBEA332516F8}">
      <dsp:nvSpPr>
        <dsp:cNvPr id="0" name=""/>
        <dsp:cNvSpPr/>
      </dsp:nvSpPr>
      <dsp:spPr>
        <a:xfrm>
          <a:off x="1789548" y="5112"/>
          <a:ext cx="4218962" cy="21094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700" b="1" kern="1200" dirty="0">
              <a:solidFill>
                <a:schemeClr val="bg2"/>
              </a:solidFill>
            </a:rPr>
            <a:t>Technical Working groups</a:t>
          </a:r>
          <a:endParaRPr lang="en-PH" sz="4700" kern="1200" dirty="0">
            <a:solidFill>
              <a:schemeClr val="bg2"/>
            </a:solidFill>
          </a:endParaRPr>
        </a:p>
      </dsp:txBody>
      <dsp:txXfrm>
        <a:off x="1851333" y="66897"/>
        <a:ext cx="4095392" cy="1985911"/>
      </dsp:txXfrm>
    </dsp:sp>
    <dsp:sp modelId="{D5F1AF7F-A381-49EB-AF7A-C2BFE52CBEBA}">
      <dsp:nvSpPr>
        <dsp:cNvPr id="0" name=""/>
        <dsp:cNvSpPr/>
      </dsp:nvSpPr>
      <dsp:spPr>
        <a:xfrm>
          <a:off x="2211445" y="2114594"/>
          <a:ext cx="421896" cy="1582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2111"/>
              </a:lnTo>
              <a:lnTo>
                <a:pt x="421896" y="158211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09E7F-C8E5-437B-8482-E84DA9E22891}">
      <dsp:nvSpPr>
        <dsp:cNvPr id="0" name=""/>
        <dsp:cNvSpPr/>
      </dsp:nvSpPr>
      <dsp:spPr>
        <a:xfrm>
          <a:off x="2633341" y="2641964"/>
          <a:ext cx="3375170" cy="2109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solidFill>
                <a:schemeClr val="bg2"/>
              </a:solidFill>
            </a:rPr>
            <a:t>FA Vision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solidFill>
                <a:schemeClr val="bg2"/>
              </a:solidFill>
            </a:rPr>
            <a:t>6 sub- working groups </a:t>
          </a:r>
          <a:endParaRPr lang="en-PH" sz="2700" kern="1200" dirty="0">
            <a:solidFill>
              <a:schemeClr val="bg2"/>
            </a:solidFill>
          </a:endParaRPr>
        </a:p>
      </dsp:txBody>
      <dsp:txXfrm>
        <a:off x="2695126" y="2703749"/>
        <a:ext cx="3251600" cy="1985911"/>
      </dsp:txXfrm>
    </dsp:sp>
    <dsp:sp modelId="{934C0BF3-EFAE-4679-A624-99D4C9AC0CC2}">
      <dsp:nvSpPr>
        <dsp:cNvPr id="0" name=""/>
        <dsp:cNvSpPr/>
      </dsp:nvSpPr>
      <dsp:spPr>
        <a:xfrm>
          <a:off x="2211445" y="2114594"/>
          <a:ext cx="421896" cy="4218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8962"/>
              </a:lnTo>
              <a:lnTo>
                <a:pt x="421896" y="4218962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BD559-6396-4A39-A939-F09660D1FF4F}">
      <dsp:nvSpPr>
        <dsp:cNvPr id="0" name=""/>
        <dsp:cNvSpPr/>
      </dsp:nvSpPr>
      <dsp:spPr>
        <a:xfrm>
          <a:off x="2633341" y="5278816"/>
          <a:ext cx="3375170" cy="2109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solidFill>
                <a:schemeClr val="bg2"/>
              </a:solidFill>
            </a:rPr>
            <a:t>FA Policy</a:t>
          </a:r>
          <a:endParaRPr lang="en-PH" sz="2700" kern="1200" dirty="0">
            <a:solidFill>
              <a:schemeClr val="bg2"/>
            </a:solidFill>
          </a:endParaRPr>
        </a:p>
      </dsp:txBody>
      <dsp:txXfrm>
        <a:off x="2695126" y="5340601"/>
        <a:ext cx="3251600" cy="1985911"/>
      </dsp:txXfrm>
    </dsp:sp>
    <dsp:sp modelId="{5409A879-B34C-405D-93F2-C8AF6E7B7757}">
      <dsp:nvSpPr>
        <dsp:cNvPr id="0" name=""/>
        <dsp:cNvSpPr/>
      </dsp:nvSpPr>
      <dsp:spPr>
        <a:xfrm>
          <a:off x="7063252" y="5112"/>
          <a:ext cx="4218962" cy="21094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700" b="1" kern="1200" dirty="0">
              <a:solidFill>
                <a:schemeClr val="bg2"/>
              </a:solidFill>
            </a:rPr>
            <a:t>Steering Committee</a:t>
          </a:r>
          <a:endParaRPr lang="en-PH" sz="4700" kern="1200" dirty="0">
            <a:solidFill>
              <a:schemeClr val="bg2"/>
            </a:solidFill>
          </a:endParaRPr>
        </a:p>
      </dsp:txBody>
      <dsp:txXfrm>
        <a:off x="7125037" y="66897"/>
        <a:ext cx="4095392" cy="1985911"/>
      </dsp:txXfrm>
    </dsp:sp>
    <dsp:sp modelId="{C412C9DD-7DB4-4577-BE7E-807C92A40CC4}">
      <dsp:nvSpPr>
        <dsp:cNvPr id="0" name=""/>
        <dsp:cNvSpPr/>
      </dsp:nvSpPr>
      <dsp:spPr>
        <a:xfrm>
          <a:off x="7485148" y="2114594"/>
          <a:ext cx="421896" cy="1582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2111"/>
              </a:lnTo>
              <a:lnTo>
                <a:pt x="421896" y="158211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18FB5-5CB8-449C-8316-DC15DBEBB842}">
      <dsp:nvSpPr>
        <dsp:cNvPr id="0" name=""/>
        <dsp:cNvSpPr/>
      </dsp:nvSpPr>
      <dsp:spPr>
        <a:xfrm>
          <a:off x="7907044" y="2641964"/>
          <a:ext cx="3375170" cy="2109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>
              <a:solidFill>
                <a:schemeClr val="bg2"/>
              </a:solidFill>
            </a:rPr>
            <a:t>representatives from 1 NS from each region, IFRC, the French Red Cross, the American Red Cross</a:t>
          </a:r>
          <a:endParaRPr lang="en-PH" sz="2700" kern="1200" dirty="0">
            <a:solidFill>
              <a:schemeClr val="bg2"/>
            </a:solidFill>
          </a:endParaRPr>
        </a:p>
      </dsp:txBody>
      <dsp:txXfrm>
        <a:off x="7968829" y="2703749"/>
        <a:ext cx="3251600" cy="1985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86232-57AF-4A4C-A3F0-B3E780B7DFBE}">
      <dsp:nvSpPr>
        <dsp:cNvPr id="0" name=""/>
        <dsp:cNvSpPr/>
      </dsp:nvSpPr>
      <dsp:spPr>
        <a:xfrm>
          <a:off x="10197" y="1206866"/>
          <a:ext cx="4404376" cy="32877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400" b="0" i="0" u="none" kern="1200" dirty="0">
              <a:solidFill>
                <a:schemeClr val="bg2"/>
              </a:solidFill>
            </a:rPr>
            <a:t>Philippines Red Cross</a:t>
          </a:r>
          <a:endParaRPr lang="en-PH" sz="2400" kern="1200" dirty="0">
            <a:solidFill>
              <a:schemeClr val="bg2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400" b="0" i="0" u="none" kern="1200" dirty="0">
              <a:solidFill>
                <a:schemeClr val="bg2"/>
              </a:solidFill>
            </a:rPr>
            <a:t>Swiss Red Cross</a:t>
          </a:r>
          <a:endParaRPr lang="en-PH" sz="2400" kern="1200" dirty="0">
            <a:solidFill>
              <a:schemeClr val="bg2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400" b="0" i="0" u="none" kern="1200" dirty="0">
              <a:solidFill>
                <a:schemeClr val="bg2"/>
              </a:solidFill>
            </a:rPr>
            <a:t>Nigerian Red Cross</a:t>
          </a:r>
          <a:endParaRPr lang="en-PH" sz="2400" kern="1200" dirty="0">
            <a:solidFill>
              <a:schemeClr val="bg2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400" b="0" i="0" u="none" kern="1200" dirty="0">
              <a:solidFill>
                <a:schemeClr val="bg2"/>
              </a:solidFill>
            </a:rPr>
            <a:t>Grenada Red Cross</a:t>
          </a:r>
          <a:endParaRPr lang="en-PH" sz="2400" kern="1200" dirty="0">
            <a:solidFill>
              <a:schemeClr val="bg2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400" b="0" i="0" u="none" kern="1200" dirty="0">
              <a:solidFill>
                <a:schemeClr val="bg2"/>
              </a:solidFill>
            </a:rPr>
            <a:t>French Red Cross</a:t>
          </a:r>
          <a:endParaRPr lang="en-PH" sz="2400" kern="1200" dirty="0">
            <a:solidFill>
              <a:schemeClr val="bg2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400" b="0" i="0" u="none" kern="1200" dirty="0">
              <a:solidFill>
                <a:schemeClr val="bg2"/>
              </a:solidFill>
            </a:rPr>
            <a:t>IFRC Secretariat </a:t>
          </a:r>
          <a:endParaRPr lang="en-PH" sz="2400" kern="1200" dirty="0">
            <a:solidFill>
              <a:schemeClr val="bg2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chemeClr val="bg2"/>
              </a:solidFill>
            </a:rPr>
            <a:t>American Red Cross</a:t>
          </a:r>
          <a:endParaRPr lang="en-PH" sz="2400" kern="1200" dirty="0">
            <a:solidFill>
              <a:schemeClr val="bg2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solidFill>
                <a:schemeClr val="bg2"/>
              </a:solidFill>
            </a:rPr>
            <a:t>GFARC</a:t>
          </a:r>
          <a:endParaRPr lang="en-PH" sz="2400" kern="1200" dirty="0">
            <a:solidFill>
              <a:schemeClr val="bg2"/>
            </a:solidFill>
          </a:endParaRPr>
        </a:p>
      </dsp:txBody>
      <dsp:txXfrm>
        <a:off x="87233" y="1283902"/>
        <a:ext cx="4250304" cy="3210738"/>
      </dsp:txXfrm>
    </dsp:sp>
    <dsp:sp modelId="{B8962C69-F218-4CED-B76F-0C7ABCF664A8}">
      <dsp:nvSpPr>
        <dsp:cNvPr id="0" name=""/>
        <dsp:cNvSpPr/>
      </dsp:nvSpPr>
      <dsp:spPr>
        <a:xfrm>
          <a:off x="10197" y="4494640"/>
          <a:ext cx="4404376" cy="14137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0" rIns="62230" bIns="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>
              <a:solidFill>
                <a:schemeClr val="bg2"/>
              </a:solidFill>
            </a:rPr>
            <a:t>Steering Committee</a:t>
          </a:r>
          <a:endParaRPr lang="en-PH" sz="4900" kern="1200" dirty="0">
            <a:solidFill>
              <a:schemeClr val="bg2"/>
            </a:solidFill>
          </a:endParaRPr>
        </a:p>
      </dsp:txBody>
      <dsp:txXfrm>
        <a:off x="10197" y="4494640"/>
        <a:ext cx="3101673" cy="1413742"/>
      </dsp:txXfrm>
    </dsp:sp>
    <dsp:sp modelId="{DC54E530-35A5-480E-88C6-7A48F34DE1BA}">
      <dsp:nvSpPr>
        <dsp:cNvPr id="0" name=""/>
        <dsp:cNvSpPr/>
      </dsp:nvSpPr>
      <dsp:spPr>
        <a:xfrm>
          <a:off x="3236463" y="4719200"/>
          <a:ext cx="1541531" cy="1541531"/>
        </a:xfrm>
        <a:prstGeom prst="ellips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CC689-E4F5-4295-B241-14AB02AA61BB}">
      <dsp:nvSpPr>
        <dsp:cNvPr id="0" name=""/>
        <dsp:cNvSpPr/>
      </dsp:nvSpPr>
      <dsp:spPr>
        <a:xfrm>
          <a:off x="5159900" y="1206866"/>
          <a:ext cx="4404376" cy="32877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02870" rIns="34290" bIns="3429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700" b="0" i="0" u="none" kern="1200" dirty="0">
              <a:solidFill>
                <a:schemeClr val="bg2"/>
              </a:solidFill>
            </a:rPr>
            <a:t>Tunisian Red Crescent</a:t>
          </a:r>
          <a:endParaRPr lang="en-PH" sz="2700" kern="1200" dirty="0">
            <a:solidFill>
              <a:schemeClr val="bg2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700" b="0" i="0" u="none" kern="1200" dirty="0">
              <a:solidFill>
                <a:schemeClr val="bg2"/>
              </a:solidFill>
            </a:rPr>
            <a:t>Kenya Red Cross</a:t>
          </a:r>
          <a:endParaRPr lang="en-PH" sz="2700" kern="1200" dirty="0">
            <a:solidFill>
              <a:schemeClr val="bg2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700" b="0" i="0" u="none" kern="1200" dirty="0">
              <a:solidFill>
                <a:schemeClr val="bg2"/>
              </a:solidFill>
            </a:rPr>
            <a:t>Dominica Red Cross</a:t>
          </a:r>
          <a:endParaRPr lang="en-PH" sz="2700" kern="1200" dirty="0">
            <a:solidFill>
              <a:schemeClr val="bg2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700" b="0" i="0" u="none" kern="1200" dirty="0">
              <a:solidFill>
                <a:schemeClr val="bg2"/>
              </a:solidFill>
            </a:rPr>
            <a:t>Belgian Red Cross, Flanders</a:t>
          </a:r>
          <a:endParaRPr lang="en-PH" sz="2700" kern="1200" dirty="0">
            <a:solidFill>
              <a:schemeClr val="bg2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700" b="0" i="0" u="none" kern="1200" dirty="0">
              <a:solidFill>
                <a:schemeClr val="bg2"/>
              </a:solidFill>
            </a:rPr>
            <a:t>French Red Cross</a:t>
          </a:r>
          <a:endParaRPr lang="en-PH" sz="2700" kern="1200" dirty="0">
            <a:solidFill>
              <a:schemeClr val="bg2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700" b="0" i="0" u="none" kern="1200" dirty="0">
              <a:solidFill>
                <a:schemeClr val="bg2"/>
              </a:solidFill>
            </a:rPr>
            <a:t>Nepal Red Cross</a:t>
          </a:r>
          <a:endParaRPr lang="en-PH" sz="2700" kern="1200" dirty="0">
            <a:solidFill>
              <a:schemeClr val="bg2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700" b="0" i="0" u="none" kern="1200" dirty="0">
              <a:solidFill>
                <a:schemeClr val="bg2"/>
              </a:solidFill>
            </a:rPr>
            <a:t>IFRC MENA</a:t>
          </a:r>
          <a:endParaRPr lang="en-PH" sz="2700" kern="1200" dirty="0">
            <a:solidFill>
              <a:schemeClr val="bg2"/>
            </a:solidFill>
          </a:endParaRPr>
        </a:p>
      </dsp:txBody>
      <dsp:txXfrm>
        <a:off x="5236936" y="1283902"/>
        <a:ext cx="4250304" cy="3210738"/>
      </dsp:txXfrm>
    </dsp:sp>
    <dsp:sp modelId="{A9A79507-2231-48FB-8BC9-6B6AAC4CD2F0}">
      <dsp:nvSpPr>
        <dsp:cNvPr id="0" name=""/>
        <dsp:cNvSpPr/>
      </dsp:nvSpPr>
      <dsp:spPr>
        <a:xfrm>
          <a:off x="5159900" y="4494640"/>
          <a:ext cx="4404376" cy="14137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0" rIns="62230" bIns="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>
              <a:solidFill>
                <a:schemeClr val="bg2"/>
              </a:solidFill>
            </a:rPr>
            <a:t>FA Policy</a:t>
          </a:r>
          <a:endParaRPr lang="en-PH" sz="4900" kern="1200" dirty="0">
            <a:solidFill>
              <a:schemeClr val="bg2"/>
            </a:solidFill>
          </a:endParaRPr>
        </a:p>
      </dsp:txBody>
      <dsp:txXfrm>
        <a:off x="5159900" y="4494640"/>
        <a:ext cx="3101673" cy="1413742"/>
      </dsp:txXfrm>
    </dsp:sp>
    <dsp:sp modelId="{2A598D0C-B97F-46B1-9240-A3422790E866}">
      <dsp:nvSpPr>
        <dsp:cNvPr id="0" name=""/>
        <dsp:cNvSpPr/>
      </dsp:nvSpPr>
      <dsp:spPr>
        <a:xfrm>
          <a:off x="8386167" y="4719200"/>
          <a:ext cx="1541531" cy="1541531"/>
        </a:xfrm>
        <a:prstGeom prst="ellips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2F458-07D7-4702-987D-19ECF89C7399}">
      <dsp:nvSpPr>
        <dsp:cNvPr id="0" name=""/>
        <dsp:cNvSpPr/>
      </dsp:nvSpPr>
      <dsp:spPr>
        <a:xfrm>
          <a:off x="10309604" y="1206866"/>
          <a:ext cx="4404376" cy="32877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02870" rIns="34290" bIns="3429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700" b="0" i="0" u="none" kern="1200" dirty="0">
              <a:solidFill>
                <a:schemeClr val="bg2"/>
              </a:solidFill>
            </a:rPr>
            <a:t>Netherlands Red Cross</a:t>
          </a:r>
          <a:endParaRPr lang="en-PH" sz="2700" kern="1200" dirty="0">
            <a:solidFill>
              <a:schemeClr val="bg2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700" b="0" i="0" u="none" kern="1200" dirty="0">
              <a:solidFill>
                <a:schemeClr val="bg2"/>
              </a:solidFill>
            </a:rPr>
            <a:t>Austrian Red Cross</a:t>
          </a:r>
          <a:endParaRPr lang="en-PH" sz="2700" kern="1200" dirty="0">
            <a:solidFill>
              <a:schemeClr val="bg2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i="0" u="none" kern="1200" dirty="0">
              <a:solidFill>
                <a:schemeClr val="bg2"/>
              </a:solidFill>
            </a:rPr>
            <a:t>IFRC Cluster English speak </a:t>
          </a:r>
          <a:r>
            <a:rPr lang="en-US" sz="2700" b="0" i="0" u="none" kern="1200" dirty="0" err="1">
              <a:solidFill>
                <a:schemeClr val="bg2"/>
              </a:solidFill>
            </a:rPr>
            <a:t>Carribean</a:t>
          </a:r>
          <a:endParaRPr lang="en-US" sz="2700" kern="1200" dirty="0">
            <a:solidFill>
              <a:schemeClr val="bg2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700" b="0" i="0" u="none" kern="1200" dirty="0">
              <a:solidFill>
                <a:schemeClr val="bg2"/>
              </a:solidFill>
            </a:rPr>
            <a:t>Canadian RC</a:t>
          </a:r>
          <a:endParaRPr lang="en-PH" sz="2700" kern="1200" dirty="0">
            <a:solidFill>
              <a:schemeClr val="bg2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700" b="0" i="0" u="none" kern="1200" dirty="0">
              <a:solidFill>
                <a:schemeClr val="bg2"/>
              </a:solidFill>
            </a:rPr>
            <a:t>Argentinian Red Cross</a:t>
          </a:r>
          <a:endParaRPr lang="en-PH" sz="2700" kern="1200" dirty="0">
            <a:solidFill>
              <a:schemeClr val="bg2"/>
            </a:solidFill>
          </a:endParaRPr>
        </a:p>
      </dsp:txBody>
      <dsp:txXfrm>
        <a:off x="10386640" y="1283902"/>
        <a:ext cx="4250304" cy="3210738"/>
      </dsp:txXfrm>
    </dsp:sp>
    <dsp:sp modelId="{553DAEA6-2958-46B0-A11F-D0DE4B3688A9}">
      <dsp:nvSpPr>
        <dsp:cNvPr id="0" name=""/>
        <dsp:cNvSpPr/>
      </dsp:nvSpPr>
      <dsp:spPr>
        <a:xfrm>
          <a:off x="10309604" y="4494640"/>
          <a:ext cx="4404376" cy="14137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0" rIns="62230" bIns="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>
              <a:solidFill>
                <a:schemeClr val="bg2"/>
              </a:solidFill>
            </a:rPr>
            <a:t>FA Vision </a:t>
          </a:r>
          <a:endParaRPr lang="en-PH" sz="4900" kern="1200" dirty="0">
            <a:solidFill>
              <a:schemeClr val="bg2"/>
            </a:solidFill>
          </a:endParaRPr>
        </a:p>
      </dsp:txBody>
      <dsp:txXfrm>
        <a:off x="10309604" y="4494640"/>
        <a:ext cx="3101673" cy="1413742"/>
      </dsp:txXfrm>
    </dsp:sp>
    <dsp:sp modelId="{D37F4F96-0085-4D30-AB8D-B4B4726DC2A6}">
      <dsp:nvSpPr>
        <dsp:cNvPr id="0" name=""/>
        <dsp:cNvSpPr/>
      </dsp:nvSpPr>
      <dsp:spPr>
        <a:xfrm>
          <a:off x="13535870" y="4719200"/>
          <a:ext cx="1541531" cy="1541531"/>
        </a:xfrm>
        <a:prstGeom prst="ellips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24150-7373-4F13-A2D5-A2DB85FCF958}">
      <dsp:nvSpPr>
        <dsp:cNvPr id="0" name=""/>
        <dsp:cNvSpPr/>
      </dsp:nvSpPr>
      <dsp:spPr>
        <a:xfrm rot="16200000">
          <a:off x="-2370706" y="2377277"/>
          <a:ext cx="7350628" cy="259607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C00000"/>
              </a:solidFill>
            </a:rPr>
            <a:t>Commercial First Aid </a:t>
          </a:r>
          <a:endParaRPr lang="en-PH" sz="2000" b="1" kern="1200" dirty="0">
            <a:solidFill>
              <a:srgbClr val="C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kern="1200" dirty="0"/>
            <a:t>Netherlands Red Cross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kern="1200" dirty="0"/>
            <a:t>Argentinian Red Cross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kern="1200" dirty="0"/>
            <a:t>Monaco Red Cross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kern="1200" dirty="0"/>
            <a:t>Liberia Red Cross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Belgian Red Cross</a:t>
          </a:r>
          <a:endParaRPr lang="en-P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kern="1200" dirty="0"/>
            <a:t>Sri Lanka Red Cross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New Zealand Red Cross</a:t>
          </a:r>
          <a:endParaRPr lang="en-P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Egypt Red Crescent </a:t>
          </a:r>
          <a:endParaRPr lang="en-P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Dominican Red Cross</a:t>
          </a:r>
          <a:endParaRPr lang="en-P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kern="1200" dirty="0"/>
            <a:t>Myanmar Red Cross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kern="1200" dirty="0"/>
            <a:t>Pakistan Red Crescent Society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Philippine Red Cross </a:t>
          </a:r>
          <a:endParaRPr lang="en-P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kern="1200" dirty="0"/>
            <a:t>Austrian Red Cross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IFRC cluster </a:t>
          </a:r>
          <a:r>
            <a:rPr lang="en-US" sz="1600" kern="1200" dirty="0" err="1"/>
            <a:t>Engl</a:t>
          </a:r>
          <a:r>
            <a:rPr lang="en-US" sz="1600" kern="1200" dirty="0"/>
            <a:t> speak </a:t>
          </a:r>
          <a:r>
            <a:rPr lang="en-US" sz="1600" kern="1200" dirty="0" err="1"/>
            <a:t>Carribean</a:t>
          </a:r>
          <a:endParaRPr lang="en-PH" sz="1600" kern="1200" dirty="0"/>
        </a:p>
      </dsp:txBody>
      <dsp:txXfrm rot="5400000">
        <a:off x="6571" y="1470126"/>
        <a:ext cx="2596073" cy="4410376"/>
      </dsp:txXfrm>
    </dsp:sp>
    <dsp:sp modelId="{0642E2BA-E967-4BA2-A3D9-F9614A73A9AA}">
      <dsp:nvSpPr>
        <dsp:cNvPr id="0" name=""/>
        <dsp:cNvSpPr/>
      </dsp:nvSpPr>
      <dsp:spPr>
        <a:xfrm rot="16200000">
          <a:off x="420072" y="2377277"/>
          <a:ext cx="7350628" cy="259607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solidFill>
                <a:srgbClr val="C00000"/>
              </a:solidFill>
            </a:rPr>
            <a:t>First Aid education and training</a:t>
          </a:r>
          <a:endParaRPr lang="en-PH" sz="2000" kern="1200" dirty="0">
            <a:solidFill>
              <a:srgbClr val="C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 dirty="0"/>
            <a:t>Fijis Red Cross</a:t>
          </a:r>
          <a:endParaRPr lang="en-P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/>
            <a:t>Argentinian Red Cross</a:t>
          </a:r>
          <a:endParaRPr lang="en-PH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 dirty="0"/>
            <a:t>Thai Red Cross</a:t>
          </a:r>
          <a:endParaRPr lang="en-P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/>
            <a:t>Kenyan Red Cross</a:t>
          </a:r>
          <a:endParaRPr lang="en-PH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/>
            <a:t>Lithuanian Red Cross</a:t>
          </a:r>
          <a:endParaRPr lang="en-PH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/>
            <a:t>French RC</a:t>
          </a:r>
          <a:endParaRPr lang="en-PH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 dirty="0"/>
            <a:t>Palestine Red Crescent</a:t>
          </a:r>
          <a:endParaRPr lang="en-P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/>
            <a:t>Canadian RC</a:t>
          </a:r>
          <a:endParaRPr lang="en-PH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 dirty="0"/>
            <a:t>Indonesian Red Cross Society</a:t>
          </a:r>
          <a:endParaRPr lang="en-P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/>
            <a:t>Trinidad and Tobago</a:t>
          </a:r>
          <a:endParaRPr lang="en-PH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 dirty="0"/>
            <a:t>IFRC Pacific Delegation</a:t>
          </a:r>
          <a:endParaRPr lang="en-P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/>
            <a:t>Pakistan Red Crescent</a:t>
          </a:r>
          <a:endParaRPr lang="en-PH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 dirty="0"/>
            <a:t>Mexican Red Cross </a:t>
          </a:r>
          <a:endParaRPr lang="en-PH" sz="1600" kern="1200" dirty="0"/>
        </a:p>
      </dsp:txBody>
      <dsp:txXfrm rot="5400000">
        <a:off x="2797349" y="1470126"/>
        <a:ext cx="2596073" cy="4410376"/>
      </dsp:txXfrm>
    </dsp:sp>
    <dsp:sp modelId="{7B2B49B5-427A-4FB6-956C-98B4EA3B46A2}">
      <dsp:nvSpPr>
        <dsp:cNvPr id="0" name=""/>
        <dsp:cNvSpPr/>
      </dsp:nvSpPr>
      <dsp:spPr>
        <a:xfrm rot="16200000">
          <a:off x="3210850" y="2377277"/>
          <a:ext cx="7350628" cy="259607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solidFill>
                <a:srgbClr val="C00000"/>
              </a:solidFill>
            </a:rPr>
            <a:t>First aid in operations or pre-hospital health care</a:t>
          </a:r>
          <a:endParaRPr lang="en-PH" sz="2000" kern="1200" dirty="0">
            <a:solidFill>
              <a:srgbClr val="C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 dirty="0"/>
            <a:t>ICRC Geneva</a:t>
          </a:r>
          <a:endParaRPr lang="en-P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/>
            <a:t>French Red Cross</a:t>
          </a:r>
          <a:endParaRPr lang="en-PH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 dirty="0"/>
            <a:t>Ecuador Red Cross</a:t>
          </a:r>
          <a:endParaRPr lang="en-P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/>
            <a:t>German Red Cross</a:t>
          </a:r>
          <a:endParaRPr lang="en-PH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/>
            <a:t>Sudanese Red Crescent Society</a:t>
          </a:r>
          <a:endParaRPr lang="en-PH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/>
            <a:t>Estonia RC</a:t>
          </a:r>
          <a:endParaRPr lang="en-PH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 dirty="0"/>
            <a:t>Libyan Red Crescent</a:t>
          </a:r>
          <a:endParaRPr lang="en-P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/>
            <a:t>IFRC Geneva</a:t>
          </a:r>
          <a:endParaRPr lang="en-PH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 dirty="0"/>
            <a:t>Mexican Red Cross</a:t>
          </a:r>
          <a:endParaRPr lang="en-P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 dirty="0"/>
            <a:t>Canadian Red Cross</a:t>
          </a:r>
          <a:endParaRPr lang="en-P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 dirty="0"/>
            <a:t>Lebanese Red Cross</a:t>
          </a:r>
          <a:endParaRPr lang="en-P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/>
            <a:t>Pakistan Red Crescent </a:t>
          </a:r>
          <a:endParaRPr lang="en-PH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 dirty="0"/>
            <a:t>Hong Kong Branch</a:t>
          </a:r>
          <a:endParaRPr lang="en-P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 dirty="0"/>
            <a:t>Philippine Red Cross</a:t>
          </a:r>
          <a:endParaRPr lang="en-PH" sz="1300" kern="1200" dirty="0"/>
        </a:p>
      </dsp:txBody>
      <dsp:txXfrm rot="5400000">
        <a:off x="5588127" y="1470126"/>
        <a:ext cx="2596073" cy="4410376"/>
      </dsp:txXfrm>
    </dsp:sp>
    <dsp:sp modelId="{BB146BE0-6822-47CE-A1E8-F76959F5CB64}">
      <dsp:nvSpPr>
        <dsp:cNvPr id="0" name=""/>
        <dsp:cNvSpPr/>
      </dsp:nvSpPr>
      <dsp:spPr>
        <a:xfrm rot="16200000">
          <a:off x="6001629" y="2377277"/>
          <a:ext cx="7350628" cy="259607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solidFill>
                <a:srgbClr val="C00000"/>
              </a:solidFill>
            </a:rPr>
            <a:t>First aid in Schools</a:t>
          </a:r>
          <a:endParaRPr lang="en-PH" sz="2000" kern="1200" dirty="0">
            <a:solidFill>
              <a:srgbClr val="C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 dirty="0"/>
            <a:t>Gambia Red Cross</a:t>
          </a:r>
          <a:endParaRPr lang="en-P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 dirty="0"/>
            <a:t>Mexican Red Cross</a:t>
          </a:r>
          <a:endParaRPr lang="en-P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/>
            <a:t>Malawi Red Cross</a:t>
          </a:r>
          <a:endParaRPr lang="en-PH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 dirty="0"/>
            <a:t>Mexican Red Cross</a:t>
          </a:r>
          <a:endParaRPr lang="en-P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/>
            <a:t>Slovak Red Cross</a:t>
          </a:r>
          <a:endParaRPr lang="en-PH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u="none" kern="1200" dirty="0"/>
            <a:t>Red Cross of North Macedonia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 dirty="0"/>
            <a:t>French Red Cross</a:t>
          </a:r>
          <a:endParaRPr lang="en-P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/>
            <a:t>Bahamas Red Cross</a:t>
          </a:r>
          <a:endParaRPr lang="en-PH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/>
            <a:t>Canadian Red Cross</a:t>
          </a:r>
          <a:endParaRPr lang="en-PH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 dirty="0"/>
            <a:t>Pakistan Red Crescent Society</a:t>
          </a:r>
          <a:endParaRPr lang="en-P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 dirty="0"/>
            <a:t>Sri Lanka Red Cross</a:t>
          </a:r>
          <a:endParaRPr lang="en-PH" sz="1600" kern="1200" dirty="0"/>
        </a:p>
      </dsp:txBody>
      <dsp:txXfrm rot="5400000">
        <a:off x="8378906" y="1470126"/>
        <a:ext cx="2596073" cy="4410376"/>
      </dsp:txXfrm>
    </dsp:sp>
    <dsp:sp modelId="{C9B883D1-81F5-433E-9D4C-6C223C902E49}">
      <dsp:nvSpPr>
        <dsp:cNvPr id="0" name=""/>
        <dsp:cNvSpPr/>
      </dsp:nvSpPr>
      <dsp:spPr>
        <a:xfrm rot="16200000">
          <a:off x="8792407" y="2377277"/>
          <a:ext cx="7350628" cy="259607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solidFill>
                <a:srgbClr val="C00000"/>
              </a:solidFill>
            </a:rPr>
            <a:t>First aid Standards and Qualifications </a:t>
          </a:r>
          <a:endParaRPr lang="en-PH" sz="2000" kern="1200" dirty="0">
            <a:solidFill>
              <a:srgbClr val="C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 dirty="0"/>
            <a:t>Swiss Red Cross</a:t>
          </a:r>
          <a:endParaRPr lang="en-P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 dirty="0"/>
            <a:t>Rwanda Red Cross</a:t>
          </a:r>
          <a:endParaRPr lang="en-P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/>
            <a:t>Costa Rican Red Cross</a:t>
          </a:r>
          <a:endParaRPr lang="en-PH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/>
            <a:t>Armenian Red Cross Society</a:t>
          </a:r>
          <a:endParaRPr lang="en-PH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u="none" kern="1200"/>
            <a:t>Red Cross Society of China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 dirty="0"/>
            <a:t>Singapore Red Cross</a:t>
          </a:r>
          <a:endParaRPr lang="en-P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/>
            <a:t>Lebanese Red Cross</a:t>
          </a:r>
          <a:endParaRPr lang="en-PH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/>
            <a:t>Saudi Arabia Red Crescent</a:t>
          </a:r>
          <a:endParaRPr lang="en-PH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 dirty="0"/>
            <a:t>IFRC Pacific Delegation</a:t>
          </a:r>
          <a:endParaRPr lang="en-PH" sz="1600" kern="1200" dirty="0"/>
        </a:p>
      </dsp:txBody>
      <dsp:txXfrm rot="5400000">
        <a:off x="11169684" y="1470126"/>
        <a:ext cx="2596073" cy="4410376"/>
      </dsp:txXfrm>
    </dsp:sp>
    <dsp:sp modelId="{B7808B43-6B75-4143-B214-E47F19A9A22C}">
      <dsp:nvSpPr>
        <dsp:cNvPr id="0" name=""/>
        <dsp:cNvSpPr/>
      </dsp:nvSpPr>
      <dsp:spPr>
        <a:xfrm rot="16200000">
          <a:off x="11583186" y="2377277"/>
          <a:ext cx="7350628" cy="259607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solidFill>
                <a:srgbClr val="C00000"/>
              </a:solidFill>
            </a:rPr>
            <a:t>Research, evidence, evaluation, promulgation and legislation </a:t>
          </a:r>
          <a:endParaRPr lang="en-PH" sz="2000" kern="1200" dirty="0">
            <a:solidFill>
              <a:srgbClr val="C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 dirty="0"/>
            <a:t>American Red Cross</a:t>
          </a:r>
          <a:endParaRPr lang="en-P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/>
            <a:t>Uganda Red Cross</a:t>
          </a:r>
          <a:endParaRPr lang="en-PH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/>
            <a:t>Austrian Red Cross</a:t>
          </a:r>
          <a:endParaRPr lang="en-PH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/>
            <a:t>Swedish RC</a:t>
          </a:r>
          <a:endParaRPr lang="en-PH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/>
            <a:t>Australia Red Cross</a:t>
          </a:r>
          <a:endParaRPr lang="en-PH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 dirty="0"/>
            <a:t>Georgia Red Cross</a:t>
          </a:r>
          <a:endParaRPr lang="en-P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/>
            <a:t>New Zealand</a:t>
          </a:r>
          <a:endParaRPr lang="en-PH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/>
            <a:t>Slovenia</a:t>
          </a:r>
          <a:endParaRPr lang="en-PH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u="none" kern="1200" dirty="0"/>
            <a:t>IFRC Cluster English speak </a:t>
          </a:r>
          <a:r>
            <a:rPr lang="en-US" sz="1600" b="0" i="0" u="none" kern="1200" dirty="0" err="1"/>
            <a:t>Carribean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/>
            <a:t>Jamaica RC </a:t>
          </a:r>
          <a:endParaRPr lang="en-PH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 dirty="0"/>
            <a:t>Pakistan Red Crescent</a:t>
          </a:r>
          <a:endParaRPr lang="en-P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600" b="0" i="0" u="none" kern="1200" dirty="0"/>
            <a:t>Hong Kong Branch</a:t>
          </a:r>
          <a:endParaRPr lang="en-PH" sz="16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PH" sz="1300" kern="1200" dirty="0">
            <a:solidFill>
              <a:schemeClr val="bg2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PH" sz="1300" kern="1200" dirty="0">
            <a:solidFill>
              <a:schemeClr val="bg2"/>
            </a:solidFill>
          </a:endParaRPr>
        </a:p>
      </dsp:txBody>
      <dsp:txXfrm rot="5400000">
        <a:off x="13960463" y="1470126"/>
        <a:ext cx="2596073" cy="44103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C98DF-EC7A-4899-9A3A-46CF9583EB32}">
      <dsp:nvSpPr>
        <dsp:cNvPr id="0" name=""/>
        <dsp:cNvSpPr/>
      </dsp:nvSpPr>
      <dsp:spPr>
        <a:xfrm>
          <a:off x="0" y="0"/>
          <a:ext cx="9387840" cy="146304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b="1" kern="1200" dirty="0">
              <a:solidFill>
                <a:schemeClr val="bg2"/>
              </a:solidFill>
            </a:rPr>
            <a:t>Technical Working Groups Launching – July 2021</a:t>
          </a:r>
          <a:endParaRPr lang="en-PH" sz="2700" b="1" kern="1200" dirty="0">
            <a:solidFill>
              <a:schemeClr val="bg2"/>
            </a:solidFill>
          </a:endParaRPr>
        </a:p>
      </dsp:txBody>
      <dsp:txXfrm>
        <a:off x="42851" y="42851"/>
        <a:ext cx="7637930" cy="1377338"/>
      </dsp:txXfrm>
    </dsp:sp>
    <dsp:sp modelId="{C1F75C73-D915-49D8-9D75-3D379D572562}">
      <dsp:nvSpPr>
        <dsp:cNvPr id="0" name=""/>
        <dsp:cNvSpPr/>
      </dsp:nvSpPr>
      <dsp:spPr>
        <a:xfrm>
          <a:off x="701040" y="1666240"/>
          <a:ext cx="9387840" cy="146304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6907"/>
            <a:satOff val="5713"/>
            <a:lumOff val="56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>
              <a:solidFill>
                <a:schemeClr val="bg2"/>
              </a:solidFill>
            </a:rPr>
            <a:t>7 initial meetings completed – August 2021 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>
              <a:solidFill>
                <a:schemeClr val="bg2"/>
              </a:solidFill>
            </a:rPr>
            <a:t>(FA Policy Group and FA Vision sub-working groups)</a:t>
          </a:r>
          <a:endParaRPr lang="en-PH" sz="2700" b="1" kern="1200" dirty="0">
            <a:solidFill>
              <a:schemeClr val="bg2"/>
            </a:solidFill>
          </a:endParaRPr>
        </a:p>
      </dsp:txBody>
      <dsp:txXfrm>
        <a:off x="743891" y="1709091"/>
        <a:ext cx="7650122" cy="1377337"/>
      </dsp:txXfrm>
    </dsp:sp>
    <dsp:sp modelId="{38AEB607-26FF-4BFA-B532-C0142B04D319}">
      <dsp:nvSpPr>
        <dsp:cNvPr id="0" name=""/>
        <dsp:cNvSpPr/>
      </dsp:nvSpPr>
      <dsp:spPr>
        <a:xfrm>
          <a:off x="1402079" y="3332480"/>
          <a:ext cx="9387840" cy="146304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13814"/>
            <a:satOff val="11426"/>
            <a:lumOff val="112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>
              <a:solidFill>
                <a:schemeClr val="bg2"/>
              </a:solidFill>
            </a:rPr>
            <a:t>Selection of co-chairs and finalization of workplans – August 2021 </a:t>
          </a:r>
          <a:endParaRPr lang="en-PH" sz="2700" b="1" kern="1200" dirty="0">
            <a:solidFill>
              <a:schemeClr val="bg2"/>
            </a:solidFill>
          </a:endParaRPr>
        </a:p>
      </dsp:txBody>
      <dsp:txXfrm>
        <a:off x="1444930" y="3375331"/>
        <a:ext cx="7650122" cy="1377337"/>
      </dsp:txXfrm>
    </dsp:sp>
    <dsp:sp modelId="{C779D406-D328-4923-8FDC-FDB71EAF183A}">
      <dsp:nvSpPr>
        <dsp:cNvPr id="0" name=""/>
        <dsp:cNvSpPr/>
      </dsp:nvSpPr>
      <dsp:spPr>
        <a:xfrm>
          <a:off x="2103119" y="4998720"/>
          <a:ext cx="9387840" cy="146304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20722"/>
            <a:satOff val="17138"/>
            <a:lumOff val="168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>
              <a:solidFill>
                <a:schemeClr val="bg2"/>
              </a:solidFill>
            </a:rPr>
            <a:t>Ongoing review, research and discussion of Draft 0 and existing resources – August 2021</a:t>
          </a:r>
          <a:endParaRPr lang="en-PH" sz="2700" b="1" kern="1200" dirty="0">
            <a:solidFill>
              <a:schemeClr val="bg2"/>
            </a:solidFill>
          </a:endParaRPr>
        </a:p>
      </dsp:txBody>
      <dsp:txXfrm>
        <a:off x="2145970" y="5041571"/>
        <a:ext cx="7650122" cy="1377337"/>
      </dsp:txXfrm>
    </dsp:sp>
    <dsp:sp modelId="{BC43D794-C22F-4AB2-850F-89C1195C31C2}">
      <dsp:nvSpPr>
        <dsp:cNvPr id="0" name=""/>
        <dsp:cNvSpPr/>
      </dsp:nvSpPr>
      <dsp:spPr>
        <a:xfrm>
          <a:off x="2804159" y="6664960"/>
          <a:ext cx="9387840" cy="146304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27629"/>
            <a:satOff val="22851"/>
            <a:lumOff val="224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>
              <a:solidFill>
                <a:schemeClr val="bg2"/>
              </a:solidFill>
            </a:rPr>
            <a:t>Development of Draft 1 ( FA Policy and FA Vision) – September 2021</a:t>
          </a:r>
          <a:endParaRPr lang="en-PH" sz="2700" b="1" kern="1200" dirty="0">
            <a:solidFill>
              <a:schemeClr val="bg2"/>
            </a:solidFill>
          </a:endParaRPr>
        </a:p>
      </dsp:txBody>
      <dsp:txXfrm>
        <a:off x="2847010" y="6707811"/>
        <a:ext cx="7650122" cy="1377337"/>
      </dsp:txXfrm>
    </dsp:sp>
    <dsp:sp modelId="{99B03F42-F82C-4A7F-A2C9-27A4F6CA799F}">
      <dsp:nvSpPr>
        <dsp:cNvPr id="0" name=""/>
        <dsp:cNvSpPr/>
      </dsp:nvSpPr>
      <dsp:spPr>
        <a:xfrm>
          <a:off x="8436864" y="1068832"/>
          <a:ext cx="950976" cy="950976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PH" sz="3600" kern="1200"/>
        </a:p>
      </dsp:txBody>
      <dsp:txXfrm>
        <a:off x="8650834" y="1068832"/>
        <a:ext cx="523036" cy="715609"/>
      </dsp:txXfrm>
    </dsp:sp>
    <dsp:sp modelId="{101E6211-5D0B-462A-993D-450AEDC40E11}">
      <dsp:nvSpPr>
        <dsp:cNvPr id="0" name=""/>
        <dsp:cNvSpPr/>
      </dsp:nvSpPr>
      <dsp:spPr>
        <a:xfrm>
          <a:off x="9137904" y="2735072"/>
          <a:ext cx="950976" cy="950976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PH" sz="3600" kern="1200"/>
        </a:p>
      </dsp:txBody>
      <dsp:txXfrm>
        <a:off x="9351874" y="2735072"/>
        <a:ext cx="523036" cy="715609"/>
      </dsp:txXfrm>
    </dsp:sp>
    <dsp:sp modelId="{673BDCA9-C0E4-4799-8D0D-15F7E4610913}">
      <dsp:nvSpPr>
        <dsp:cNvPr id="0" name=""/>
        <dsp:cNvSpPr/>
      </dsp:nvSpPr>
      <dsp:spPr>
        <a:xfrm>
          <a:off x="9838944" y="4376928"/>
          <a:ext cx="950976" cy="950976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PH" sz="3600" kern="1200"/>
        </a:p>
      </dsp:txBody>
      <dsp:txXfrm>
        <a:off x="10052914" y="4376928"/>
        <a:ext cx="523036" cy="715609"/>
      </dsp:txXfrm>
    </dsp:sp>
    <dsp:sp modelId="{11072C11-4E9A-47FE-B20D-6C3980B0B817}">
      <dsp:nvSpPr>
        <dsp:cNvPr id="0" name=""/>
        <dsp:cNvSpPr/>
      </dsp:nvSpPr>
      <dsp:spPr>
        <a:xfrm>
          <a:off x="10539984" y="6059424"/>
          <a:ext cx="950976" cy="950976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PH" sz="3600" kern="1200"/>
        </a:p>
      </dsp:txBody>
      <dsp:txXfrm>
        <a:off x="10753954" y="6059424"/>
        <a:ext cx="523036" cy="7156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F575D-300D-4A17-B1B3-E1B87A625FBC}">
      <dsp:nvSpPr>
        <dsp:cNvPr id="0" name=""/>
        <dsp:cNvSpPr/>
      </dsp:nvSpPr>
      <dsp:spPr>
        <a:xfrm>
          <a:off x="0" y="0"/>
          <a:ext cx="130215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48E0D-1EDD-447A-AE56-80042782093C}">
      <dsp:nvSpPr>
        <dsp:cNvPr id="0" name=""/>
        <dsp:cNvSpPr/>
      </dsp:nvSpPr>
      <dsp:spPr>
        <a:xfrm>
          <a:off x="0" y="0"/>
          <a:ext cx="2604317" cy="9128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>
              <a:solidFill>
                <a:schemeClr val="bg2"/>
              </a:solidFill>
            </a:rPr>
            <a:t>Next Steps </a:t>
          </a:r>
          <a:endParaRPr lang="en-PH" sz="6500" kern="1200" dirty="0">
            <a:solidFill>
              <a:schemeClr val="bg2"/>
            </a:solidFill>
          </a:endParaRPr>
        </a:p>
      </dsp:txBody>
      <dsp:txXfrm>
        <a:off x="0" y="0"/>
        <a:ext cx="2604317" cy="9128774"/>
      </dsp:txXfrm>
    </dsp:sp>
    <dsp:sp modelId="{17F440A0-6AB1-41F0-B292-39200553A9AB}">
      <dsp:nvSpPr>
        <dsp:cNvPr id="0" name=""/>
        <dsp:cNvSpPr/>
      </dsp:nvSpPr>
      <dsp:spPr>
        <a:xfrm>
          <a:off x="2799640" y="43236"/>
          <a:ext cx="10221944" cy="86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>
              <a:solidFill>
                <a:schemeClr val="bg2"/>
              </a:solidFill>
            </a:rPr>
            <a:t>Write-shops</a:t>
          </a:r>
          <a:r>
            <a:rPr lang="en-GB" sz="2600" b="1" kern="1200" dirty="0">
              <a:solidFill>
                <a:schemeClr val="bg2"/>
              </a:solidFill>
            </a:rPr>
            <a:t> </a:t>
          </a:r>
          <a:r>
            <a:rPr lang="en-GB" sz="2600" b="0" kern="1200" dirty="0">
              <a:solidFill>
                <a:schemeClr val="bg2"/>
              </a:solidFill>
            </a:rPr>
            <a:t>to produce the first draft of vision and Policy </a:t>
          </a:r>
          <a:endParaRPr lang="en-PH" sz="2600" b="0" kern="1200" dirty="0">
            <a:solidFill>
              <a:schemeClr val="bg2"/>
            </a:solidFill>
          </a:endParaRPr>
        </a:p>
      </dsp:txBody>
      <dsp:txXfrm>
        <a:off x="2799640" y="43236"/>
        <a:ext cx="10221944" cy="864737"/>
      </dsp:txXfrm>
    </dsp:sp>
    <dsp:sp modelId="{799FFCC9-87A9-4CCF-BEF4-218978E65A9A}">
      <dsp:nvSpPr>
        <dsp:cNvPr id="0" name=""/>
        <dsp:cNvSpPr/>
      </dsp:nvSpPr>
      <dsp:spPr>
        <a:xfrm>
          <a:off x="2604317" y="907974"/>
          <a:ext cx="10417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37C68-CEFE-42ED-97C2-695ECFC00428}">
      <dsp:nvSpPr>
        <dsp:cNvPr id="0" name=""/>
        <dsp:cNvSpPr/>
      </dsp:nvSpPr>
      <dsp:spPr>
        <a:xfrm>
          <a:off x="2799640" y="951211"/>
          <a:ext cx="10221944" cy="86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>
              <a:solidFill>
                <a:schemeClr val="bg2"/>
              </a:solidFill>
            </a:rPr>
            <a:t>Extensive Consultations </a:t>
          </a:r>
          <a:r>
            <a:rPr lang="en-GB" sz="2600" b="0" kern="1200" dirty="0">
              <a:solidFill>
                <a:schemeClr val="bg2"/>
              </a:solidFill>
            </a:rPr>
            <a:t>with membership on drafts</a:t>
          </a:r>
          <a:endParaRPr lang="en-PH" sz="2600" b="0" kern="1200" dirty="0">
            <a:solidFill>
              <a:schemeClr val="bg2"/>
            </a:solidFill>
          </a:endParaRPr>
        </a:p>
      </dsp:txBody>
      <dsp:txXfrm>
        <a:off x="2799640" y="951211"/>
        <a:ext cx="10221944" cy="864737"/>
      </dsp:txXfrm>
    </dsp:sp>
    <dsp:sp modelId="{CD0F4CD5-41A4-489C-9EA0-2343180F05CE}">
      <dsp:nvSpPr>
        <dsp:cNvPr id="0" name=""/>
        <dsp:cNvSpPr/>
      </dsp:nvSpPr>
      <dsp:spPr>
        <a:xfrm>
          <a:off x="2604317" y="1815948"/>
          <a:ext cx="10417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77EBE0-0AA0-4DA5-8C82-C39D6CB5E501}">
      <dsp:nvSpPr>
        <dsp:cNvPr id="0" name=""/>
        <dsp:cNvSpPr/>
      </dsp:nvSpPr>
      <dsp:spPr>
        <a:xfrm>
          <a:off x="2799640" y="1859185"/>
          <a:ext cx="10221944" cy="86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>
              <a:solidFill>
                <a:schemeClr val="bg2"/>
              </a:solidFill>
            </a:rPr>
            <a:t>Steering committee </a:t>
          </a:r>
          <a:r>
            <a:rPr lang="en-GB" sz="2600" b="0" kern="1200" dirty="0">
              <a:solidFill>
                <a:schemeClr val="bg2"/>
              </a:solidFill>
            </a:rPr>
            <a:t>meeting</a:t>
          </a:r>
          <a:endParaRPr lang="en-PH" sz="2600" b="0" kern="1200" dirty="0">
            <a:solidFill>
              <a:schemeClr val="bg2"/>
            </a:solidFill>
          </a:endParaRPr>
        </a:p>
      </dsp:txBody>
      <dsp:txXfrm>
        <a:off x="2799640" y="1859185"/>
        <a:ext cx="10221944" cy="864737"/>
      </dsp:txXfrm>
    </dsp:sp>
    <dsp:sp modelId="{35E8CE9F-1188-4129-B2DA-20115358D56D}">
      <dsp:nvSpPr>
        <dsp:cNvPr id="0" name=""/>
        <dsp:cNvSpPr/>
      </dsp:nvSpPr>
      <dsp:spPr>
        <a:xfrm>
          <a:off x="2604317" y="2723922"/>
          <a:ext cx="10417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84C20-5305-4245-A40A-89C281C55DE0}">
      <dsp:nvSpPr>
        <dsp:cNvPr id="0" name=""/>
        <dsp:cNvSpPr/>
      </dsp:nvSpPr>
      <dsp:spPr>
        <a:xfrm>
          <a:off x="2799640" y="2767159"/>
          <a:ext cx="10221944" cy="86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>
              <a:solidFill>
                <a:schemeClr val="bg2"/>
              </a:solidFill>
            </a:rPr>
            <a:t>Second Draft of Policy and vision</a:t>
          </a:r>
          <a:endParaRPr lang="en-PH" sz="2600" b="1" kern="1200" dirty="0">
            <a:solidFill>
              <a:schemeClr val="bg2"/>
            </a:solidFill>
          </a:endParaRPr>
        </a:p>
      </dsp:txBody>
      <dsp:txXfrm>
        <a:off x="2799640" y="2767159"/>
        <a:ext cx="10221944" cy="864737"/>
      </dsp:txXfrm>
    </dsp:sp>
    <dsp:sp modelId="{29C5DE34-4737-4CF2-84D9-AF86FB231473}">
      <dsp:nvSpPr>
        <dsp:cNvPr id="0" name=""/>
        <dsp:cNvSpPr/>
      </dsp:nvSpPr>
      <dsp:spPr>
        <a:xfrm>
          <a:off x="2604317" y="3631896"/>
          <a:ext cx="10417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2FB77-F9B0-43F9-9CF6-7BCF48BF24CC}">
      <dsp:nvSpPr>
        <dsp:cNvPr id="0" name=""/>
        <dsp:cNvSpPr/>
      </dsp:nvSpPr>
      <dsp:spPr>
        <a:xfrm>
          <a:off x="2799640" y="3675133"/>
          <a:ext cx="10221944" cy="86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>
              <a:solidFill>
                <a:schemeClr val="bg2"/>
              </a:solidFill>
            </a:rPr>
            <a:t>Working group meeting </a:t>
          </a:r>
          <a:r>
            <a:rPr lang="en-GB" sz="2600" b="1" kern="1200" dirty="0">
              <a:solidFill>
                <a:schemeClr val="bg2"/>
              </a:solidFill>
            </a:rPr>
            <a:t>to finalize the draft</a:t>
          </a:r>
          <a:endParaRPr lang="en-PH" sz="2600" b="1" kern="1200" dirty="0">
            <a:solidFill>
              <a:schemeClr val="bg2"/>
            </a:solidFill>
          </a:endParaRPr>
        </a:p>
      </dsp:txBody>
      <dsp:txXfrm>
        <a:off x="2799640" y="3675133"/>
        <a:ext cx="10221944" cy="864737"/>
      </dsp:txXfrm>
    </dsp:sp>
    <dsp:sp modelId="{6DB9B852-86A3-45AE-B985-8E6EDDD67F66}">
      <dsp:nvSpPr>
        <dsp:cNvPr id="0" name=""/>
        <dsp:cNvSpPr/>
      </dsp:nvSpPr>
      <dsp:spPr>
        <a:xfrm>
          <a:off x="2604317" y="4539871"/>
          <a:ext cx="10417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84004-D029-4EED-B11E-7017CF119756}">
      <dsp:nvSpPr>
        <dsp:cNvPr id="0" name=""/>
        <dsp:cNvSpPr/>
      </dsp:nvSpPr>
      <dsp:spPr>
        <a:xfrm>
          <a:off x="2799640" y="4583108"/>
          <a:ext cx="10221944" cy="86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>
              <a:solidFill>
                <a:schemeClr val="bg2"/>
              </a:solidFill>
            </a:rPr>
            <a:t>Final Draft of the vision and policy shared with SC for approval</a:t>
          </a:r>
          <a:endParaRPr lang="en-PH" sz="2600" b="1" kern="1200" dirty="0">
            <a:solidFill>
              <a:schemeClr val="bg2"/>
            </a:solidFill>
          </a:endParaRPr>
        </a:p>
      </dsp:txBody>
      <dsp:txXfrm>
        <a:off x="2799640" y="4583108"/>
        <a:ext cx="10221944" cy="864737"/>
      </dsp:txXfrm>
    </dsp:sp>
    <dsp:sp modelId="{18C7E03F-F473-46D5-9E04-DEE6E5AF3496}">
      <dsp:nvSpPr>
        <dsp:cNvPr id="0" name=""/>
        <dsp:cNvSpPr/>
      </dsp:nvSpPr>
      <dsp:spPr>
        <a:xfrm>
          <a:off x="2604317" y="5447845"/>
          <a:ext cx="10417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A2A3A-298A-440F-93AD-A41220011F21}">
      <dsp:nvSpPr>
        <dsp:cNvPr id="0" name=""/>
        <dsp:cNvSpPr/>
      </dsp:nvSpPr>
      <dsp:spPr>
        <a:xfrm>
          <a:off x="2799640" y="5491082"/>
          <a:ext cx="10221944" cy="86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>
              <a:solidFill>
                <a:schemeClr val="bg2"/>
              </a:solidFill>
            </a:rPr>
            <a:t>Plans for side events and workshops at the GA </a:t>
          </a:r>
          <a:r>
            <a:rPr lang="en-GB" sz="2600" b="1" kern="1200" dirty="0">
              <a:solidFill>
                <a:schemeClr val="bg2"/>
              </a:solidFill>
            </a:rPr>
            <a:t>developed.</a:t>
          </a:r>
          <a:endParaRPr lang="en-PH" sz="2600" b="1" kern="1200" dirty="0">
            <a:solidFill>
              <a:schemeClr val="bg2"/>
            </a:solidFill>
          </a:endParaRPr>
        </a:p>
      </dsp:txBody>
      <dsp:txXfrm>
        <a:off x="2799640" y="5491082"/>
        <a:ext cx="10221944" cy="864737"/>
      </dsp:txXfrm>
    </dsp:sp>
    <dsp:sp modelId="{DBDE3D70-74DB-4965-87C0-672459A15E8A}">
      <dsp:nvSpPr>
        <dsp:cNvPr id="0" name=""/>
        <dsp:cNvSpPr/>
      </dsp:nvSpPr>
      <dsp:spPr>
        <a:xfrm>
          <a:off x="2604317" y="6355819"/>
          <a:ext cx="10417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E525E-62A1-4549-8D8A-BC4D765B2684}">
      <dsp:nvSpPr>
        <dsp:cNvPr id="0" name=""/>
        <dsp:cNvSpPr/>
      </dsp:nvSpPr>
      <dsp:spPr>
        <a:xfrm>
          <a:off x="2799640" y="6399056"/>
          <a:ext cx="10221944" cy="86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>
              <a:solidFill>
                <a:schemeClr val="bg2"/>
              </a:solidFill>
            </a:rPr>
            <a:t>Drafts to be shared with membership for inputs.</a:t>
          </a:r>
          <a:endParaRPr lang="en-PH" sz="2600" b="1" kern="1200" dirty="0">
            <a:solidFill>
              <a:schemeClr val="bg2"/>
            </a:solidFill>
          </a:endParaRPr>
        </a:p>
      </dsp:txBody>
      <dsp:txXfrm>
        <a:off x="2799640" y="6399056"/>
        <a:ext cx="10221944" cy="864737"/>
      </dsp:txXfrm>
    </dsp:sp>
    <dsp:sp modelId="{A02C99D4-CC84-4708-9B1F-3BE4ABBDED35}">
      <dsp:nvSpPr>
        <dsp:cNvPr id="0" name=""/>
        <dsp:cNvSpPr/>
      </dsp:nvSpPr>
      <dsp:spPr>
        <a:xfrm>
          <a:off x="2604317" y="7263793"/>
          <a:ext cx="10417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354B3-E511-4166-B332-9423126ADE55}">
      <dsp:nvSpPr>
        <dsp:cNvPr id="0" name=""/>
        <dsp:cNvSpPr/>
      </dsp:nvSpPr>
      <dsp:spPr>
        <a:xfrm>
          <a:off x="2799640" y="7307030"/>
          <a:ext cx="10221944" cy="86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>
              <a:solidFill>
                <a:schemeClr val="bg2"/>
              </a:solidFill>
            </a:rPr>
            <a:t>The Policy, vision adoption &amp; side event for renewed commitment at GA</a:t>
          </a:r>
          <a:endParaRPr lang="en-PH" sz="2600" b="1" kern="1200" dirty="0">
            <a:solidFill>
              <a:schemeClr val="bg2"/>
            </a:solidFill>
          </a:endParaRPr>
        </a:p>
      </dsp:txBody>
      <dsp:txXfrm>
        <a:off x="2799640" y="7307030"/>
        <a:ext cx="10221944" cy="864737"/>
      </dsp:txXfrm>
    </dsp:sp>
    <dsp:sp modelId="{7F9103B2-5394-4CC8-BEB7-A442C06F947F}">
      <dsp:nvSpPr>
        <dsp:cNvPr id="0" name=""/>
        <dsp:cNvSpPr/>
      </dsp:nvSpPr>
      <dsp:spPr>
        <a:xfrm>
          <a:off x="2604317" y="8171768"/>
          <a:ext cx="10417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75F5C-4080-45AF-B1C3-D74882563571}">
      <dsp:nvSpPr>
        <dsp:cNvPr id="0" name=""/>
        <dsp:cNvSpPr/>
      </dsp:nvSpPr>
      <dsp:spPr>
        <a:xfrm>
          <a:off x="2799640" y="8215005"/>
          <a:ext cx="10221944" cy="86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chemeClr val="bg2"/>
              </a:solidFill>
            </a:rPr>
            <a:t>The final layout, publication, &amp; distribution of the Policy &amp; vision post GA </a:t>
          </a:r>
          <a:endParaRPr lang="en-PH" sz="2600" b="1" kern="1200" dirty="0">
            <a:solidFill>
              <a:schemeClr val="bg2"/>
            </a:solidFill>
          </a:endParaRPr>
        </a:p>
      </dsp:txBody>
      <dsp:txXfrm>
        <a:off x="2799640" y="8215005"/>
        <a:ext cx="10221944" cy="864737"/>
      </dsp:txXfrm>
    </dsp:sp>
    <dsp:sp modelId="{E6E24AC7-85F2-4E69-B0E2-014D34ACB2CE}">
      <dsp:nvSpPr>
        <dsp:cNvPr id="0" name=""/>
        <dsp:cNvSpPr/>
      </dsp:nvSpPr>
      <dsp:spPr>
        <a:xfrm>
          <a:off x="2604317" y="9079742"/>
          <a:ext cx="10417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B5CC4F-7E1D-4871-99C7-594D4454431B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39A10D-FF89-4304-8834-E5758B5B28FC}" type="slidenum">
              <a:rPr lang="ru-RU" altLang="ru-RU"/>
              <a:pPr>
                <a:defRPr/>
              </a:pPr>
              <a:t>‹N°›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2949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836DE1-6B7A-47AD-B7B7-17DCB15A01C6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174689-BECC-4390-B3B9-306A17FD432A}" type="slidenum">
              <a:rPr lang="en-US" altLang="ru-RU"/>
              <a:pPr>
                <a:defRPr/>
              </a:pPr>
              <a:t>‹N°›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8698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1pPr>
    <a:lvl2pPr marL="687617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2pPr>
    <a:lvl3pPr marL="1375235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3pPr>
    <a:lvl4pPr marL="2062852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4pPr>
    <a:lvl5pPr marL="2750470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5pPr>
    <a:lvl6pPr marL="3438086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6pPr>
    <a:lvl7pPr marL="4125703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7pPr>
    <a:lvl8pPr marL="4813320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8pPr>
    <a:lvl9pPr marL="5500937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91536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12185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500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43883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x-none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16302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16302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86024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94110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43883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2CBC0-86A5-4107-BE0F-D2E8DF5BB5EC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1884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B6DBBC3-86DC-5F4C-B2A9-988714CAC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2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383056" y="338143"/>
            <a:ext cx="17521895" cy="9625008"/>
          </a:xfrm>
          <a:custGeom>
            <a:avLst/>
            <a:gdLst>
              <a:gd name="connsiteX0" fmla="*/ 11029406 w 17521894"/>
              <a:gd name="connsiteY0" fmla="*/ 8664710 h 9625007"/>
              <a:gd name="connsiteX1" fmla="*/ 12012778 w 17521894"/>
              <a:gd name="connsiteY1" fmla="*/ 8664710 h 9625007"/>
              <a:gd name="connsiteX2" fmla="*/ 12012778 w 17521894"/>
              <a:gd name="connsiteY2" fmla="*/ 9625007 h 9625007"/>
              <a:gd name="connsiteX3" fmla="*/ 11029406 w 17521894"/>
              <a:gd name="connsiteY3" fmla="*/ 9625007 h 9625007"/>
              <a:gd name="connsiteX4" fmla="*/ 7732871 w 17521894"/>
              <a:gd name="connsiteY4" fmla="*/ 8664710 h 9625007"/>
              <a:gd name="connsiteX5" fmla="*/ 8716243 w 17521894"/>
              <a:gd name="connsiteY5" fmla="*/ 8664710 h 9625007"/>
              <a:gd name="connsiteX6" fmla="*/ 8716243 w 17521894"/>
              <a:gd name="connsiteY6" fmla="*/ 9625007 h 9625007"/>
              <a:gd name="connsiteX7" fmla="*/ 7732871 w 17521894"/>
              <a:gd name="connsiteY7" fmla="*/ 9625007 h 9625007"/>
              <a:gd name="connsiteX8" fmla="*/ 3307702 w 17521894"/>
              <a:gd name="connsiteY8" fmla="*/ 8664710 h 9625007"/>
              <a:gd name="connsiteX9" fmla="*/ 4291075 w 17521894"/>
              <a:gd name="connsiteY9" fmla="*/ 8664710 h 9625007"/>
              <a:gd name="connsiteX10" fmla="*/ 4291075 w 17521894"/>
              <a:gd name="connsiteY10" fmla="*/ 9625007 h 9625007"/>
              <a:gd name="connsiteX11" fmla="*/ 3307702 w 17521894"/>
              <a:gd name="connsiteY11" fmla="*/ 9625007 h 9625007"/>
              <a:gd name="connsiteX12" fmla="*/ 22341 w 17521894"/>
              <a:gd name="connsiteY12" fmla="*/ 8664710 h 9625007"/>
              <a:gd name="connsiteX13" fmla="*/ 994541 w 17521894"/>
              <a:gd name="connsiteY13" fmla="*/ 8664710 h 9625007"/>
              <a:gd name="connsiteX14" fmla="*/ 994541 w 17521894"/>
              <a:gd name="connsiteY14" fmla="*/ 9625007 h 9625007"/>
              <a:gd name="connsiteX15" fmla="*/ 22341 w 17521894"/>
              <a:gd name="connsiteY15" fmla="*/ 9625007 h 9625007"/>
              <a:gd name="connsiteX16" fmla="*/ 16538522 w 17521894"/>
              <a:gd name="connsiteY16" fmla="*/ 8653670 h 9625007"/>
              <a:gd name="connsiteX17" fmla="*/ 17510722 w 17521894"/>
              <a:gd name="connsiteY17" fmla="*/ 8653670 h 9625007"/>
              <a:gd name="connsiteX18" fmla="*/ 17510722 w 17521894"/>
              <a:gd name="connsiteY18" fmla="*/ 9613967 h 9625007"/>
              <a:gd name="connsiteX19" fmla="*/ 16538522 w 17521894"/>
              <a:gd name="connsiteY19" fmla="*/ 9613967 h 9625007"/>
              <a:gd name="connsiteX20" fmla="*/ 15432232 w 17521894"/>
              <a:gd name="connsiteY20" fmla="*/ 8653670 h 9625007"/>
              <a:gd name="connsiteX21" fmla="*/ 16415604 w 17521894"/>
              <a:gd name="connsiteY21" fmla="*/ 8653670 h 9625007"/>
              <a:gd name="connsiteX22" fmla="*/ 16415604 w 17521894"/>
              <a:gd name="connsiteY22" fmla="*/ 9613967 h 9625007"/>
              <a:gd name="connsiteX23" fmla="*/ 15432232 w 17521894"/>
              <a:gd name="connsiteY23" fmla="*/ 9613967 h 9625007"/>
              <a:gd name="connsiteX24" fmla="*/ 14314763 w 17521894"/>
              <a:gd name="connsiteY24" fmla="*/ 8653670 h 9625007"/>
              <a:gd name="connsiteX25" fmla="*/ 15298135 w 17521894"/>
              <a:gd name="connsiteY25" fmla="*/ 8653670 h 9625007"/>
              <a:gd name="connsiteX26" fmla="*/ 15298135 w 17521894"/>
              <a:gd name="connsiteY26" fmla="*/ 9613967 h 9625007"/>
              <a:gd name="connsiteX27" fmla="*/ 14314763 w 17521894"/>
              <a:gd name="connsiteY27" fmla="*/ 9613967 h 9625007"/>
              <a:gd name="connsiteX28" fmla="*/ 13219644 w 17521894"/>
              <a:gd name="connsiteY28" fmla="*/ 8653670 h 9625007"/>
              <a:gd name="connsiteX29" fmla="*/ 14203016 w 17521894"/>
              <a:gd name="connsiteY29" fmla="*/ 8653670 h 9625007"/>
              <a:gd name="connsiteX30" fmla="*/ 14203016 w 17521894"/>
              <a:gd name="connsiteY30" fmla="*/ 9613967 h 9625007"/>
              <a:gd name="connsiteX31" fmla="*/ 13219644 w 17521894"/>
              <a:gd name="connsiteY31" fmla="*/ 9613967 h 9625007"/>
              <a:gd name="connsiteX32" fmla="*/ 12124526 w 17521894"/>
              <a:gd name="connsiteY32" fmla="*/ 8653670 h 9625007"/>
              <a:gd name="connsiteX33" fmla="*/ 13107898 w 17521894"/>
              <a:gd name="connsiteY33" fmla="*/ 8653670 h 9625007"/>
              <a:gd name="connsiteX34" fmla="*/ 13107898 w 17521894"/>
              <a:gd name="connsiteY34" fmla="*/ 9613967 h 9625007"/>
              <a:gd name="connsiteX35" fmla="*/ 12124526 w 17521894"/>
              <a:gd name="connsiteY35" fmla="*/ 9613967 h 9625007"/>
              <a:gd name="connsiteX36" fmla="*/ 9934287 w 17521894"/>
              <a:gd name="connsiteY36" fmla="*/ 8653670 h 9625007"/>
              <a:gd name="connsiteX37" fmla="*/ 10906488 w 17521894"/>
              <a:gd name="connsiteY37" fmla="*/ 8653670 h 9625007"/>
              <a:gd name="connsiteX38" fmla="*/ 10906488 w 17521894"/>
              <a:gd name="connsiteY38" fmla="*/ 9613967 h 9625007"/>
              <a:gd name="connsiteX39" fmla="*/ 9934287 w 17521894"/>
              <a:gd name="connsiteY39" fmla="*/ 9613967 h 9625007"/>
              <a:gd name="connsiteX40" fmla="*/ 8827991 w 17521894"/>
              <a:gd name="connsiteY40" fmla="*/ 8653670 h 9625007"/>
              <a:gd name="connsiteX41" fmla="*/ 9811363 w 17521894"/>
              <a:gd name="connsiteY41" fmla="*/ 8653670 h 9625007"/>
              <a:gd name="connsiteX42" fmla="*/ 9811363 w 17521894"/>
              <a:gd name="connsiteY42" fmla="*/ 9613967 h 9625007"/>
              <a:gd name="connsiteX43" fmla="*/ 8827991 w 17521894"/>
              <a:gd name="connsiteY43" fmla="*/ 9613967 h 9625007"/>
              <a:gd name="connsiteX44" fmla="*/ 6604234 w 17521894"/>
              <a:gd name="connsiteY44" fmla="*/ 8653670 h 9625007"/>
              <a:gd name="connsiteX45" fmla="*/ 7576436 w 17521894"/>
              <a:gd name="connsiteY45" fmla="*/ 8653670 h 9625007"/>
              <a:gd name="connsiteX46" fmla="*/ 7576436 w 17521894"/>
              <a:gd name="connsiteY46" fmla="*/ 9613967 h 9625007"/>
              <a:gd name="connsiteX47" fmla="*/ 6604234 w 17521894"/>
              <a:gd name="connsiteY47" fmla="*/ 9613967 h 9625007"/>
              <a:gd name="connsiteX48" fmla="*/ 5509117 w 17521894"/>
              <a:gd name="connsiteY48" fmla="*/ 8653670 h 9625007"/>
              <a:gd name="connsiteX49" fmla="*/ 6481318 w 17521894"/>
              <a:gd name="connsiteY49" fmla="*/ 8653670 h 9625007"/>
              <a:gd name="connsiteX50" fmla="*/ 6481318 w 17521894"/>
              <a:gd name="connsiteY50" fmla="*/ 9613967 h 9625007"/>
              <a:gd name="connsiteX51" fmla="*/ 5509117 w 17521894"/>
              <a:gd name="connsiteY51" fmla="*/ 9613967 h 9625007"/>
              <a:gd name="connsiteX52" fmla="*/ 4402819 w 17521894"/>
              <a:gd name="connsiteY52" fmla="*/ 8653670 h 9625007"/>
              <a:gd name="connsiteX53" fmla="*/ 5386192 w 17521894"/>
              <a:gd name="connsiteY53" fmla="*/ 8653670 h 9625007"/>
              <a:gd name="connsiteX54" fmla="*/ 5386192 w 17521894"/>
              <a:gd name="connsiteY54" fmla="*/ 9613967 h 9625007"/>
              <a:gd name="connsiteX55" fmla="*/ 4402819 w 17521894"/>
              <a:gd name="connsiteY55" fmla="*/ 9613967 h 9625007"/>
              <a:gd name="connsiteX56" fmla="*/ 2212579 w 17521894"/>
              <a:gd name="connsiteY56" fmla="*/ 8653670 h 9625007"/>
              <a:gd name="connsiteX57" fmla="*/ 3195951 w 17521894"/>
              <a:gd name="connsiteY57" fmla="*/ 8653670 h 9625007"/>
              <a:gd name="connsiteX58" fmla="*/ 3195951 w 17521894"/>
              <a:gd name="connsiteY58" fmla="*/ 9613967 h 9625007"/>
              <a:gd name="connsiteX59" fmla="*/ 2212579 w 17521894"/>
              <a:gd name="connsiteY59" fmla="*/ 9613967 h 9625007"/>
              <a:gd name="connsiteX60" fmla="*/ 1117460 w 17521894"/>
              <a:gd name="connsiteY60" fmla="*/ 8653670 h 9625007"/>
              <a:gd name="connsiteX61" fmla="*/ 2100832 w 17521894"/>
              <a:gd name="connsiteY61" fmla="*/ 8653670 h 9625007"/>
              <a:gd name="connsiteX62" fmla="*/ 2100832 w 17521894"/>
              <a:gd name="connsiteY62" fmla="*/ 9613967 h 9625007"/>
              <a:gd name="connsiteX63" fmla="*/ 1117460 w 17521894"/>
              <a:gd name="connsiteY63" fmla="*/ 9613967 h 9625007"/>
              <a:gd name="connsiteX64" fmla="*/ 15432232 w 17521894"/>
              <a:gd name="connsiteY64" fmla="*/ 7583002 h 9625007"/>
              <a:gd name="connsiteX65" fmla="*/ 16415604 w 17521894"/>
              <a:gd name="connsiteY65" fmla="*/ 7583002 h 9625007"/>
              <a:gd name="connsiteX66" fmla="*/ 16415604 w 17521894"/>
              <a:gd name="connsiteY66" fmla="*/ 8543299 h 9625007"/>
              <a:gd name="connsiteX67" fmla="*/ 15432232 w 17521894"/>
              <a:gd name="connsiteY67" fmla="*/ 8543299 h 9625007"/>
              <a:gd name="connsiteX68" fmla="*/ 13219644 w 17521894"/>
              <a:gd name="connsiteY68" fmla="*/ 7583002 h 9625007"/>
              <a:gd name="connsiteX69" fmla="*/ 14203016 w 17521894"/>
              <a:gd name="connsiteY69" fmla="*/ 7583002 h 9625007"/>
              <a:gd name="connsiteX70" fmla="*/ 14203016 w 17521894"/>
              <a:gd name="connsiteY70" fmla="*/ 8543299 h 9625007"/>
              <a:gd name="connsiteX71" fmla="*/ 13219644 w 17521894"/>
              <a:gd name="connsiteY71" fmla="*/ 8543299 h 9625007"/>
              <a:gd name="connsiteX72" fmla="*/ 5509118 w 17521894"/>
              <a:gd name="connsiteY72" fmla="*/ 7583002 h 9625007"/>
              <a:gd name="connsiteX73" fmla="*/ 6481320 w 17521894"/>
              <a:gd name="connsiteY73" fmla="*/ 7583002 h 9625007"/>
              <a:gd name="connsiteX74" fmla="*/ 6481320 w 17521894"/>
              <a:gd name="connsiteY74" fmla="*/ 8543299 h 9625007"/>
              <a:gd name="connsiteX75" fmla="*/ 5509118 w 17521894"/>
              <a:gd name="connsiteY75" fmla="*/ 8543299 h 9625007"/>
              <a:gd name="connsiteX76" fmla="*/ 16538522 w 17521894"/>
              <a:gd name="connsiteY76" fmla="*/ 7571960 h 9625007"/>
              <a:gd name="connsiteX77" fmla="*/ 17510722 w 17521894"/>
              <a:gd name="connsiteY77" fmla="*/ 7571960 h 9625007"/>
              <a:gd name="connsiteX78" fmla="*/ 17510722 w 17521894"/>
              <a:gd name="connsiteY78" fmla="*/ 8532257 h 9625007"/>
              <a:gd name="connsiteX79" fmla="*/ 16538522 w 17521894"/>
              <a:gd name="connsiteY79" fmla="*/ 8532257 h 9625007"/>
              <a:gd name="connsiteX80" fmla="*/ 14314763 w 17521894"/>
              <a:gd name="connsiteY80" fmla="*/ 7571960 h 9625007"/>
              <a:gd name="connsiteX81" fmla="*/ 15298135 w 17521894"/>
              <a:gd name="connsiteY81" fmla="*/ 7571960 h 9625007"/>
              <a:gd name="connsiteX82" fmla="*/ 15298135 w 17521894"/>
              <a:gd name="connsiteY82" fmla="*/ 8532257 h 9625007"/>
              <a:gd name="connsiteX83" fmla="*/ 14314763 w 17521894"/>
              <a:gd name="connsiteY83" fmla="*/ 8532257 h 9625007"/>
              <a:gd name="connsiteX84" fmla="*/ 12124526 w 17521894"/>
              <a:gd name="connsiteY84" fmla="*/ 7571960 h 9625007"/>
              <a:gd name="connsiteX85" fmla="*/ 13107898 w 17521894"/>
              <a:gd name="connsiteY85" fmla="*/ 7571960 h 9625007"/>
              <a:gd name="connsiteX86" fmla="*/ 13107898 w 17521894"/>
              <a:gd name="connsiteY86" fmla="*/ 8532257 h 9625007"/>
              <a:gd name="connsiteX87" fmla="*/ 12124526 w 17521894"/>
              <a:gd name="connsiteY87" fmla="*/ 8532257 h 9625007"/>
              <a:gd name="connsiteX88" fmla="*/ 11029406 w 17521894"/>
              <a:gd name="connsiteY88" fmla="*/ 7571960 h 9625007"/>
              <a:gd name="connsiteX89" fmla="*/ 12012778 w 17521894"/>
              <a:gd name="connsiteY89" fmla="*/ 7571960 h 9625007"/>
              <a:gd name="connsiteX90" fmla="*/ 12012778 w 17521894"/>
              <a:gd name="connsiteY90" fmla="*/ 8532257 h 9625007"/>
              <a:gd name="connsiteX91" fmla="*/ 11029406 w 17521894"/>
              <a:gd name="connsiteY91" fmla="*/ 8532257 h 9625007"/>
              <a:gd name="connsiteX92" fmla="*/ 9934287 w 17521894"/>
              <a:gd name="connsiteY92" fmla="*/ 7571960 h 9625007"/>
              <a:gd name="connsiteX93" fmla="*/ 10906488 w 17521894"/>
              <a:gd name="connsiteY93" fmla="*/ 7571960 h 9625007"/>
              <a:gd name="connsiteX94" fmla="*/ 10906488 w 17521894"/>
              <a:gd name="connsiteY94" fmla="*/ 8532257 h 9625007"/>
              <a:gd name="connsiteX95" fmla="*/ 9934287 w 17521894"/>
              <a:gd name="connsiteY95" fmla="*/ 8532257 h 9625007"/>
              <a:gd name="connsiteX96" fmla="*/ 8827991 w 17521894"/>
              <a:gd name="connsiteY96" fmla="*/ 7571960 h 9625007"/>
              <a:gd name="connsiteX97" fmla="*/ 9811363 w 17521894"/>
              <a:gd name="connsiteY97" fmla="*/ 7571960 h 9625007"/>
              <a:gd name="connsiteX98" fmla="*/ 9811363 w 17521894"/>
              <a:gd name="connsiteY98" fmla="*/ 8532257 h 9625007"/>
              <a:gd name="connsiteX99" fmla="*/ 8827991 w 17521894"/>
              <a:gd name="connsiteY99" fmla="*/ 8532257 h 9625007"/>
              <a:gd name="connsiteX100" fmla="*/ 7732872 w 17521894"/>
              <a:gd name="connsiteY100" fmla="*/ 7571960 h 9625007"/>
              <a:gd name="connsiteX101" fmla="*/ 8716243 w 17521894"/>
              <a:gd name="connsiteY101" fmla="*/ 7571960 h 9625007"/>
              <a:gd name="connsiteX102" fmla="*/ 8716243 w 17521894"/>
              <a:gd name="connsiteY102" fmla="*/ 8532257 h 9625007"/>
              <a:gd name="connsiteX103" fmla="*/ 7732872 w 17521894"/>
              <a:gd name="connsiteY103" fmla="*/ 8532257 h 9625007"/>
              <a:gd name="connsiteX104" fmla="*/ 6604242 w 17521894"/>
              <a:gd name="connsiteY104" fmla="*/ 7571960 h 9625007"/>
              <a:gd name="connsiteX105" fmla="*/ 7576440 w 17521894"/>
              <a:gd name="connsiteY105" fmla="*/ 7571960 h 9625007"/>
              <a:gd name="connsiteX106" fmla="*/ 7576440 w 17521894"/>
              <a:gd name="connsiteY106" fmla="*/ 8532257 h 9625007"/>
              <a:gd name="connsiteX107" fmla="*/ 6604242 w 17521894"/>
              <a:gd name="connsiteY107" fmla="*/ 8532257 h 9625007"/>
              <a:gd name="connsiteX108" fmla="*/ 4402819 w 17521894"/>
              <a:gd name="connsiteY108" fmla="*/ 7571960 h 9625007"/>
              <a:gd name="connsiteX109" fmla="*/ 5386192 w 17521894"/>
              <a:gd name="connsiteY109" fmla="*/ 7571960 h 9625007"/>
              <a:gd name="connsiteX110" fmla="*/ 5386192 w 17521894"/>
              <a:gd name="connsiteY110" fmla="*/ 8532257 h 9625007"/>
              <a:gd name="connsiteX111" fmla="*/ 4402819 w 17521894"/>
              <a:gd name="connsiteY111" fmla="*/ 8532257 h 9625007"/>
              <a:gd name="connsiteX112" fmla="*/ 3307702 w 17521894"/>
              <a:gd name="connsiteY112" fmla="*/ 7571960 h 9625007"/>
              <a:gd name="connsiteX113" fmla="*/ 4291075 w 17521894"/>
              <a:gd name="connsiteY113" fmla="*/ 7571960 h 9625007"/>
              <a:gd name="connsiteX114" fmla="*/ 4291075 w 17521894"/>
              <a:gd name="connsiteY114" fmla="*/ 8532257 h 9625007"/>
              <a:gd name="connsiteX115" fmla="*/ 3307702 w 17521894"/>
              <a:gd name="connsiteY115" fmla="*/ 8532257 h 9625007"/>
              <a:gd name="connsiteX116" fmla="*/ 2212585 w 17521894"/>
              <a:gd name="connsiteY116" fmla="*/ 7571960 h 9625007"/>
              <a:gd name="connsiteX117" fmla="*/ 3195957 w 17521894"/>
              <a:gd name="connsiteY117" fmla="*/ 7571960 h 9625007"/>
              <a:gd name="connsiteX118" fmla="*/ 3195957 w 17521894"/>
              <a:gd name="connsiteY118" fmla="*/ 8532257 h 9625007"/>
              <a:gd name="connsiteX119" fmla="*/ 2212585 w 17521894"/>
              <a:gd name="connsiteY119" fmla="*/ 8532257 h 9625007"/>
              <a:gd name="connsiteX120" fmla="*/ 1117465 w 17521894"/>
              <a:gd name="connsiteY120" fmla="*/ 7571960 h 9625007"/>
              <a:gd name="connsiteX121" fmla="*/ 2100838 w 17521894"/>
              <a:gd name="connsiteY121" fmla="*/ 7571960 h 9625007"/>
              <a:gd name="connsiteX122" fmla="*/ 2100838 w 17521894"/>
              <a:gd name="connsiteY122" fmla="*/ 8532257 h 9625007"/>
              <a:gd name="connsiteX123" fmla="*/ 1117465 w 17521894"/>
              <a:gd name="connsiteY123" fmla="*/ 8532257 h 9625007"/>
              <a:gd name="connsiteX124" fmla="*/ 22341 w 17521894"/>
              <a:gd name="connsiteY124" fmla="*/ 7571960 h 9625007"/>
              <a:gd name="connsiteX125" fmla="*/ 994542 w 17521894"/>
              <a:gd name="connsiteY125" fmla="*/ 7571960 h 9625007"/>
              <a:gd name="connsiteX126" fmla="*/ 994542 w 17521894"/>
              <a:gd name="connsiteY126" fmla="*/ 8532257 h 9625007"/>
              <a:gd name="connsiteX127" fmla="*/ 22341 w 17521894"/>
              <a:gd name="connsiteY127" fmla="*/ 8532257 h 9625007"/>
              <a:gd name="connsiteX128" fmla="*/ 12124526 w 17521894"/>
              <a:gd name="connsiteY128" fmla="*/ 3245137 h 9625007"/>
              <a:gd name="connsiteX129" fmla="*/ 13107898 w 17521894"/>
              <a:gd name="connsiteY129" fmla="*/ 3245137 h 9625007"/>
              <a:gd name="connsiteX130" fmla="*/ 13107898 w 17521894"/>
              <a:gd name="connsiteY130" fmla="*/ 4205420 h 9625007"/>
              <a:gd name="connsiteX131" fmla="*/ 12124526 w 17521894"/>
              <a:gd name="connsiteY131" fmla="*/ 4205420 h 9625007"/>
              <a:gd name="connsiteX132" fmla="*/ 4402839 w 17521894"/>
              <a:gd name="connsiteY132" fmla="*/ 3245137 h 9625007"/>
              <a:gd name="connsiteX133" fmla="*/ 5386215 w 17521894"/>
              <a:gd name="connsiteY133" fmla="*/ 3245137 h 9625007"/>
              <a:gd name="connsiteX134" fmla="*/ 5386215 w 17521894"/>
              <a:gd name="connsiteY134" fmla="*/ 4205420 h 9625007"/>
              <a:gd name="connsiteX135" fmla="*/ 4402839 w 17521894"/>
              <a:gd name="connsiteY135" fmla="*/ 4205420 h 9625007"/>
              <a:gd name="connsiteX136" fmla="*/ 8827991 w 17521894"/>
              <a:gd name="connsiteY136" fmla="*/ 3245132 h 9625007"/>
              <a:gd name="connsiteX137" fmla="*/ 9811363 w 17521894"/>
              <a:gd name="connsiteY137" fmla="*/ 3245132 h 9625007"/>
              <a:gd name="connsiteX138" fmla="*/ 9811363 w 17521894"/>
              <a:gd name="connsiteY138" fmla="*/ 4205420 h 9625007"/>
              <a:gd name="connsiteX139" fmla="*/ 8827991 w 17521894"/>
              <a:gd name="connsiteY139" fmla="*/ 4205420 h 9625007"/>
              <a:gd name="connsiteX140" fmla="*/ 1117470 w 17521894"/>
              <a:gd name="connsiteY140" fmla="*/ 3245132 h 9625007"/>
              <a:gd name="connsiteX141" fmla="*/ 2100843 w 17521894"/>
              <a:gd name="connsiteY141" fmla="*/ 3245132 h 9625007"/>
              <a:gd name="connsiteX142" fmla="*/ 2100843 w 17521894"/>
              <a:gd name="connsiteY142" fmla="*/ 4205420 h 9625007"/>
              <a:gd name="connsiteX143" fmla="*/ 1117470 w 17521894"/>
              <a:gd name="connsiteY143" fmla="*/ 4205420 h 9625007"/>
              <a:gd name="connsiteX144" fmla="*/ 2212592 w 17521894"/>
              <a:gd name="connsiteY144" fmla="*/ 3234100 h 9625007"/>
              <a:gd name="connsiteX145" fmla="*/ 3195965 w 17521894"/>
              <a:gd name="connsiteY145" fmla="*/ 3234100 h 9625007"/>
              <a:gd name="connsiteX146" fmla="*/ 3195965 w 17521894"/>
              <a:gd name="connsiteY146" fmla="*/ 4205420 h 9625007"/>
              <a:gd name="connsiteX147" fmla="*/ 2212592 w 17521894"/>
              <a:gd name="connsiteY147" fmla="*/ 4205420 h 9625007"/>
              <a:gd name="connsiteX148" fmla="*/ 13219644 w 17521894"/>
              <a:gd name="connsiteY148" fmla="*/ 3234099 h 9625007"/>
              <a:gd name="connsiteX149" fmla="*/ 14203016 w 17521894"/>
              <a:gd name="connsiteY149" fmla="*/ 3234099 h 9625007"/>
              <a:gd name="connsiteX150" fmla="*/ 14203016 w 17521894"/>
              <a:gd name="connsiteY150" fmla="*/ 4205420 h 9625007"/>
              <a:gd name="connsiteX151" fmla="*/ 13219644 w 17521894"/>
              <a:gd name="connsiteY151" fmla="*/ 4205420 h 9625007"/>
              <a:gd name="connsiteX152" fmla="*/ 9934287 w 17521894"/>
              <a:gd name="connsiteY152" fmla="*/ 3234099 h 9625007"/>
              <a:gd name="connsiteX153" fmla="*/ 10906488 w 17521894"/>
              <a:gd name="connsiteY153" fmla="*/ 3234099 h 9625007"/>
              <a:gd name="connsiteX154" fmla="*/ 10906488 w 17521894"/>
              <a:gd name="connsiteY154" fmla="*/ 4205420 h 9625007"/>
              <a:gd name="connsiteX155" fmla="*/ 9934287 w 17521894"/>
              <a:gd name="connsiteY155" fmla="*/ 4205420 h 9625007"/>
              <a:gd name="connsiteX156" fmla="*/ 5509130 w 17521894"/>
              <a:gd name="connsiteY156" fmla="*/ 3234099 h 9625007"/>
              <a:gd name="connsiteX157" fmla="*/ 6481328 w 17521894"/>
              <a:gd name="connsiteY157" fmla="*/ 3234099 h 9625007"/>
              <a:gd name="connsiteX158" fmla="*/ 6481328 w 17521894"/>
              <a:gd name="connsiteY158" fmla="*/ 4205420 h 9625007"/>
              <a:gd name="connsiteX159" fmla="*/ 5509130 w 17521894"/>
              <a:gd name="connsiteY159" fmla="*/ 4205420 h 9625007"/>
              <a:gd name="connsiteX160" fmla="*/ 15432232 w 17521894"/>
              <a:gd name="connsiteY160" fmla="*/ 3234098 h 9625007"/>
              <a:gd name="connsiteX161" fmla="*/ 16415604 w 17521894"/>
              <a:gd name="connsiteY161" fmla="*/ 3234098 h 9625007"/>
              <a:gd name="connsiteX162" fmla="*/ 16415604 w 17521894"/>
              <a:gd name="connsiteY162" fmla="*/ 4205420 h 9625007"/>
              <a:gd name="connsiteX163" fmla="*/ 15432232 w 17521894"/>
              <a:gd name="connsiteY163" fmla="*/ 4205420 h 9625007"/>
              <a:gd name="connsiteX164" fmla="*/ 22350 w 17521894"/>
              <a:gd name="connsiteY164" fmla="*/ 3234097 h 9625007"/>
              <a:gd name="connsiteX165" fmla="*/ 994550 w 17521894"/>
              <a:gd name="connsiteY165" fmla="*/ 3234097 h 9625007"/>
              <a:gd name="connsiteX166" fmla="*/ 994550 w 17521894"/>
              <a:gd name="connsiteY166" fmla="*/ 4205420 h 9625007"/>
              <a:gd name="connsiteX167" fmla="*/ 22350 w 17521894"/>
              <a:gd name="connsiteY167" fmla="*/ 4205420 h 9625007"/>
              <a:gd name="connsiteX168" fmla="*/ 11029406 w 17521894"/>
              <a:gd name="connsiteY168" fmla="*/ 3234096 h 9625007"/>
              <a:gd name="connsiteX169" fmla="*/ 12012778 w 17521894"/>
              <a:gd name="connsiteY169" fmla="*/ 3234096 h 9625007"/>
              <a:gd name="connsiteX170" fmla="*/ 12012778 w 17521894"/>
              <a:gd name="connsiteY170" fmla="*/ 4205420 h 9625007"/>
              <a:gd name="connsiteX171" fmla="*/ 11029406 w 17521894"/>
              <a:gd name="connsiteY171" fmla="*/ 4205420 h 9625007"/>
              <a:gd name="connsiteX172" fmla="*/ 7732881 w 17521894"/>
              <a:gd name="connsiteY172" fmla="*/ 3234096 h 9625007"/>
              <a:gd name="connsiteX173" fmla="*/ 8716243 w 17521894"/>
              <a:gd name="connsiteY173" fmla="*/ 3234096 h 9625007"/>
              <a:gd name="connsiteX174" fmla="*/ 8716243 w 17521894"/>
              <a:gd name="connsiteY174" fmla="*/ 4205420 h 9625007"/>
              <a:gd name="connsiteX175" fmla="*/ 7732881 w 17521894"/>
              <a:gd name="connsiteY175" fmla="*/ 4205420 h 9625007"/>
              <a:gd name="connsiteX176" fmla="*/ 3307705 w 17521894"/>
              <a:gd name="connsiteY176" fmla="*/ 3234096 h 9625007"/>
              <a:gd name="connsiteX177" fmla="*/ 4291078 w 17521894"/>
              <a:gd name="connsiteY177" fmla="*/ 3234096 h 9625007"/>
              <a:gd name="connsiteX178" fmla="*/ 4291078 w 17521894"/>
              <a:gd name="connsiteY178" fmla="*/ 4205420 h 9625007"/>
              <a:gd name="connsiteX179" fmla="*/ 3307705 w 17521894"/>
              <a:gd name="connsiteY179" fmla="*/ 4205420 h 9625007"/>
              <a:gd name="connsiteX180" fmla="*/ 16538522 w 17521894"/>
              <a:gd name="connsiteY180" fmla="*/ 3234095 h 9625007"/>
              <a:gd name="connsiteX181" fmla="*/ 17510722 w 17521894"/>
              <a:gd name="connsiteY181" fmla="*/ 3234095 h 9625007"/>
              <a:gd name="connsiteX182" fmla="*/ 17510722 w 17521894"/>
              <a:gd name="connsiteY182" fmla="*/ 4205420 h 9625007"/>
              <a:gd name="connsiteX183" fmla="*/ 16538522 w 17521894"/>
              <a:gd name="connsiteY183" fmla="*/ 4205420 h 9625007"/>
              <a:gd name="connsiteX184" fmla="*/ 14314763 w 17521894"/>
              <a:gd name="connsiteY184" fmla="*/ 3234095 h 9625007"/>
              <a:gd name="connsiteX185" fmla="*/ 15298135 w 17521894"/>
              <a:gd name="connsiteY185" fmla="*/ 3234095 h 9625007"/>
              <a:gd name="connsiteX186" fmla="*/ 15298135 w 17521894"/>
              <a:gd name="connsiteY186" fmla="*/ 4205420 h 9625007"/>
              <a:gd name="connsiteX187" fmla="*/ 14314763 w 17521894"/>
              <a:gd name="connsiteY187" fmla="*/ 4205420 h 9625007"/>
              <a:gd name="connsiteX188" fmla="*/ 6604243 w 17521894"/>
              <a:gd name="connsiteY188" fmla="*/ 3234095 h 9625007"/>
              <a:gd name="connsiteX189" fmla="*/ 7576442 w 17521894"/>
              <a:gd name="connsiteY189" fmla="*/ 3234095 h 9625007"/>
              <a:gd name="connsiteX190" fmla="*/ 7576442 w 17521894"/>
              <a:gd name="connsiteY190" fmla="*/ 4205420 h 9625007"/>
              <a:gd name="connsiteX191" fmla="*/ 6604243 w 17521894"/>
              <a:gd name="connsiteY191" fmla="*/ 4205420 h 9625007"/>
              <a:gd name="connsiteX192" fmla="*/ 7732898 w 17521894"/>
              <a:gd name="connsiteY192" fmla="*/ 2163430 h 9625007"/>
              <a:gd name="connsiteX193" fmla="*/ 8716243 w 17521894"/>
              <a:gd name="connsiteY193" fmla="*/ 2163430 h 9625007"/>
              <a:gd name="connsiteX194" fmla="*/ 8716243 w 17521894"/>
              <a:gd name="connsiteY194" fmla="*/ 3123724 h 9625007"/>
              <a:gd name="connsiteX195" fmla="*/ 7732898 w 17521894"/>
              <a:gd name="connsiteY195" fmla="*/ 3123724 h 9625007"/>
              <a:gd name="connsiteX196" fmla="*/ 22364 w 17521894"/>
              <a:gd name="connsiteY196" fmla="*/ 2163430 h 9625007"/>
              <a:gd name="connsiteX197" fmla="*/ 994564 w 17521894"/>
              <a:gd name="connsiteY197" fmla="*/ 2163430 h 9625007"/>
              <a:gd name="connsiteX198" fmla="*/ 994564 w 17521894"/>
              <a:gd name="connsiteY198" fmla="*/ 3123724 h 9625007"/>
              <a:gd name="connsiteX199" fmla="*/ 22364 w 17521894"/>
              <a:gd name="connsiteY199" fmla="*/ 3123724 h 9625007"/>
              <a:gd name="connsiteX200" fmla="*/ 12124526 w 17521894"/>
              <a:gd name="connsiteY200" fmla="*/ 2163429 h 9625007"/>
              <a:gd name="connsiteX201" fmla="*/ 13107898 w 17521894"/>
              <a:gd name="connsiteY201" fmla="*/ 2163429 h 9625007"/>
              <a:gd name="connsiteX202" fmla="*/ 13107898 w 17521894"/>
              <a:gd name="connsiteY202" fmla="*/ 3123723 h 9625007"/>
              <a:gd name="connsiteX203" fmla="*/ 12124526 w 17521894"/>
              <a:gd name="connsiteY203" fmla="*/ 3123723 h 9625007"/>
              <a:gd name="connsiteX204" fmla="*/ 9934287 w 17521894"/>
              <a:gd name="connsiteY204" fmla="*/ 2163429 h 9625007"/>
              <a:gd name="connsiteX205" fmla="*/ 10906488 w 17521894"/>
              <a:gd name="connsiteY205" fmla="*/ 2163429 h 9625007"/>
              <a:gd name="connsiteX206" fmla="*/ 10906488 w 17521894"/>
              <a:gd name="connsiteY206" fmla="*/ 3123724 h 9625007"/>
              <a:gd name="connsiteX207" fmla="*/ 9934287 w 17521894"/>
              <a:gd name="connsiteY207" fmla="*/ 3123724 h 9625007"/>
              <a:gd name="connsiteX208" fmla="*/ 4402840 w 17521894"/>
              <a:gd name="connsiteY208" fmla="*/ 2163429 h 9625007"/>
              <a:gd name="connsiteX209" fmla="*/ 5386215 w 17521894"/>
              <a:gd name="connsiteY209" fmla="*/ 2163429 h 9625007"/>
              <a:gd name="connsiteX210" fmla="*/ 5386215 w 17521894"/>
              <a:gd name="connsiteY210" fmla="*/ 3123723 h 9625007"/>
              <a:gd name="connsiteX211" fmla="*/ 4402840 w 17521894"/>
              <a:gd name="connsiteY211" fmla="*/ 3123723 h 9625007"/>
              <a:gd name="connsiteX212" fmla="*/ 2212602 w 17521894"/>
              <a:gd name="connsiteY212" fmla="*/ 2163429 h 9625007"/>
              <a:gd name="connsiteX213" fmla="*/ 3195974 w 17521894"/>
              <a:gd name="connsiteY213" fmla="*/ 2163429 h 9625007"/>
              <a:gd name="connsiteX214" fmla="*/ 3195974 w 17521894"/>
              <a:gd name="connsiteY214" fmla="*/ 3123724 h 9625007"/>
              <a:gd name="connsiteX215" fmla="*/ 2212602 w 17521894"/>
              <a:gd name="connsiteY215" fmla="*/ 3123724 h 9625007"/>
              <a:gd name="connsiteX216" fmla="*/ 15432232 w 17521894"/>
              <a:gd name="connsiteY216" fmla="*/ 2163428 h 9625007"/>
              <a:gd name="connsiteX217" fmla="*/ 16415604 w 17521894"/>
              <a:gd name="connsiteY217" fmla="*/ 2163428 h 9625007"/>
              <a:gd name="connsiteX218" fmla="*/ 16415604 w 17521894"/>
              <a:gd name="connsiteY218" fmla="*/ 3123722 h 9625007"/>
              <a:gd name="connsiteX219" fmla="*/ 15432232 w 17521894"/>
              <a:gd name="connsiteY219" fmla="*/ 3123722 h 9625007"/>
              <a:gd name="connsiteX220" fmla="*/ 13219644 w 17521894"/>
              <a:gd name="connsiteY220" fmla="*/ 2163428 h 9625007"/>
              <a:gd name="connsiteX221" fmla="*/ 14203016 w 17521894"/>
              <a:gd name="connsiteY221" fmla="*/ 2163428 h 9625007"/>
              <a:gd name="connsiteX222" fmla="*/ 14203016 w 17521894"/>
              <a:gd name="connsiteY222" fmla="*/ 3123722 h 9625007"/>
              <a:gd name="connsiteX223" fmla="*/ 13219644 w 17521894"/>
              <a:gd name="connsiteY223" fmla="*/ 3123722 h 9625007"/>
              <a:gd name="connsiteX224" fmla="*/ 11029406 w 17521894"/>
              <a:gd name="connsiteY224" fmla="*/ 2163428 h 9625007"/>
              <a:gd name="connsiteX225" fmla="*/ 12012778 w 17521894"/>
              <a:gd name="connsiteY225" fmla="*/ 2163428 h 9625007"/>
              <a:gd name="connsiteX226" fmla="*/ 12012778 w 17521894"/>
              <a:gd name="connsiteY226" fmla="*/ 3123722 h 9625007"/>
              <a:gd name="connsiteX227" fmla="*/ 11029406 w 17521894"/>
              <a:gd name="connsiteY227" fmla="*/ 3123722 h 9625007"/>
              <a:gd name="connsiteX228" fmla="*/ 6604257 w 17521894"/>
              <a:gd name="connsiteY228" fmla="*/ 2163428 h 9625007"/>
              <a:gd name="connsiteX229" fmla="*/ 7576456 w 17521894"/>
              <a:gd name="connsiteY229" fmla="*/ 2163428 h 9625007"/>
              <a:gd name="connsiteX230" fmla="*/ 7576456 w 17521894"/>
              <a:gd name="connsiteY230" fmla="*/ 3123722 h 9625007"/>
              <a:gd name="connsiteX231" fmla="*/ 6604257 w 17521894"/>
              <a:gd name="connsiteY231" fmla="*/ 3123722 h 9625007"/>
              <a:gd name="connsiteX232" fmla="*/ 5509136 w 17521894"/>
              <a:gd name="connsiteY232" fmla="*/ 2163428 h 9625007"/>
              <a:gd name="connsiteX233" fmla="*/ 6481338 w 17521894"/>
              <a:gd name="connsiteY233" fmla="*/ 2163428 h 9625007"/>
              <a:gd name="connsiteX234" fmla="*/ 6481338 w 17521894"/>
              <a:gd name="connsiteY234" fmla="*/ 3123722 h 9625007"/>
              <a:gd name="connsiteX235" fmla="*/ 5509136 w 17521894"/>
              <a:gd name="connsiteY235" fmla="*/ 3123722 h 9625007"/>
              <a:gd name="connsiteX236" fmla="*/ 3307717 w 17521894"/>
              <a:gd name="connsiteY236" fmla="*/ 2163428 h 9625007"/>
              <a:gd name="connsiteX237" fmla="*/ 4291092 w 17521894"/>
              <a:gd name="connsiteY237" fmla="*/ 2163428 h 9625007"/>
              <a:gd name="connsiteX238" fmla="*/ 4291092 w 17521894"/>
              <a:gd name="connsiteY238" fmla="*/ 3123722 h 9625007"/>
              <a:gd name="connsiteX239" fmla="*/ 3307717 w 17521894"/>
              <a:gd name="connsiteY239" fmla="*/ 3123722 h 9625007"/>
              <a:gd name="connsiteX240" fmla="*/ 16538522 w 17521894"/>
              <a:gd name="connsiteY240" fmla="*/ 2163427 h 9625007"/>
              <a:gd name="connsiteX241" fmla="*/ 17510722 w 17521894"/>
              <a:gd name="connsiteY241" fmla="*/ 2163427 h 9625007"/>
              <a:gd name="connsiteX242" fmla="*/ 17510722 w 17521894"/>
              <a:gd name="connsiteY242" fmla="*/ 3123722 h 9625007"/>
              <a:gd name="connsiteX243" fmla="*/ 16538522 w 17521894"/>
              <a:gd name="connsiteY243" fmla="*/ 3123722 h 9625007"/>
              <a:gd name="connsiteX244" fmla="*/ 14314763 w 17521894"/>
              <a:gd name="connsiteY244" fmla="*/ 2163427 h 9625007"/>
              <a:gd name="connsiteX245" fmla="*/ 15298135 w 17521894"/>
              <a:gd name="connsiteY245" fmla="*/ 2163427 h 9625007"/>
              <a:gd name="connsiteX246" fmla="*/ 15298135 w 17521894"/>
              <a:gd name="connsiteY246" fmla="*/ 3123722 h 9625007"/>
              <a:gd name="connsiteX247" fmla="*/ 14314763 w 17521894"/>
              <a:gd name="connsiteY247" fmla="*/ 3123722 h 9625007"/>
              <a:gd name="connsiteX248" fmla="*/ 8827991 w 17521894"/>
              <a:gd name="connsiteY248" fmla="*/ 2163424 h 9625007"/>
              <a:gd name="connsiteX249" fmla="*/ 9811363 w 17521894"/>
              <a:gd name="connsiteY249" fmla="*/ 2163424 h 9625007"/>
              <a:gd name="connsiteX250" fmla="*/ 9811363 w 17521894"/>
              <a:gd name="connsiteY250" fmla="*/ 3123719 h 9625007"/>
              <a:gd name="connsiteX251" fmla="*/ 8827991 w 17521894"/>
              <a:gd name="connsiteY251" fmla="*/ 3123719 h 9625007"/>
              <a:gd name="connsiteX252" fmla="*/ 1117470 w 17521894"/>
              <a:gd name="connsiteY252" fmla="*/ 2163424 h 9625007"/>
              <a:gd name="connsiteX253" fmla="*/ 2100843 w 17521894"/>
              <a:gd name="connsiteY253" fmla="*/ 2163424 h 9625007"/>
              <a:gd name="connsiteX254" fmla="*/ 2100843 w 17521894"/>
              <a:gd name="connsiteY254" fmla="*/ 3123720 h 9625007"/>
              <a:gd name="connsiteX255" fmla="*/ 1117470 w 17521894"/>
              <a:gd name="connsiteY255" fmla="*/ 3123720 h 9625007"/>
              <a:gd name="connsiteX256" fmla="*/ 8827991 w 17521894"/>
              <a:gd name="connsiteY256" fmla="*/ 1081717 h 9625007"/>
              <a:gd name="connsiteX257" fmla="*/ 9811363 w 17521894"/>
              <a:gd name="connsiteY257" fmla="*/ 1081717 h 9625007"/>
              <a:gd name="connsiteX258" fmla="*/ 9811363 w 17521894"/>
              <a:gd name="connsiteY258" fmla="*/ 2042017 h 9625007"/>
              <a:gd name="connsiteX259" fmla="*/ 8827991 w 17521894"/>
              <a:gd name="connsiteY259" fmla="*/ 2042017 h 9625007"/>
              <a:gd name="connsiteX260" fmla="*/ 1117480 w 17521894"/>
              <a:gd name="connsiteY260" fmla="*/ 1081717 h 9625007"/>
              <a:gd name="connsiteX261" fmla="*/ 2100854 w 17521894"/>
              <a:gd name="connsiteY261" fmla="*/ 1081717 h 9625007"/>
              <a:gd name="connsiteX262" fmla="*/ 2100854 w 17521894"/>
              <a:gd name="connsiteY262" fmla="*/ 2042017 h 9625007"/>
              <a:gd name="connsiteX263" fmla="*/ 1117480 w 17521894"/>
              <a:gd name="connsiteY263" fmla="*/ 2042017 h 9625007"/>
              <a:gd name="connsiteX264" fmla="*/ 14314763 w 17521894"/>
              <a:gd name="connsiteY264" fmla="*/ 1081715 h 9625007"/>
              <a:gd name="connsiteX265" fmla="*/ 15298135 w 17521894"/>
              <a:gd name="connsiteY265" fmla="*/ 1081715 h 9625007"/>
              <a:gd name="connsiteX266" fmla="*/ 15298135 w 17521894"/>
              <a:gd name="connsiteY266" fmla="*/ 2042015 h 9625007"/>
              <a:gd name="connsiteX267" fmla="*/ 14314763 w 17521894"/>
              <a:gd name="connsiteY267" fmla="*/ 2042015 h 9625007"/>
              <a:gd name="connsiteX268" fmla="*/ 6604256 w 17521894"/>
              <a:gd name="connsiteY268" fmla="*/ 1081715 h 9625007"/>
              <a:gd name="connsiteX269" fmla="*/ 7576454 w 17521894"/>
              <a:gd name="connsiteY269" fmla="*/ 1081715 h 9625007"/>
              <a:gd name="connsiteX270" fmla="*/ 7576454 w 17521894"/>
              <a:gd name="connsiteY270" fmla="*/ 2042015 h 9625007"/>
              <a:gd name="connsiteX271" fmla="*/ 6604256 w 17521894"/>
              <a:gd name="connsiteY271" fmla="*/ 2042015 h 9625007"/>
              <a:gd name="connsiteX272" fmla="*/ 16538522 w 17521894"/>
              <a:gd name="connsiteY272" fmla="*/ 1081714 h 9625007"/>
              <a:gd name="connsiteX273" fmla="*/ 17510722 w 17521894"/>
              <a:gd name="connsiteY273" fmla="*/ 1081714 h 9625007"/>
              <a:gd name="connsiteX274" fmla="*/ 17510722 w 17521894"/>
              <a:gd name="connsiteY274" fmla="*/ 2042015 h 9625007"/>
              <a:gd name="connsiteX275" fmla="*/ 16538522 w 17521894"/>
              <a:gd name="connsiteY275" fmla="*/ 2042015 h 9625007"/>
              <a:gd name="connsiteX276" fmla="*/ 5509135 w 17521894"/>
              <a:gd name="connsiteY276" fmla="*/ 1081714 h 9625007"/>
              <a:gd name="connsiteX277" fmla="*/ 6481334 w 17521894"/>
              <a:gd name="connsiteY277" fmla="*/ 1081714 h 9625007"/>
              <a:gd name="connsiteX278" fmla="*/ 6481334 w 17521894"/>
              <a:gd name="connsiteY278" fmla="*/ 2042015 h 9625007"/>
              <a:gd name="connsiteX279" fmla="*/ 5509135 w 17521894"/>
              <a:gd name="connsiteY279" fmla="*/ 2042015 h 9625007"/>
              <a:gd name="connsiteX280" fmla="*/ 15432232 w 17521894"/>
              <a:gd name="connsiteY280" fmla="*/ 1081714 h 9625007"/>
              <a:gd name="connsiteX281" fmla="*/ 16415604 w 17521894"/>
              <a:gd name="connsiteY281" fmla="*/ 1081714 h 9625007"/>
              <a:gd name="connsiteX282" fmla="*/ 16415604 w 17521894"/>
              <a:gd name="connsiteY282" fmla="*/ 2042015 h 9625007"/>
              <a:gd name="connsiteX283" fmla="*/ 15432232 w 17521894"/>
              <a:gd name="connsiteY283" fmla="*/ 2042015 h 9625007"/>
              <a:gd name="connsiteX284" fmla="*/ 13219644 w 17521894"/>
              <a:gd name="connsiteY284" fmla="*/ 1081714 h 9625007"/>
              <a:gd name="connsiteX285" fmla="*/ 14203016 w 17521894"/>
              <a:gd name="connsiteY285" fmla="*/ 1081714 h 9625007"/>
              <a:gd name="connsiteX286" fmla="*/ 14203016 w 17521894"/>
              <a:gd name="connsiteY286" fmla="*/ 2042015 h 9625007"/>
              <a:gd name="connsiteX287" fmla="*/ 13219644 w 17521894"/>
              <a:gd name="connsiteY287" fmla="*/ 2042015 h 9625007"/>
              <a:gd name="connsiteX288" fmla="*/ 12135697 w 17521894"/>
              <a:gd name="connsiteY288" fmla="*/ 1081714 h 9625007"/>
              <a:gd name="connsiteX289" fmla="*/ 13119069 w 17521894"/>
              <a:gd name="connsiteY289" fmla="*/ 1081714 h 9625007"/>
              <a:gd name="connsiteX290" fmla="*/ 13119069 w 17521894"/>
              <a:gd name="connsiteY290" fmla="*/ 2042014 h 9625007"/>
              <a:gd name="connsiteX291" fmla="*/ 12135697 w 17521894"/>
              <a:gd name="connsiteY291" fmla="*/ 2042014 h 9625007"/>
              <a:gd name="connsiteX292" fmla="*/ 11029406 w 17521894"/>
              <a:gd name="connsiteY292" fmla="*/ 1081714 h 9625007"/>
              <a:gd name="connsiteX293" fmla="*/ 12012778 w 17521894"/>
              <a:gd name="connsiteY293" fmla="*/ 1081714 h 9625007"/>
              <a:gd name="connsiteX294" fmla="*/ 12012778 w 17521894"/>
              <a:gd name="connsiteY294" fmla="*/ 2042014 h 9625007"/>
              <a:gd name="connsiteX295" fmla="*/ 11029406 w 17521894"/>
              <a:gd name="connsiteY295" fmla="*/ 2042014 h 9625007"/>
              <a:gd name="connsiteX296" fmla="*/ 4414012 w 17521894"/>
              <a:gd name="connsiteY296" fmla="*/ 1081714 h 9625007"/>
              <a:gd name="connsiteX297" fmla="*/ 5397385 w 17521894"/>
              <a:gd name="connsiteY297" fmla="*/ 1081714 h 9625007"/>
              <a:gd name="connsiteX298" fmla="*/ 5397385 w 17521894"/>
              <a:gd name="connsiteY298" fmla="*/ 2042014 h 9625007"/>
              <a:gd name="connsiteX299" fmla="*/ 4414012 w 17521894"/>
              <a:gd name="connsiteY299" fmla="*/ 2042014 h 9625007"/>
              <a:gd name="connsiteX300" fmla="*/ 3307713 w 17521894"/>
              <a:gd name="connsiteY300" fmla="*/ 1081714 h 9625007"/>
              <a:gd name="connsiteX301" fmla="*/ 4291088 w 17521894"/>
              <a:gd name="connsiteY301" fmla="*/ 1081714 h 9625007"/>
              <a:gd name="connsiteX302" fmla="*/ 4291088 w 17521894"/>
              <a:gd name="connsiteY302" fmla="*/ 2042014 h 9625007"/>
              <a:gd name="connsiteX303" fmla="*/ 3307713 w 17521894"/>
              <a:gd name="connsiteY303" fmla="*/ 2042014 h 9625007"/>
              <a:gd name="connsiteX304" fmla="*/ 9934287 w 17521894"/>
              <a:gd name="connsiteY304" fmla="*/ 1081711 h 9625007"/>
              <a:gd name="connsiteX305" fmla="*/ 10906488 w 17521894"/>
              <a:gd name="connsiteY305" fmla="*/ 1081711 h 9625007"/>
              <a:gd name="connsiteX306" fmla="*/ 10906488 w 17521894"/>
              <a:gd name="connsiteY306" fmla="*/ 2042012 h 9625007"/>
              <a:gd name="connsiteX307" fmla="*/ 9934287 w 17521894"/>
              <a:gd name="connsiteY307" fmla="*/ 2042012 h 9625007"/>
              <a:gd name="connsiteX308" fmla="*/ 2212590 w 17521894"/>
              <a:gd name="connsiteY308" fmla="*/ 1081711 h 9625007"/>
              <a:gd name="connsiteX309" fmla="*/ 3195962 w 17521894"/>
              <a:gd name="connsiteY309" fmla="*/ 1081711 h 9625007"/>
              <a:gd name="connsiteX310" fmla="*/ 3195962 w 17521894"/>
              <a:gd name="connsiteY310" fmla="*/ 2042012 h 9625007"/>
              <a:gd name="connsiteX311" fmla="*/ 2212590 w 17521894"/>
              <a:gd name="connsiteY311" fmla="*/ 2042012 h 9625007"/>
              <a:gd name="connsiteX312" fmla="*/ 7732898 w 17521894"/>
              <a:gd name="connsiteY312" fmla="*/ 1070681 h 9625007"/>
              <a:gd name="connsiteX313" fmla="*/ 8716243 w 17521894"/>
              <a:gd name="connsiteY313" fmla="*/ 1070681 h 9625007"/>
              <a:gd name="connsiteX314" fmla="*/ 8716243 w 17521894"/>
              <a:gd name="connsiteY314" fmla="*/ 2030981 h 9625007"/>
              <a:gd name="connsiteX315" fmla="*/ 7732898 w 17521894"/>
              <a:gd name="connsiteY315" fmla="*/ 2030981 h 9625007"/>
              <a:gd name="connsiteX316" fmla="*/ 22364 w 17521894"/>
              <a:gd name="connsiteY316" fmla="*/ 1070681 h 9625007"/>
              <a:gd name="connsiteX317" fmla="*/ 994563 w 17521894"/>
              <a:gd name="connsiteY317" fmla="*/ 1070681 h 9625007"/>
              <a:gd name="connsiteX318" fmla="*/ 994563 w 17521894"/>
              <a:gd name="connsiteY318" fmla="*/ 2030981 h 9625007"/>
              <a:gd name="connsiteX319" fmla="*/ 22364 w 17521894"/>
              <a:gd name="connsiteY319" fmla="*/ 2030981 h 9625007"/>
              <a:gd name="connsiteX320" fmla="*/ 3307713 w 17521894"/>
              <a:gd name="connsiteY320" fmla="*/ 4 h 9625007"/>
              <a:gd name="connsiteX321" fmla="*/ 4291086 w 17521894"/>
              <a:gd name="connsiteY321" fmla="*/ 4 h 9625007"/>
              <a:gd name="connsiteX322" fmla="*/ 4291086 w 17521894"/>
              <a:gd name="connsiteY322" fmla="*/ 960300 h 9625007"/>
              <a:gd name="connsiteX323" fmla="*/ 3307713 w 17521894"/>
              <a:gd name="connsiteY323" fmla="*/ 960300 h 9625007"/>
              <a:gd name="connsiteX324" fmla="*/ 11029406 w 17521894"/>
              <a:gd name="connsiteY324" fmla="*/ 4 h 9625007"/>
              <a:gd name="connsiteX325" fmla="*/ 12012778 w 17521894"/>
              <a:gd name="connsiteY325" fmla="*/ 4 h 9625007"/>
              <a:gd name="connsiteX326" fmla="*/ 12012778 w 17521894"/>
              <a:gd name="connsiteY326" fmla="*/ 960300 h 9625007"/>
              <a:gd name="connsiteX327" fmla="*/ 11029406 w 17521894"/>
              <a:gd name="connsiteY327" fmla="*/ 960300 h 9625007"/>
              <a:gd name="connsiteX328" fmla="*/ 4402834 w 17521894"/>
              <a:gd name="connsiteY328" fmla="*/ 4 h 9625007"/>
              <a:gd name="connsiteX329" fmla="*/ 5386206 w 17521894"/>
              <a:gd name="connsiteY329" fmla="*/ 4 h 9625007"/>
              <a:gd name="connsiteX330" fmla="*/ 5386206 w 17521894"/>
              <a:gd name="connsiteY330" fmla="*/ 960300 h 9625007"/>
              <a:gd name="connsiteX331" fmla="*/ 4402834 w 17521894"/>
              <a:gd name="connsiteY331" fmla="*/ 960300 h 9625007"/>
              <a:gd name="connsiteX332" fmla="*/ 12124526 w 17521894"/>
              <a:gd name="connsiteY332" fmla="*/ 4 h 9625007"/>
              <a:gd name="connsiteX333" fmla="*/ 13107898 w 17521894"/>
              <a:gd name="connsiteY333" fmla="*/ 4 h 9625007"/>
              <a:gd name="connsiteX334" fmla="*/ 13107898 w 17521894"/>
              <a:gd name="connsiteY334" fmla="*/ 960300 h 9625007"/>
              <a:gd name="connsiteX335" fmla="*/ 12124526 w 17521894"/>
              <a:gd name="connsiteY335" fmla="*/ 960300 h 9625007"/>
              <a:gd name="connsiteX336" fmla="*/ 5509132 w 17521894"/>
              <a:gd name="connsiteY336" fmla="*/ 4 h 9625007"/>
              <a:gd name="connsiteX337" fmla="*/ 6481332 w 17521894"/>
              <a:gd name="connsiteY337" fmla="*/ 4 h 9625007"/>
              <a:gd name="connsiteX338" fmla="*/ 6481332 w 17521894"/>
              <a:gd name="connsiteY338" fmla="*/ 960300 h 9625007"/>
              <a:gd name="connsiteX339" fmla="*/ 5509132 w 17521894"/>
              <a:gd name="connsiteY339" fmla="*/ 960300 h 9625007"/>
              <a:gd name="connsiteX340" fmla="*/ 13219644 w 17521894"/>
              <a:gd name="connsiteY340" fmla="*/ 3 h 9625007"/>
              <a:gd name="connsiteX341" fmla="*/ 14203016 w 17521894"/>
              <a:gd name="connsiteY341" fmla="*/ 3 h 9625007"/>
              <a:gd name="connsiteX342" fmla="*/ 14203016 w 17521894"/>
              <a:gd name="connsiteY342" fmla="*/ 960300 h 9625007"/>
              <a:gd name="connsiteX343" fmla="*/ 13219644 w 17521894"/>
              <a:gd name="connsiteY343" fmla="*/ 960300 h 9625007"/>
              <a:gd name="connsiteX344" fmla="*/ 15432232 w 17521894"/>
              <a:gd name="connsiteY344" fmla="*/ 3 h 9625007"/>
              <a:gd name="connsiteX345" fmla="*/ 16415604 w 17521894"/>
              <a:gd name="connsiteY345" fmla="*/ 3 h 9625007"/>
              <a:gd name="connsiteX346" fmla="*/ 16415604 w 17521894"/>
              <a:gd name="connsiteY346" fmla="*/ 960299 h 9625007"/>
              <a:gd name="connsiteX347" fmla="*/ 15432232 w 17521894"/>
              <a:gd name="connsiteY347" fmla="*/ 960299 h 9625007"/>
              <a:gd name="connsiteX348" fmla="*/ 6615422 w 17521894"/>
              <a:gd name="connsiteY348" fmla="*/ 3 h 9625007"/>
              <a:gd name="connsiteX349" fmla="*/ 7587621 w 17521894"/>
              <a:gd name="connsiteY349" fmla="*/ 3 h 9625007"/>
              <a:gd name="connsiteX350" fmla="*/ 7587621 w 17521894"/>
              <a:gd name="connsiteY350" fmla="*/ 960299 h 9625007"/>
              <a:gd name="connsiteX351" fmla="*/ 6615422 w 17521894"/>
              <a:gd name="connsiteY351" fmla="*/ 960299 h 9625007"/>
              <a:gd name="connsiteX352" fmla="*/ 14325934 w 17521894"/>
              <a:gd name="connsiteY352" fmla="*/ 3 h 9625007"/>
              <a:gd name="connsiteX353" fmla="*/ 15309306 w 17521894"/>
              <a:gd name="connsiteY353" fmla="*/ 3 h 9625007"/>
              <a:gd name="connsiteX354" fmla="*/ 15309306 w 17521894"/>
              <a:gd name="connsiteY354" fmla="*/ 960299 h 9625007"/>
              <a:gd name="connsiteX355" fmla="*/ 14325934 w 17521894"/>
              <a:gd name="connsiteY355" fmla="*/ 960299 h 9625007"/>
              <a:gd name="connsiteX356" fmla="*/ 16538522 w 17521894"/>
              <a:gd name="connsiteY356" fmla="*/ 3 h 9625007"/>
              <a:gd name="connsiteX357" fmla="*/ 17521894 w 17521894"/>
              <a:gd name="connsiteY357" fmla="*/ 3 h 9625007"/>
              <a:gd name="connsiteX358" fmla="*/ 17521894 w 17521894"/>
              <a:gd name="connsiteY358" fmla="*/ 960299 h 9625007"/>
              <a:gd name="connsiteX359" fmla="*/ 16538522 w 17521894"/>
              <a:gd name="connsiteY359" fmla="*/ 960299 h 9625007"/>
              <a:gd name="connsiteX360" fmla="*/ 2212590 w 17521894"/>
              <a:gd name="connsiteY360" fmla="*/ 1 h 9625007"/>
              <a:gd name="connsiteX361" fmla="*/ 3195962 w 17521894"/>
              <a:gd name="connsiteY361" fmla="*/ 1 h 9625007"/>
              <a:gd name="connsiteX362" fmla="*/ 3195962 w 17521894"/>
              <a:gd name="connsiteY362" fmla="*/ 960298 h 9625007"/>
              <a:gd name="connsiteX363" fmla="*/ 2212590 w 17521894"/>
              <a:gd name="connsiteY363" fmla="*/ 960298 h 9625007"/>
              <a:gd name="connsiteX364" fmla="*/ 9934287 w 17521894"/>
              <a:gd name="connsiteY364" fmla="*/ 1 h 9625007"/>
              <a:gd name="connsiteX365" fmla="*/ 10906488 w 17521894"/>
              <a:gd name="connsiteY365" fmla="*/ 1 h 9625007"/>
              <a:gd name="connsiteX366" fmla="*/ 10906488 w 17521894"/>
              <a:gd name="connsiteY366" fmla="*/ 960297 h 9625007"/>
              <a:gd name="connsiteX367" fmla="*/ 9934287 w 17521894"/>
              <a:gd name="connsiteY367" fmla="*/ 960297 h 9625007"/>
              <a:gd name="connsiteX368" fmla="*/ 1106297 w 17521894"/>
              <a:gd name="connsiteY368" fmla="*/ 1 h 9625007"/>
              <a:gd name="connsiteX369" fmla="*/ 2089670 w 17521894"/>
              <a:gd name="connsiteY369" fmla="*/ 1 h 9625007"/>
              <a:gd name="connsiteX370" fmla="*/ 2089670 w 17521894"/>
              <a:gd name="connsiteY370" fmla="*/ 960297 h 9625007"/>
              <a:gd name="connsiteX371" fmla="*/ 1106297 w 17521894"/>
              <a:gd name="connsiteY371" fmla="*/ 960297 h 9625007"/>
              <a:gd name="connsiteX372" fmla="*/ 8827991 w 17521894"/>
              <a:gd name="connsiteY372" fmla="*/ 1 h 9625007"/>
              <a:gd name="connsiteX373" fmla="*/ 9800192 w 17521894"/>
              <a:gd name="connsiteY373" fmla="*/ 1 h 9625007"/>
              <a:gd name="connsiteX374" fmla="*/ 9800192 w 17521894"/>
              <a:gd name="connsiteY374" fmla="*/ 960297 h 9625007"/>
              <a:gd name="connsiteX375" fmla="*/ 8827991 w 17521894"/>
              <a:gd name="connsiteY375" fmla="*/ 960297 h 9625007"/>
              <a:gd name="connsiteX376" fmla="*/ 0 w 17521894"/>
              <a:gd name="connsiteY376" fmla="*/ 1 h 9625007"/>
              <a:gd name="connsiteX377" fmla="*/ 983372 w 17521894"/>
              <a:gd name="connsiteY377" fmla="*/ 1 h 9625007"/>
              <a:gd name="connsiteX378" fmla="*/ 983372 w 17521894"/>
              <a:gd name="connsiteY378" fmla="*/ 960297 h 9625007"/>
              <a:gd name="connsiteX379" fmla="*/ 0 w 17521894"/>
              <a:gd name="connsiteY379" fmla="*/ 960297 h 9625007"/>
              <a:gd name="connsiteX380" fmla="*/ 7721711 w 17521894"/>
              <a:gd name="connsiteY380" fmla="*/ 0 h 9625007"/>
              <a:gd name="connsiteX381" fmla="*/ 8693901 w 17521894"/>
              <a:gd name="connsiteY381" fmla="*/ 0 h 9625007"/>
              <a:gd name="connsiteX382" fmla="*/ 8693901 w 17521894"/>
              <a:gd name="connsiteY382" fmla="*/ 960297 h 9625007"/>
              <a:gd name="connsiteX383" fmla="*/ 7721711 w 17521894"/>
              <a:gd name="connsiteY383" fmla="*/ 960297 h 962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</a:cxnLst>
            <a:rect l="l" t="t" r="r" b="b"/>
            <a:pathLst>
              <a:path w="17521894" h="9625007">
                <a:moveTo>
                  <a:pt x="11029406" y="8664710"/>
                </a:moveTo>
                <a:lnTo>
                  <a:pt x="12012778" y="8664710"/>
                </a:lnTo>
                <a:lnTo>
                  <a:pt x="12012778" y="9625007"/>
                </a:lnTo>
                <a:lnTo>
                  <a:pt x="11029406" y="9625007"/>
                </a:lnTo>
                <a:close/>
                <a:moveTo>
                  <a:pt x="7732871" y="8664710"/>
                </a:moveTo>
                <a:lnTo>
                  <a:pt x="8716243" y="8664710"/>
                </a:lnTo>
                <a:lnTo>
                  <a:pt x="8716243" y="9625007"/>
                </a:lnTo>
                <a:lnTo>
                  <a:pt x="7732871" y="9625007"/>
                </a:lnTo>
                <a:close/>
                <a:moveTo>
                  <a:pt x="3307702" y="8664710"/>
                </a:moveTo>
                <a:lnTo>
                  <a:pt x="4291075" y="8664710"/>
                </a:lnTo>
                <a:lnTo>
                  <a:pt x="4291075" y="9625007"/>
                </a:lnTo>
                <a:lnTo>
                  <a:pt x="3307702" y="9625007"/>
                </a:lnTo>
                <a:close/>
                <a:moveTo>
                  <a:pt x="22341" y="8664710"/>
                </a:moveTo>
                <a:lnTo>
                  <a:pt x="994541" y="8664710"/>
                </a:lnTo>
                <a:lnTo>
                  <a:pt x="994541" y="9625007"/>
                </a:lnTo>
                <a:lnTo>
                  <a:pt x="22341" y="9625007"/>
                </a:lnTo>
                <a:close/>
                <a:moveTo>
                  <a:pt x="16538522" y="8653670"/>
                </a:moveTo>
                <a:lnTo>
                  <a:pt x="17510722" y="8653670"/>
                </a:lnTo>
                <a:lnTo>
                  <a:pt x="17510722" y="9613967"/>
                </a:lnTo>
                <a:lnTo>
                  <a:pt x="16538522" y="9613967"/>
                </a:lnTo>
                <a:close/>
                <a:moveTo>
                  <a:pt x="15432232" y="8653670"/>
                </a:moveTo>
                <a:lnTo>
                  <a:pt x="16415604" y="8653670"/>
                </a:lnTo>
                <a:lnTo>
                  <a:pt x="16415604" y="9613967"/>
                </a:lnTo>
                <a:lnTo>
                  <a:pt x="15432232" y="9613967"/>
                </a:lnTo>
                <a:close/>
                <a:moveTo>
                  <a:pt x="14314763" y="8653670"/>
                </a:moveTo>
                <a:lnTo>
                  <a:pt x="15298135" y="8653670"/>
                </a:lnTo>
                <a:lnTo>
                  <a:pt x="15298135" y="9613967"/>
                </a:lnTo>
                <a:lnTo>
                  <a:pt x="14314763" y="9613967"/>
                </a:lnTo>
                <a:close/>
                <a:moveTo>
                  <a:pt x="13219644" y="8653670"/>
                </a:moveTo>
                <a:lnTo>
                  <a:pt x="14203016" y="8653670"/>
                </a:lnTo>
                <a:lnTo>
                  <a:pt x="14203016" y="9613967"/>
                </a:lnTo>
                <a:lnTo>
                  <a:pt x="13219644" y="9613967"/>
                </a:lnTo>
                <a:close/>
                <a:moveTo>
                  <a:pt x="12124526" y="8653670"/>
                </a:moveTo>
                <a:lnTo>
                  <a:pt x="13107898" y="8653670"/>
                </a:lnTo>
                <a:lnTo>
                  <a:pt x="13107898" y="9613967"/>
                </a:lnTo>
                <a:lnTo>
                  <a:pt x="12124526" y="9613967"/>
                </a:lnTo>
                <a:close/>
                <a:moveTo>
                  <a:pt x="9934287" y="8653670"/>
                </a:moveTo>
                <a:lnTo>
                  <a:pt x="10906488" y="8653670"/>
                </a:lnTo>
                <a:lnTo>
                  <a:pt x="10906488" y="9613967"/>
                </a:lnTo>
                <a:lnTo>
                  <a:pt x="9934287" y="9613967"/>
                </a:lnTo>
                <a:close/>
                <a:moveTo>
                  <a:pt x="8827991" y="8653670"/>
                </a:moveTo>
                <a:lnTo>
                  <a:pt x="9811363" y="8653670"/>
                </a:lnTo>
                <a:lnTo>
                  <a:pt x="9811363" y="9613967"/>
                </a:lnTo>
                <a:lnTo>
                  <a:pt x="8827991" y="9613967"/>
                </a:lnTo>
                <a:close/>
                <a:moveTo>
                  <a:pt x="6604234" y="8653670"/>
                </a:moveTo>
                <a:lnTo>
                  <a:pt x="7576436" y="8653670"/>
                </a:lnTo>
                <a:lnTo>
                  <a:pt x="7576436" y="9613967"/>
                </a:lnTo>
                <a:lnTo>
                  <a:pt x="6604234" y="9613967"/>
                </a:lnTo>
                <a:close/>
                <a:moveTo>
                  <a:pt x="5509117" y="8653670"/>
                </a:moveTo>
                <a:lnTo>
                  <a:pt x="6481318" y="8653670"/>
                </a:lnTo>
                <a:lnTo>
                  <a:pt x="6481318" y="9613967"/>
                </a:lnTo>
                <a:lnTo>
                  <a:pt x="5509117" y="9613967"/>
                </a:lnTo>
                <a:close/>
                <a:moveTo>
                  <a:pt x="4402819" y="8653670"/>
                </a:moveTo>
                <a:lnTo>
                  <a:pt x="5386192" y="8653670"/>
                </a:lnTo>
                <a:lnTo>
                  <a:pt x="5386192" y="9613967"/>
                </a:lnTo>
                <a:lnTo>
                  <a:pt x="4402819" y="9613967"/>
                </a:lnTo>
                <a:close/>
                <a:moveTo>
                  <a:pt x="2212579" y="8653670"/>
                </a:moveTo>
                <a:lnTo>
                  <a:pt x="3195951" y="8653670"/>
                </a:lnTo>
                <a:lnTo>
                  <a:pt x="3195951" y="9613967"/>
                </a:lnTo>
                <a:lnTo>
                  <a:pt x="2212579" y="9613967"/>
                </a:lnTo>
                <a:close/>
                <a:moveTo>
                  <a:pt x="1117460" y="8653670"/>
                </a:moveTo>
                <a:lnTo>
                  <a:pt x="2100832" y="8653670"/>
                </a:lnTo>
                <a:lnTo>
                  <a:pt x="2100832" y="9613967"/>
                </a:lnTo>
                <a:lnTo>
                  <a:pt x="1117460" y="9613967"/>
                </a:lnTo>
                <a:close/>
                <a:moveTo>
                  <a:pt x="15432232" y="7583002"/>
                </a:moveTo>
                <a:lnTo>
                  <a:pt x="16415604" y="7583002"/>
                </a:lnTo>
                <a:lnTo>
                  <a:pt x="16415604" y="8543299"/>
                </a:lnTo>
                <a:lnTo>
                  <a:pt x="15432232" y="8543299"/>
                </a:lnTo>
                <a:close/>
                <a:moveTo>
                  <a:pt x="13219644" y="7583002"/>
                </a:moveTo>
                <a:lnTo>
                  <a:pt x="14203016" y="7583002"/>
                </a:lnTo>
                <a:lnTo>
                  <a:pt x="14203016" y="8543299"/>
                </a:lnTo>
                <a:lnTo>
                  <a:pt x="13219644" y="8543299"/>
                </a:lnTo>
                <a:close/>
                <a:moveTo>
                  <a:pt x="5509118" y="7583002"/>
                </a:moveTo>
                <a:lnTo>
                  <a:pt x="6481320" y="7583002"/>
                </a:lnTo>
                <a:lnTo>
                  <a:pt x="6481320" y="8543299"/>
                </a:lnTo>
                <a:lnTo>
                  <a:pt x="5509118" y="8543299"/>
                </a:lnTo>
                <a:close/>
                <a:moveTo>
                  <a:pt x="16538522" y="7571960"/>
                </a:moveTo>
                <a:lnTo>
                  <a:pt x="17510722" y="7571960"/>
                </a:lnTo>
                <a:lnTo>
                  <a:pt x="17510722" y="8532257"/>
                </a:lnTo>
                <a:lnTo>
                  <a:pt x="16538522" y="8532257"/>
                </a:lnTo>
                <a:close/>
                <a:moveTo>
                  <a:pt x="14314763" y="7571960"/>
                </a:moveTo>
                <a:lnTo>
                  <a:pt x="15298135" y="7571960"/>
                </a:lnTo>
                <a:lnTo>
                  <a:pt x="15298135" y="8532257"/>
                </a:lnTo>
                <a:lnTo>
                  <a:pt x="14314763" y="8532257"/>
                </a:lnTo>
                <a:close/>
                <a:moveTo>
                  <a:pt x="12124526" y="7571960"/>
                </a:moveTo>
                <a:lnTo>
                  <a:pt x="13107898" y="7571960"/>
                </a:lnTo>
                <a:lnTo>
                  <a:pt x="13107898" y="8532257"/>
                </a:lnTo>
                <a:lnTo>
                  <a:pt x="12124526" y="8532257"/>
                </a:lnTo>
                <a:close/>
                <a:moveTo>
                  <a:pt x="11029406" y="7571960"/>
                </a:moveTo>
                <a:lnTo>
                  <a:pt x="12012778" y="7571960"/>
                </a:lnTo>
                <a:lnTo>
                  <a:pt x="12012778" y="8532257"/>
                </a:lnTo>
                <a:lnTo>
                  <a:pt x="11029406" y="8532257"/>
                </a:lnTo>
                <a:close/>
                <a:moveTo>
                  <a:pt x="9934287" y="7571960"/>
                </a:moveTo>
                <a:lnTo>
                  <a:pt x="10906488" y="7571960"/>
                </a:lnTo>
                <a:lnTo>
                  <a:pt x="10906488" y="8532257"/>
                </a:lnTo>
                <a:lnTo>
                  <a:pt x="9934287" y="8532257"/>
                </a:lnTo>
                <a:close/>
                <a:moveTo>
                  <a:pt x="8827991" y="7571960"/>
                </a:moveTo>
                <a:lnTo>
                  <a:pt x="9811363" y="7571960"/>
                </a:lnTo>
                <a:lnTo>
                  <a:pt x="9811363" y="8532257"/>
                </a:lnTo>
                <a:lnTo>
                  <a:pt x="8827991" y="8532257"/>
                </a:lnTo>
                <a:close/>
                <a:moveTo>
                  <a:pt x="7732872" y="7571960"/>
                </a:moveTo>
                <a:lnTo>
                  <a:pt x="8716243" y="7571960"/>
                </a:lnTo>
                <a:lnTo>
                  <a:pt x="8716243" y="8532257"/>
                </a:lnTo>
                <a:lnTo>
                  <a:pt x="7732872" y="8532257"/>
                </a:lnTo>
                <a:close/>
                <a:moveTo>
                  <a:pt x="6604242" y="7571960"/>
                </a:moveTo>
                <a:lnTo>
                  <a:pt x="7576440" y="7571960"/>
                </a:lnTo>
                <a:lnTo>
                  <a:pt x="7576440" y="8532257"/>
                </a:lnTo>
                <a:lnTo>
                  <a:pt x="6604242" y="8532257"/>
                </a:lnTo>
                <a:close/>
                <a:moveTo>
                  <a:pt x="4402819" y="7571960"/>
                </a:moveTo>
                <a:lnTo>
                  <a:pt x="5386192" y="7571960"/>
                </a:lnTo>
                <a:lnTo>
                  <a:pt x="5386192" y="8532257"/>
                </a:lnTo>
                <a:lnTo>
                  <a:pt x="4402819" y="8532257"/>
                </a:lnTo>
                <a:close/>
                <a:moveTo>
                  <a:pt x="3307702" y="7571960"/>
                </a:moveTo>
                <a:lnTo>
                  <a:pt x="4291075" y="7571960"/>
                </a:lnTo>
                <a:lnTo>
                  <a:pt x="4291075" y="8532257"/>
                </a:lnTo>
                <a:lnTo>
                  <a:pt x="3307702" y="8532257"/>
                </a:lnTo>
                <a:close/>
                <a:moveTo>
                  <a:pt x="2212585" y="7571960"/>
                </a:moveTo>
                <a:lnTo>
                  <a:pt x="3195957" y="7571960"/>
                </a:lnTo>
                <a:lnTo>
                  <a:pt x="3195957" y="8532257"/>
                </a:lnTo>
                <a:lnTo>
                  <a:pt x="2212585" y="8532257"/>
                </a:lnTo>
                <a:close/>
                <a:moveTo>
                  <a:pt x="1117465" y="7571960"/>
                </a:moveTo>
                <a:lnTo>
                  <a:pt x="2100838" y="7571960"/>
                </a:lnTo>
                <a:lnTo>
                  <a:pt x="2100838" y="8532257"/>
                </a:lnTo>
                <a:lnTo>
                  <a:pt x="1117465" y="8532257"/>
                </a:lnTo>
                <a:close/>
                <a:moveTo>
                  <a:pt x="22341" y="7571960"/>
                </a:moveTo>
                <a:lnTo>
                  <a:pt x="994542" y="7571960"/>
                </a:lnTo>
                <a:lnTo>
                  <a:pt x="994542" y="8532257"/>
                </a:lnTo>
                <a:lnTo>
                  <a:pt x="22341" y="8532257"/>
                </a:lnTo>
                <a:close/>
                <a:moveTo>
                  <a:pt x="12124526" y="3245137"/>
                </a:moveTo>
                <a:lnTo>
                  <a:pt x="13107898" y="3245137"/>
                </a:lnTo>
                <a:lnTo>
                  <a:pt x="13107898" y="4205420"/>
                </a:lnTo>
                <a:lnTo>
                  <a:pt x="12124526" y="4205420"/>
                </a:lnTo>
                <a:close/>
                <a:moveTo>
                  <a:pt x="4402839" y="3245137"/>
                </a:moveTo>
                <a:lnTo>
                  <a:pt x="5386215" y="3245137"/>
                </a:lnTo>
                <a:lnTo>
                  <a:pt x="5386215" y="4205420"/>
                </a:lnTo>
                <a:lnTo>
                  <a:pt x="4402839" y="4205420"/>
                </a:lnTo>
                <a:close/>
                <a:moveTo>
                  <a:pt x="8827991" y="3245132"/>
                </a:moveTo>
                <a:lnTo>
                  <a:pt x="9811363" y="3245132"/>
                </a:lnTo>
                <a:lnTo>
                  <a:pt x="9811363" y="4205420"/>
                </a:lnTo>
                <a:lnTo>
                  <a:pt x="8827991" y="4205420"/>
                </a:lnTo>
                <a:close/>
                <a:moveTo>
                  <a:pt x="1117470" y="3245132"/>
                </a:moveTo>
                <a:lnTo>
                  <a:pt x="2100843" y="3245132"/>
                </a:lnTo>
                <a:lnTo>
                  <a:pt x="2100843" y="4205420"/>
                </a:lnTo>
                <a:lnTo>
                  <a:pt x="1117470" y="4205420"/>
                </a:lnTo>
                <a:close/>
                <a:moveTo>
                  <a:pt x="2212592" y="3234100"/>
                </a:moveTo>
                <a:lnTo>
                  <a:pt x="3195965" y="3234100"/>
                </a:lnTo>
                <a:lnTo>
                  <a:pt x="3195965" y="4205420"/>
                </a:lnTo>
                <a:lnTo>
                  <a:pt x="2212592" y="4205420"/>
                </a:lnTo>
                <a:close/>
                <a:moveTo>
                  <a:pt x="13219644" y="3234099"/>
                </a:moveTo>
                <a:lnTo>
                  <a:pt x="14203016" y="3234099"/>
                </a:lnTo>
                <a:lnTo>
                  <a:pt x="14203016" y="4205420"/>
                </a:lnTo>
                <a:lnTo>
                  <a:pt x="13219644" y="4205420"/>
                </a:lnTo>
                <a:close/>
                <a:moveTo>
                  <a:pt x="9934287" y="3234099"/>
                </a:moveTo>
                <a:lnTo>
                  <a:pt x="10906488" y="3234099"/>
                </a:lnTo>
                <a:lnTo>
                  <a:pt x="10906488" y="4205420"/>
                </a:lnTo>
                <a:lnTo>
                  <a:pt x="9934287" y="4205420"/>
                </a:lnTo>
                <a:close/>
                <a:moveTo>
                  <a:pt x="5509130" y="3234099"/>
                </a:moveTo>
                <a:lnTo>
                  <a:pt x="6481328" y="3234099"/>
                </a:lnTo>
                <a:lnTo>
                  <a:pt x="6481328" y="4205420"/>
                </a:lnTo>
                <a:lnTo>
                  <a:pt x="5509130" y="4205420"/>
                </a:lnTo>
                <a:close/>
                <a:moveTo>
                  <a:pt x="15432232" y="3234098"/>
                </a:moveTo>
                <a:lnTo>
                  <a:pt x="16415604" y="3234098"/>
                </a:lnTo>
                <a:lnTo>
                  <a:pt x="16415604" y="4205420"/>
                </a:lnTo>
                <a:lnTo>
                  <a:pt x="15432232" y="4205420"/>
                </a:lnTo>
                <a:close/>
                <a:moveTo>
                  <a:pt x="22350" y="3234097"/>
                </a:moveTo>
                <a:lnTo>
                  <a:pt x="994550" y="3234097"/>
                </a:lnTo>
                <a:lnTo>
                  <a:pt x="994550" y="4205420"/>
                </a:lnTo>
                <a:lnTo>
                  <a:pt x="22350" y="4205420"/>
                </a:lnTo>
                <a:close/>
                <a:moveTo>
                  <a:pt x="11029406" y="3234096"/>
                </a:moveTo>
                <a:lnTo>
                  <a:pt x="12012778" y="3234096"/>
                </a:lnTo>
                <a:lnTo>
                  <a:pt x="12012778" y="4205420"/>
                </a:lnTo>
                <a:lnTo>
                  <a:pt x="11029406" y="4205420"/>
                </a:lnTo>
                <a:close/>
                <a:moveTo>
                  <a:pt x="7732881" y="3234096"/>
                </a:moveTo>
                <a:lnTo>
                  <a:pt x="8716243" y="3234096"/>
                </a:lnTo>
                <a:lnTo>
                  <a:pt x="8716243" y="4205420"/>
                </a:lnTo>
                <a:lnTo>
                  <a:pt x="7732881" y="4205420"/>
                </a:lnTo>
                <a:close/>
                <a:moveTo>
                  <a:pt x="3307705" y="3234096"/>
                </a:moveTo>
                <a:lnTo>
                  <a:pt x="4291078" y="3234096"/>
                </a:lnTo>
                <a:lnTo>
                  <a:pt x="4291078" y="4205420"/>
                </a:lnTo>
                <a:lnTo>
                  <a:pt x="3307705" y="4205420"/>
                </a:lnTo>
                <a:close/>
                <a:moveTo>
                  <a:pt x="16538522" y="3234095"/>
                </a:moveTo>
                <a:lnTo>
                  <a:pt x="17510722" y="3234095"/>
                </a:lnTo>
                <a:lnTo>
                  <a:pt x="17510722" y="4205420"/>
                </a:lnTo>
                <a:lnTo>
                  <a:pt x="16538522" y="4205420"/>
                </a:lnTo>
                <a:close/>
                <a:moveTo>
                  <a:pt x="14314763" y="3234095"/>
                </a:moveTo>
                <a:lnTo>
                  <a:pt x="15298135" y="3234095"/>
                </a:lnTo>
                <a:lnTo>
                  <a:pt x="15298135" y="4205420"/>
                </a:lnTo>
                <a:lnTo>
                  <a:pt x="14314763" y="4205420"/>
                </a:lnTo>
                <a:close/>
                <a:moveTo>
                  <a:pt x="6604243" y="3234095"/>
                </a:moveTo>
                <a:lnTo>
                  <a:pt x="7576442" y="3234095"/>
                </a:lnTo>
                <a:lnTo>
                  <a:pt x="7576442" y="4205420"/>
                </a:lnTo>
                <a:lnTo>
                  <a:pt x="6604243" y="4205420"/>
                </a:lnTo>
                <a:close/>
                <a:moveTo>
                  <a:pt x="7732898" y="2163430"/>
                </a:moveTo>
                <a:lnTo>
                  <a:pt x="8716243" y="2163430"/>
                </a:lnTo>
                <a:lnTo>
                  <a:pt x="8716243" y="3123724"/>
                </a:lnTo>
                <a:lnTo>
                  <a:pt x="7732898" y="3123724"/>
                </a:lnTo>
                <a:close/>
                <a:moveTo>
                  <a:pt x="22364" y="2163430"/>
                </a:moveTo>
                <a:lnTo>
                  <a:pt x="994564" y="2163430"/>
                </a:lnTo>
                <a:lnTo>
                  <a:pt x="994564" y="3123724"/>
                </a:lnTo>
                <a:lnTo>
                  <a:pt x="22364" y="3123724"/>
                </a:lnTo>
                <a:close/>
                <a:moveTo>
                  <a:pt x="12124526" y="2163429"/>
                </a:moveTo>
                <a:lnTo>
                  <a:pt x="13107898" y="2163429"/>
                </a:lnTo>
                <a:lnTo>
                  <a:pt x="13107898" y="3123723"/>
                </a:lnTo>
                <a:lnTo>
                  <a:pt x="12124526" y="3123723"/>
                </a:lnTo>
                <a:close/>
                <a:moveTo>
                  <a:pt x="9934287" y="2163429"/>
                </a:moveTo>
                <a:lnTo>
                  <a:pt x="10906488" y="2163429"/>
                </a:lnTo>
                <a:lnTo>
                  <a:pt x="10906488" y="3123724"/>
                </a:lnTo>
                <a:lnTo>
                  <a:pt x="9934287" y="3123724"/>
                </a:lnTo>
                <a:close/>
                <a:moveTo>
                  <a:pt x="4402840" y="2163429"/>
                </a:moveTo>
                <a:lnTo>
                  <a:pt x="5386215" y="2163429"/>
                </a:lnTo>
                <a:lnTo>
                  <a:pt x="5386215" y="3123723"/>
                </a:lnTo>
                <a:lnTo>
                  <a:pt x="4402840" y="3123723"/>
                </a:lnTo>
                <a:close/>
                <a:moveTo>
                  <a:pt x="2212602" y="2163429"/>
                </a:moveTo>
                <a:lnTo>
                  <a:pt x="3195974" y="2163429"/>
                </a:lnTo>
                <a:lnTo>
                  <a:pt x="3195974" y="3123724"/>
                </a:lnTo>
                <a:lnTo>
                  <a:pt x="2212602" y="3123724"/>
                </a:lnTo>
                <a:close/>
                <a:moveTo>
                  <a:pt x="15432232" y="2163428"/>
                </a:moveTo>
                <a:lnTo>
                  <a:pt x="16415604" y="2163428"/>
                </a:lnTo>
                <a:lnTo>
                  <a:pt x="16415604" y="3123722"/>
                </a:lnTo>
                <a:lnTo>
                  <a:pt x="15432232" y="3123722"/>
                </a:lnTo>
                <a:close/>
                <a:moveTo>
                  <a:pt x="13219644" y="2163428"/>
                </a:moveTo>
                <a:lnTo>
                  <a:pt x="14203016" y="2163428"/>
                </a:lnTo>
                <a:lnTo>
                  <a:pt x="14203016" y="3123722"/>
                </a:lnTo>
                <a:lnTo>
                  <a:pt x="13219644" y="3123722"/>
                </a:lnTo>
                <a:close/>
                <a:moveTo>
                  <a:pt x="11029406" y="2163428"/>
                </a:moveTo>
                <a:lnTo>
                  <a:pt x="12012778" y="2163428"/>
                </a:lnTo>
                <a:lnTo>
                  <a:pt x="12012778" y="3123722"/>
                </a:lnTo>
                <a:lnTo>
                  <a:pt x="11029406" y="3123722"/>
                </a:lnTo>
                <a:close/>
                <a:moveTo>
                  <a:pt x="6604257" y="2163428"/>
                </a:moveTo>
                <a:lnTo>
                  <a:pt x="7576456" y="2163428"/>
                </a:lnTo>
                <a:lnTo>
                  <a:pt x="7576456" y="3123722"/>
                </a:lnTo>
                <a:lnTo>
                  <a:pt x="6604257" y="3123722"/>
                </a:lnTo>
                <a:close/>
                <a:moveTo>
                  <a:pt x="5509136" y="2163428"/>
                </a:moveTo>
                <a:lnTo>
                  <a:pt x="6481338" y="2163428"/>
                </a:lnTo>
                <a:lnTo>
                  <a:pt x="6481338" y="3123722"/>
                </a:lnTo>
                <a:lnTo>
                  <a:pt x="5509136" y="3123722"/>
                </a:lnTo>
                <a:close/>
                <a:moveTo>
                  <a:pt x="3307717" y="2163428"/>
                </a:moveTo>
                <a:lnTo>
                  <a:pt x="4291092" y="2163428"/>
                </a:lnTo>
                <a:lnTo>
                  <a:pt x="4291092" y="3123722"/>
                </a:lnTo>
                <a:lnTo>
                  <a:pt x="3307717" y="3123722"/>
                </a:lnTo>
                <a:close/>
                <a:moveTo>
                  <a:pt x="16538522" y="2163427"/>
                </a:moveTo>
                <a:lnTo>
                  <a:pt x="17510722" y="2163427"/>
                </a:lnTo>
                <a:lnTo>
                  <a:pt x="17510722" y="3123722"/>
                </a:lnTo>
                <a:lnTo>
                  <a:pt x="16538522" y="3123722"/>
                </a:lnTo>
                <a:close/>
                <a:moveTo>
                  <a:pt x="14314763" y="2163427"/>
                </a:moveTo>
                <a:lnTo>
                  <a:pt x="15298135" y="2163427"/>
                </a:lnTo>
                <a:lnTo>
                  <a:pt x="15298135" y="3123722"/>
                </a:lnTo>
                <a:lnTo>
                  <a:pt x="14314763" y="3123722"/>
                </a:lnTo>
                <a:close/>
                <a:moveTo>
                  <a:pt x="8827991" y="2163424"/>
                </a:moveTo>
                <a:lnTo>
                  <a:pt x="9811363" y="2163424"/>
                </a:lnTo>
                <a:lnTo>
                  <a:pt x="9811363" y="3123719"/>
                </a:lnTo>
                <a:lnTo>
                  <a:pt x="8827991" y="3123719"/>
                </a:lnTo>
                <a:close/>
                <a:moveTo>
                  <a:pt x="1117470" y="2163424"/>
                </a:moveTo>
                <a:lnTo>
                  <a:pt x="2100843" y="2163424"/>
                </a:lnTo>
                <a:lnTo>
                  <a:pt x="2100843" y="3123720"/>
                </a:lnTo>
                <a:lnTo>
                  <a:pt x="1117470" y="3123720"/>
                </a:lnTo>
                <a:close/>
                <a:moveTo>
                  <a:pt x="8827991" y="1081717"/>
                </a:moveTo>
                <a:lnTo>
                  <a:pt x="9811363" y="1081717"/>
                </a:lnTo>
                <a:lnTo>
                  <a:pt x="9811363" y="2042017"/>
                </a:lnTo>
                <a:lnTo>
                  <a:pt x="8827991" y="2042017"/>
                </a:lnTo>
                <a:close/>
                <a:moveTo>
                  <a:pt x="1117480" y="1081717"/>
                </a:moveTo>
                <a:lnTo>
                  <a:pt x="2100854" y="1081717"/>
                </a:lnTo>
                <a:lnTo>
                  <a:pt x="2100854" y="2042017"/>
                </a:lnTo>
                <a:lnTo>
                  <a:pt x="1117480" y="2042017"/>
                </a:lnTo>
                <a:close/>
                <a:moveTo>
                  <a:pt x="14314763" y="1081715"/>
                </a:moveTo>
                <a:lnTo>
                  <a:pt x="15298135" y="1081715"/>
                </a:lnTo>
                <a:lnTo>
                  <a:pt x="15298135" y="2042015"/>
                </a:lnTo>
                <a:lnTo>
                  <a:pt x="14314763" y="2042015"/>
                </a:lnTo>
                <a:close/>
                <a:moveTo>
                  <a:pt x="6604256" y="1081715"/>
                </a:moveTo>
                <a:lnTo>
                  <a:pt x="7576454" y="1081715"/>
                </a:lnTo>
                <a:lnTo>
                  <a:pt x="7576454" y="2042015"/>
                </a:lnTo>
                <a:lnTo>
                  <a:pt x="6604256" y="2042015"/>
                </a:lnTo>
                <a:close/>
                <a:moveTo>
                  <a:pt x="16538522" y="1081714"/>
                </a:moveTo>
                <a:lnTo>
                  <a:pt x="17510722" y="1081714"/>
                </a:lnTo>
                <a:lnTo>
                  <a:pt x="17510722" y="2042015"/>
                </a:lnTo>
                <a:lnTo>
                  <a:pt x="16538522" y="2042015"/>
                </a:lnTo>
                <a:close/>
                <a:moveTo>
                  <a:pt x="5509135" y="1081714"/>
                </a:moveTo>
                <a:lnTo>
                  <a:pt x="6481334" y="1081714"/>
                </a:lnTo>
                <a:lnTo>
                  <a:pt x="6481334" y="2042015"/>
                </a:lnTo>
                <a:lnTo>
                  <a:pt x="5509135" y="2042015"/>
                </a:lnTo>
                <a:close/>
                <a:moveTo>
                  <a:pt x="15432232" y="1081714"/>
                </a:moveTo>
                <a:lnTo>
                  <a:pt x="16415604" y="1081714"/>
                </a:lnTo>
                <a:lnTo>
                  <a:pt x="16415604" y="2042015"/>
                </a:lnTo>
                <a:lnTo>
                  <a:pt x="15432232" y="2042015"/>
                </a:lnTo>
                <a:close/>
                <a:moveTo>
                  <a:pt x="13219644" y="1081714"/>
                </a:moveTo>
                <a:lnTo>
                  <a:pt x="14203016" y="1081714"/>
                </a:lnTo>
                <a:lnTo>
                  <a:pt x="14203016" y="2042015"/>
                </a:lnTo>
                <a:lnTo>
                  <a:pt x="13219644" y="2042015"/>
                </a:lnTo>
                <a:close/>
                <a:moveTo>
                  <a:pt x="12135697" y="1081714"/>
                </a:moveTo>
                <a:lnTo>
                  <a:pt x="13119069" y="1081714"/>
                </a:lnTo>
                <a:lnTo>
                  <a:pt x="13119069" y="2042014"/>
                </a:lnTo>
                <a:lnTo>
                  <a:pt x="12135697" y="2042014"/>
                </a:lnTo>
                <a:close/>
                <a:moveTo>
                  <a:pt x="11029406" y="1081714"/>
                </a:moveTo>
                <a:lnTo>
                  <a:pt x="12012778" y="1081714"/>
                </a:lnTo>
                <a:lnTo>
                  <a:pt x="12012778" y="2042014"/>
                </a:lnTo>
                <a:lnTo>
                  <a:pt x="11029406" y="2042014"/>
                </a:lnTo>
                <a:close/>
                <a:moveTo>
                  <a:pt x="4414012" y="1081714"/>
                </a:moveTo>
                <a:lnTo>
                  <a:pt x="5397385" y="1081714"/>
                </a:lnTo>
                <a:lnTo>
                  <a:pt x="5397385" y="2042014"/>
                </a:lnTo>
                <a:lnTo>
                  <a:pt x="4414012" y="2042014"/>
                </a:lnTo>
                <a:close/>
                <a:moveTo>
                  <a:pt x="3307713" y="1081714"/>
                </a:moveTo>
                <a:lnTo>
                  <a:pt x="4291088" y="1081714"/>
                </a:lnTo>
                <a:lnTo>
                  <a:pt x="4291088" y="2042014"/>
                </a:lnTo>
                <a:lnTo>
                  <a:pt x="3307713" y="2042014"/>
                </a:lnTo>
                <a:close/>
                <a:moveTo>
                  <a:pt x="9934287" y="1081711"/>
                </a:moveTo>
                <a:lnTo>
                  <a:pt x="10906488" y="1081711"/>
                </a:lnTo>
                <a:lnTo>
                  <a:pt x="10906488" y="2042012"/>
                </a:lnTo>
                <a:lnTo>
                  <a:pt x="9934287" y="2042012"/>
                </a:lnTo>
                <a:close/>
                <a:moveTo>
                  <a:pt x="2212590" y="1081711"/>
                </a:moveTo>
                <a:lnTo>
                  <a:pt x="3195962" y="1081711"/>
                </a:lnTo>
                <a:lnTo>
                  <a:pt x="3195962" y="2042012"/>
                </a:lnTo>
                <a:lnTo>
                  <a:pt x="2212590" y="2042012"/>
                </a:lnTo>
                <a:close/>
                <a:moveTo>
                  <a:pt x="7732898" y="1070681"/>
                </a:moveTo>
                <a:lnTo>
                  <a:pt x="8716243" y="1070681"/>
                </a:lnTo>
                <a:lnTo>
                  <a:pt x="8716243" y="2030981"/>
                </a:lnTo>
                <a:lnTo>
                  <a:pt x="7732898" y="2030981"/>
                </a:lnTo>
                <a:close/>
                <a:moveTo>
                  <a:pt x="22364" y="1070681"/>
                </a:moveTo>
                <a:lnTo>
                  <a:pt x="994563" y="1070681"/>
                </a:lnTo>
                <a:lnTo>
                  <a:pt x="994563" y="2030981"/>
                </a:lnTo>
                <a:lnTo>
                  <a:pt x="22364" y="2030981"/>
                </a:lnTo>
                <a:close/>
                <a:moveTo>
                  <a:pt x="3307713" y="4"/>
                </a:moveTo>
                <a:lnTo>
                  <a:pt x="4291086" y="4"/>
                </a:lnTo>
                <a:lnTo>
                  <a:pt x="4291086" y="960300"/>
                </a:lnTo>
                <a:lnTo>
                  <a:pt x="3307713" y="960300"/>
                </a:lnTo>
                <a:close/>
                <a:moveTo>
                  <a:pt x="11029406" y="4"/>
                </a:moveTo>
                <a:lnTo>
                  <a:pt x="12012778" y="4"/>
                </a:lnTo>
                <a:lnTo>
                  <a:pt x="12012778" y="960300"/>
                </a:lnTo>
                <a:lnTo>
                  <a:pt x="11029406" y="960300"/>
                </a:lnTo>
                <a:close/>
                <a:moveTo>
                  <a:pt x="4402834" y="4"/>
                </a:moveTo>
                <a:lnTo>
                  <a:pt x="5386206" y="4"/>
                </a:lnTo>
                <a:lnTo>
                  <a:pt x="5386206" y="960300"/>
                </a:lnTo>
                <a:lnTo>
                  <a:pt x="4402834" y="960300"/>
                </a:lnTo>
                <a:close/>
                <a:moveTo>
                  <a:pt x="12124526" y="4"/>
                </a:moveTo>
                <a:lnTo>
                  <a:pt x="13107898" y="4"/>
                </a:lnTo>
                <a:lnTo>
                  <a:pt x="13107898" y="960300"/>
                </a:lnTo>
                <a:lnTo>
                  <a:pt x="12124526" y="960300"/>
                </a:lnTo>
                <a:close/>
                <a:moveTo>
                  <a:pt x="5509132" y="4"/>
                </a:moveTo>
                <a:lnTo>
                  <a:pt x="6481332" y="4"/>
                </a:lnTo>
                <a:lnTo>
                  <a:pt x="6481332" y="960300"/>
                </a:lnTo>
                <a:lnTo>
                  <a:pt x="5509132" y="960300"/>
                </a:lnTo>
                <a:close/>
                <a:moveTo>
                  <a:pt x="13219644" y="3"/>
                </a:moveTo>
                <a:lnTo>
                  <a:pt x="14203016" y="3"/>
                </a:lnTo>
                <a:lnTo>
                  <a:pt x="14203016" y="960300"/>
                </a:lnTo>
                <a:lnTo>
                  <a:pt x="13219644" y="960300"/>
                </a:lnTo>
                <a:close/>
                <a:moveTo>
                  <a:pt x="15432232" y="3"/>
                </a:moveTo>
                <a:lnTo>
                  <a:pt x="16415604" y="3"/>
                </a:lnTo>
                <a:lnTo>
                  <a:pt x="16415604" y="960299"/>
                </a:lnTo>
                <a:lnTo>
                  <a:pt x="15432232" y="960299"/>
                </a:lnTo>
                <a:close/>
                <a:moveTo>
                  <a:pt x="6615422" y="3"/>
                </a:moveTo>
                <a:lnTo>
                  <a:pt x="7587621" y="3"/>
                </a:lnTo>
                <a:lnTo>
                  <a:pt x="7587621" y="960299"/>
                </a:lnTo>
                <a:lnTo>
                  <a:pt x="6615422" y="960299"/>
                </a:lnTo>
                <a:close/>
                <a:moveTo>
                  <a:pt x="14325934" y="3"/>
                </a:moveTo>
                <a:lnTo>
                  <a:pt x="15309306" y="3"/>
                </a:lnTo>
                <a:lnTo>
                  <a:pt x="15309306" y="960299"/>
                </a:lnTo>
                <a:lnTo>
                  <a:pt x="14325934" y="960299"/>
                </a:lnTo>
                <a:close/>
                <a:moveTo>
                  <a:pt x="16538522" y="3"/>
                </a:moveTo>
                <a:lnTo>
                  <a:pt x="17521894" y="3"/>
                </a:lnTo>
                <a:lnTo>
                  <a:pt x="17521894" y="960299"/>
                </a:lnTo>
                <a:lnTo>
                  <a:pt x="16538522" y="960299"/>
                </a:lnTo>
                <a:close/>
                <a:moveTo>
                  <a:pt x="2212590" y="1"/>
                </a:moveTo>
                <a:lnTo>
                  <a:pt x="3195962" y="1"/>
                </a:lnTo>
                <a:lnTo>
                  <a:pt x="3195962" y="960298"/>
                </a:lnTo>
                <a:lnTo>
                  <a:pt x="2212590" y="960298"/>
                </a:lnTo>
                <a:close/>
                <a:moveTo>
                  <a:pt x="9934287" y="1"/>
                </a:moveTo>
                <a:lnTo>
                  <a:pt x="10906488" y="1"/>
                </a:lnTo>
                <a:lnTo>
                  <a:pt x="10906488" y="960297"/>
                </a:lnTo>
                <a:lnTo>
                  <a:pt x="9934287" y="960297"/>
                </a:lnTo>
                <a:close/>
                <a:moveTo>
                  <a:pt x="1106297" y="1"/>
                </a:moveTo>
                <a:lnTo>
                  <a:pt x="2089670" y="1"/>
                </a:lnTo>
                <a:lnTo>
                  <a:pt x="2089670" y="960297"/>
                </a:lnTo>
                <a:lnTo>
                  <a:pt x="1106297" y="960297"/>
                </a:lnTo>
                <a:close/>
                <a:moveTo>
                  <a:pt x="8827991" y="1"/>
                </a:moveTo>
                <a:lnTo>
                  <a:pt x="9800192" y="1"/>
                </a:lnTo>
                <a:lnTo>
                  <a:pt x="9800192" y="960297"/>
                </a:lnTo>
                <a:lnTo>
                  <a:pt x="8827991" y="960297"/>
                </a:lnTo>
                <a:close/>
                <a:moveTo>
                  <a:pt x="0" y="1"/>
                </a:moveTo>
                <a:lnTo>
                  <a:pt x="983372" y="1"/>
                </a:lnTo>
                <a:lnTo>
                  <a:pt x="983372" y="960297"/>
                </a:lnTo>
                <a:lnTo>
                  <a:pt x="0" y="960297"/>
                </a:lnTo>
                <a:close/>
                <a:moveTo>
                  <a:pt x="7721711" y="0"/>
                </a:moveTo>
                <a:lnTo>
                  <a:pt x="8693901" y="0"/>
                </a:lnTo>
                <a:lnTo>
                  <a:pt x="8693901" y="960297"/>
                </a:lnTo>
                <a:lnTo>
                  <a:pt x="7721711" y="960297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935145" y="3120406"/>
            <a:ext cx="5715000" cy="5715000"/>
          </a:xfrm>
          <a:custGeom>
            <a:avLst/>
            <a:gdLst>
              <a:gd name="connsiteX0" fmla="*/ 2857500 w 5715000"/>
              <a:gd name="connsiteY0" fmla="*/ 1598631 h 5715000"/>
              <a:gd name="connsiteX1" fmla="*/ 4116369 w 5715000"/>
              <a:gd name="connsiteY1" fmla="*/ 2857500 h 5715000"/>
              <a:gd name="connsiteX2" fmla="*/ 2857500 w 5715000"/>
              <a:gd name="connsiteY2" fmla="*/ 4116369 h 5715000"/>
              <a:gd name="connsiteX3" fmla="*/ 1598631 w 5715000"/>
              <a:gd name="connsiteY3" fmla="*/ 2857500 h 5715000"/>
              <a:gd name="connsiteX4" fmla="*/ 2857500 w 5715000"/>
              <a:gd name="connsiteY4" fmla="*/ 1598631 h 5715000"/>
              <a:gd name="connsiteX5" fmla="*/ 2857500 w 5715000"/>
              <a:gd name="connsiteY5" fmla="*/ 1477944 h 5715000"/>
              <a:gd name="connsiteX6" fmla="*/ 1477944 w 5715000"/>
              <a:gd name="connsiteY6" fmla="*/ 2857500 h 5715000"/>
              <a:gd name="connsiteX7" fmla="*/ 2857500 w 5715000"/>
              <a:gd name="connsiteY7" fmla="*/ 4237056 h 5715000"/>
              <a:gd name="connsiteX8" fmla="*/ 4237056 w 5715000"/>
              <a:gd name="connsiteY8" fmla="*/ 2857500 h 5715000"/>
              <a:gd name="connsiteX9" fmla="*/ 2857500 w 5715000"/>
              <a:gd name="connsiteY9" fmla="*/ 1477944 h 5715000"/>
              <a:gd name="connsiteX10" fmla="*/ 2857500 w 5715000"/>
              <a:gd name="connsiteY10" fmla="*/ 0 h 5715000"/>
              <a:gd name="connsiteX11" fmla="*/ 5715000 w 5715000"/>
              <a:gd name="connsiteY11" fmla="*/ 2857500 h 5715000"/>
              <a:gd name="connsiteX12" fmla="*/ 2857500 w 5715000"/>
              <a:gd name="connsiteY12" fmla="*/ 5715000 h 5715000"/>
              <a:gd name="connsiteX13" fmla="*/ 0 w 5715000"/>
              <a:gd name="connsiteY13" fmla="*/ 2857500 h 5715000"/>
              <a:gd name="connsiteX14" fmla="*/ 2857500 w 5715000"/>
              <a:gd name="connsiteY14" fmla="*/ 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15000" h="5715000">
                <a:moveTo>
                  <a:pt x="2857500" y="1598631"/>
                </a:moveTo>
                <a:cubicBezTo>
                  <a:pt x="3552754" y="1598631"/>
                  <a:pt x="4116369" y="2162246"/>
                  <a:pt x="4116369" y="2857500"/>
                </a:cubicBezTo>
                <a:cubicBezTo>
                  <a:pt x="4116369" y="3552754"/>
                  <a:pt x="3552754" y="4116369"/>
                  <a:pt x="2857500" y="4116369"/>
                </a:cubicBezTo>
                <a:cubicBezTo>
                  <a:pt x="2162246" y="4116369"/>
                  <a:pt x="1598631" y="3552754"/>
                  <a:pt x="1598631" y="2857500"/>
                </a:cubicBezTo>
                <a:cubicBezTo>
                  <a:pt x="1598631" y="2162246"/>
                  <a:pt x="2162246" y="1598631"/>
                  <a:pt x="2857500" y="1598631"/>
                </a:cubicBezTo>
                <a:close/>
                <a:moveTo>
                  <a:pt x="2857500" y="1477944"/>
                </a:moveTo>
                <a:cubicBezTo>
                  <a:pt x="2095592" y="1477944"/>
                  <a:pt x="1477944" y="2095592"/>
                  <a:pt x="1477944" y="2857500"/>
                </a:cubicBezTo>
                <a:cubicBezTo>
                  <a:pt x="1477944" y="3619408"/>
                  <a:pt x="2095592" y="4237056"/>
                  <a:pt x="2857500" y="4237056"/>
                </a:cubicBezTo>
                <a:cubicBezTo>
                  <a:pt x="3619408" y="4237056"/>
                  <a:pt x="4237056" y="3619408"/>
                  <a:pt x="4237056" y="2857500"/>
                </a:cubicBezTo>
                <a:cubicBezTo>
                  <a:pt x="4237056" y="2095592"/>
                  <a:pt x="3619408" y="1477944"/>
                  <a:pt x="2857500" y="1477944"/>
                </a:cubicBezTo>
                <a:close/>
                <a:moveTo>
                  <a:pt x="2857500" y="0"/>
                </a:moveTo>
                <a:cubicBezTo>
                  <a:pt x="4435654" y="0"/>
                  <a:pt x="5715000" y="1279346"/>
                  <a:pt x="5715000" y="2857500"/>
                </a:cubicBezTo>
                <a:cubicBezTo>
                  <a:pt x="5715000" y="4435654"/>
                  <a:pt x="4435654" y="5715000"/>
                  <a:pt x="2857500" y="5715000"/>
                </a:cubicBezTo>
                <a:cubicBezTo>
                  <a:pt x="1279346" y="5715000"/>
                  <a:pt x="0" y="4435654"/>
                  <a:pt x="0" y="2857500"/>
                </a:cubicBezTo>
                <a:cubicBezTo>
                  <a:pt x="0" y="1279346"/>
                  <a:pt x="1279346" y="0"/>
                  <a:pt x="2857500" y="0"/>
                </a:cubicBez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3DA177-AAA6-C747-A532-94EF5F523837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0DA256F-1B39-D84D-ADC2-E026A1B4146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6CE324C-3444-A14E-9C65-A01E60CA6D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7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610782" y="2576586"/>
            <a:ext cx="6363725" cy="6363727"/>
          </a:xfrm>
          <a:custGeom>
            <a:avLst/>
            <a:gdLst>
              <a:gd name="T0" fmla="*/ 1402 w 2805"/>
              <a:gd name="T1" fmla="*/ 0 h 2803"/>
              <a:gd name="T2" fmla="*/ 2805 w 2805"/>
              <a:gd name="T3" fmla="*/ 1401 h 2803"/>
              <a:gd name="T4" fmla="*/ 1402 w 2805"/>
              <a:gd name="T5" fmla="*/ 2803 h 2803"/>
              <a:gd name="T6" fmla="*/ 0 w 2805"/>
              <a:gd name="T7" fmla="*/ 1401 h 2803"/>
              <a:gd name="T8" fmla="*/ 1402 w 2805"/>
              <a:gd name="T9" fmla="*/ 0 h 2803"/>
              <a:gd name="T10" fmla="*/ 1402 w 2805"/>
              <a:gd name="T11" fmla="*/ 740 h 2803"/>
              <a:gd name="T12" fmla="*/ 2065 w 2805"/>
              <a:gd name="T13" fmla="*/ 1401 h 2803"/>
              <a:gd name="T14" fmla="*/ 1402 w 2805"/>
              <a:gd name="T15" fmla="*/ 2063 h 2803"/>
              <a:gd name="T16" fmla="*/ 741 w 2805"/>
              <a:gd name="T17" fmla="*/ 1401 h 2803"/>
              <a:gd name="T18" fmla="*/ 1402 w 2805"/>
              <a:gd name="T19" fmla="*/ 740 h 2803"/>
              <a:gd name="T20" fmla="*/ 1402 w 2805"/>
              <a:gd name="T21" fmla="*/ 655 h 2803"/>
              <a:gd name="T22" fmla="*/ 2150 w 2805"/>
              <a:gd name="T23" fmla="*/ 1401 h 2803"/>
              <a:gd name="T24" fmla="*/ 1402 w 2805"/>
              <a:gd name="T25" fmla="*/ 2148 h 2803"/>
              <a:gd name="T26" fmla="*/ 655 w 2805"/>
              <a:gd name="T27" fmla="*/ 1401 h 2803"/>
              <a:gd name="T28" fmla="*/ 1402 w 2805"/>
              <a:gd name="T29" fmla="*/ 655 h 2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05" h="2803">
                <a:moveTo>
                  <a:pt x="1402" y="0"/>
                </a:moveTo>
                <a:lnTo>
                  <a:pt x="2805" y="1401"/>
                </a:lnTo>
                <a:lnTo>
                  <a:pt x="1402" y="2803"/>
                </a:lnTo>
                <a:lnTo>
                  <a:pt x="0" y="1401"/>
                </a:lnTo>
                <a:lnTo>
                  <a:pt x="1402" y="0"/>
                </a:lnTo>
                <a:close/>
                <a:moveTo>
                  <a:pt x="1402" y="740"/>
                </a:moveTo>
                <a:lnTo>
                  <a:pt x="2065" y="1401"/>
                </a:lnTo>
                <a:lnTo>
                  <a:pt x="1402" y="2063"/>
                </a:lnTo>
                <a:lnTo>
                  <a:pt x="741" y="1401"/>
                </a:lnTo>
                <a:lnTo>
                  <a:pt x="1402" y="740"/>
                </a:lnTo>
                <a:close/>
                <a:moveTo>
                  <a:pt x="1402" y="655"/>
                </a:moveTo>
                <a:lnTo>
                  <a:pt x="2150" y="1401"/>
                </a:lnTo>
                <a:lnTo>
                  <a:pt x="1402" y="2148"/>
                </a:lnTo>
                <a:lnTo>
                  <a:pt x="655" y="1401"/>
                </a:lnTo>
                <a:lnTo>
                  <a:pt x="1402" y="655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858493-6897-1548-907D-4D138968EF4C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DAFBB9B-B0AC-454F-8BB0-5BE56A30B5C9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F854286-77C0-0545-B91A-BA15C8156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32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/>
          <p:cNvSpPr>
            <a:spLocks noGrp="1" noChangeAspect="1" noEditPoints="1"/>
          </p:cNvSpPr>
          <p:nvPr>
            <p:ph type="pic" sz="quarter" idx="10"/>
          </p:nvPr>
        </p:nvSpPr>
        <p:spPr bwMode="auto">
          <a:xfrm flipH="1">
            <a:off x="-1" y="0"/>
            <a:ext cx="14712019" cy="4511040"/>
          </a:xfrm>
          <a:custGeom>
            <a:avLst/>
            <a:gdLst>
              <a:gd name="T0" fmla="*/ 6457 w 7550"/>
              <a:gd name="T1" fmla="*/ 903 h 2315"/>
              <a:gd name="T2" fmla="*/ 6417 w 7550"/>
              <a:gd name="T3" fmla="*/ 1027 h 2315"/>
              <a:gd name="T4" fmla="*/ 6432 w 7550"/>
              <a:gd name="T5" fmla="*/ 1156 h 2315"/>
              <a:gd name="T6" fmla="*/ 6503 w 7550"/>
              <a:gd name="T7" fmla="*/ 1270 h 2315"/>
              <a:gd name="T8" fmla="*/ 6617 w 7550"/>
              <a:gd name="T9" fmla="*/ 1341 h 2315"/>
              <a:gd name="T10" fmla="*/ 6746 w 7550"/>
              <a:gd name="T11" fmla="*/ 1356 h 2315"/>
              <a:gd name="T12" fmla="*/ 6871 w 7550"/>
              <a:gd name="T13" fmla="*/ 1316 h 2315"/>
              <a:gd name="T14" fmla="*/ 4907 w 7550"/>
              <a:gd name="T15" fmla="*/ 1501 h 2315"/>
              <a:gd name="T16" fmla="*/ 4836 w 7550"/>
              <a:gd name="T17" fmla="*/ 1615 h 2315"/>
              <a:gd name="T18" fmla="*/ 4821 w 7550"/>
              <a:gd name="T19" fmla="*/ 1745 h 2315"/>
              <a:gd name="T20" fmla="*/ 4861 w 7550"/>
              <a:gd name="T21" fmla="*/ 1870 h 2315"/>
              <a:gd name="T22" fmla="*/ 4955 w 7550"/>
              <a:gd name="T23" fmla="*/ 1968 h 2315"/>
              <a:gd name="T24" fmla="*/ 5078 w 7550"/>
              <a:gd name="T25" fmla="*/ 2014 h 2315"/>
              <a:gd name="T26" fmla="*/ 5207 w 7550"/>
              <a:gd name="T27" fmla="*/ 2004 h 2315"/>
              <a:gd name="T28" fmla="*/ 5324 w 7550"/>
              <a:gd name="T29" fmla="*/ 1940 h 2315"/>
              <a:gd name="T30" fmla="*/ 3635 w 7550"/>
              <a:gd name="T31" fmla="*/ 1847 h 2315"/>
              <a:gd name="T32" fmla="*/ 3588 w 7550"/>
              <a:gd name="T33" fmla="*/ 1970 h 2315"/>
              <a:gd name="T34" fmla="*/ 3597 w 7550"/>
              <a:gd name="T35" fmla="*/ 2100 h 2315"/>
              <a:gd name="T36" fmla="*/ 3663 w 7550"/>
              <a:gd name="T37" fmla="*/ 2216 h 2315"/>
              <a:gd name="T38" fmla="*/ 3773 w 7550"/>
              <a:gd name="T39" fmla="*/ 2293 h 2315"/>
              <a:gd name="T40" fmla="*/ 3901 w 7550"/>
              <a:gd name="T41" fmla="*/ 2315 h 2315"/>
              <a:gd name="T42" fmla="*/ 4028 w 7550"/>
              <a:gd name="T43" fmla="*/ 2281 h 2315"/>
              <a:gd name="T44" fmla="*/ 4538 w 7550"/>
              <a:gd name="T45" fmla="*/ 0 h 2315"/>
              <a:gd name="T46" fmla="*/ 3395 w 7550"/>
              <a:gd name="T47" fmla="*/ 1176 h 2315"/>
              <a:gd name="T48" fmla="*/ 3373 w 7550"/>
              <a:gd name="T49" fmla="*/ 1305 h 2315"/>
              <a:gd name="T50" fmla="*/ 3407 w 7550"/>
              <a:gd name="T51" fmla="*/ 1431 h 2315"/>
              <a:gd name="T52" fmla="*/ 3496 w 7550"/>
              <a:gd name="T53" fmla="*/ 1535 h 2315"/>
              <a:gd name="T54" fmla="*/ 3616 w 7550"/>
              <a:gd name="T55" fmla="*/ 1587 h 2315"/>
              <a:gd name="T56" fmla="*/ 3747 w 7550"/>
              <a:gd name="T57" fmla="*/ 1584 h 2315"/>
              <a:gd name="T58" fmla="*/ 3866 w 7550"/>
              <a:gd name="T59" fmla="*/ 1525 h 2315"/>
              <a:gd name="T60" fmla="*/ 2175 w 7550"/>
              <a:gd name="T61" fmla="*/ 1432 h 2315"/>
              <a:gd name="T62" fmla="*/ 2122 w 7550"/>
              <a:gd name="T63" fmla="*/ 1553 h 2315"/>
              <a:gd name="T64" fmla="*/ 2125 w 7550"/>
              <a:gd name="T65" fmla="*/ 1682 h 2315"/>
              <a:gd name="T66" fmla="*/ 2184 w 7550"/>
              <a:gd name="T67" fmla="*/ 1801 h 2315"/>
              <a:gd name="T68" fmla="*/ 2291 w 7550"/>
              <a:gd name="T69" fmla="*/ 1885 h 2315"/>
              <a:gd name="T70" fmla="*/ 2418 w 7550"/>
              <a:gd name="T71" fmla="*/ 1913 h 2315"/>
              <a:gd name="T72" fmla="*/ 2546 w 7550"/>
              <a:gd name="T73" fmla="*/ 1885 h 2315"/>
              <a:gd name="T74" fmla="*/ 3522 w 7550"/>
              <a:gd name="T75" fmla="*/ 0 h 2315"/>
              <a:gd name="T76" fmla="*/ 1012 w 7550"/>
              <a:gd name="T77" fmla="*/ 1680 h 2315"/>
              <a:gd name="T78" fmla="*/ 983 w 7550"/>
              <a:gd name="T79" fmla="*/ 1807 h 2315"/>
              <a:gd name="T80" fmla="*/ 1012 w 7550"/>
              <a:gd name="T81" fmla="*/ 1935 h 2315"/>
              <a:gd name="T82" fmla="*/ 1094 w 7550"/>
              <a:gd name="T83" fmla="*/ 2043 h 2315"/>
              <a:gd name="T84" fmla="*/ 1213 w 7550"/>
              <a:gd name="T85" fmla="*/ 2101 h 2315"/>
              <a:gd name="T86" fmla="*/ 1343 w 7550"/>
              <a:gd name="T87" fmla="*/ 2104 h 2315"/>
              <a:gd name="T88" fmla="*/ 1465 w 7550"/>
              <a:gd name="T89" fmla="*/ 2052 h 2315"/>
              <a:gd name="T90" fmla="*/ 67 w 7550"/>
              <a:gd name="T91" fmla="*/ 1664 h 2315"/>
              <a:gd name="T92" fmla="*/ 9 w 7550"/>
              <a:gd name="T93" fmla="*/ 1783 h 2315"/>
              <a:gd name="T94" fmla="*/ 6 w 7550"/>
              <a:gd name="T95" fmla="*/ 1913 h 2315"/>
              <a:gd name="T96" fmla="*/ 58 w 7550"/>
              <a:gd name="T97" fmla="*/ 2034 h 2315"/>
              <a:gd name="T98" fmla="*/ 161 w 7550"/>
              <a:gd name="T99" fmla="*/ 2122 h 2315"/>
              <a:gd name="T100" fmla="*/ 288 w 7550"/>
              <a:gd name="T101" fmla="*/ 2156 h 2315"/>
              <a:gd name="T102" fmla="*/ 417 w 7550"/>
              <a:gd name="T103" fmla="*/ 2135 h 2315"/>
              <a:gd name="T104" fmla="*/ 2585 w 7550"/>
              <a:gd name="T105" fmla="*/ 0 h 2315"/>
              <a:gd name="T106" fmla="*/ 100 w 7550"/>
              <a:gd name="T107" fmla="*/ 712 h 2315"/>
              <a:gd name="T108" fmla="*/ 66 w 7550"/>
              <a:gd name="T109" fmla="*/ 839 h 2315"/>
              <a:gd name="T110" fmla="*/ 88 w 7550"/>
              <a:gd name="T111" fmla="*/ 968 h 2315"/>
              <a:gd name="T112" fmla="*/ 166 w 7550"/>
              <a:gd name="T113" fmla="*/ 1078 h 2315"/>
              <a:gd name="T114" fmla="*/ 282 w 7550"/>
              <a:gd name="T115" fmla="*/ 1143 h 2315"/>
              <a:gd name="T116" fmla="*/ 412 w 7550"/>
              <a:gd name="T117" fmla="*/ 1152 h 2315"/>
              <a:gd name="T118" fmla="*/ 534 w 7550"/>
              <a:gd name="T119" fmla="*/ 1106 h 2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550" h="2315">
                <a:moveTo>
                  <a:pt x="7550" y="651"/>
                </a:moveTo>
                <a:lnTo>
                  <a:pt x="7550" y="0"/>
                </a:lnTo>
                <a:lnTo>
                  <a:pt x="7346" y="0"/>
                </a:lnTo>
                <a:lnTo>
                  <a:pt x="6503" y="842"/>
                </a:lnTo>
                <a:lnTo>
                  <a:pt x="6492" y="853"/>
                </a:lnTo>
                <a:lnTo>
                  <a:pt x="6482" y="865"/>
                </a:lnTo>
                <a:lnTo>
                  <a:pt x="6473" y="877"/>
                </a:lnTo>
                <a:lnTo>
                  <a:pt x="6465" y="890"/>
                </a:lnTo>
                <a:lnTo>
                  <a:pt x="6457" y="903"/>
                </a:lnTo>
                <a:lnTo>
                  <a:pt x="6450" y="916"/>
                </a:lnTo>
                <a:lnTo>
                  <a:pt x="6443" y="929"/>
                </a:lnTo>
                <a:lnTo>
                  <a:pt x="6437" y="942"/>
                </a:lnTo>
                <a:lnTo>
                  <a:pt x="6432" y="956"/>
                </a:lnTo>
                <a:lnTo>
                  <a:pt x="6428" y="970"/>
                </a:lnTo>
                <a:lnTo>
                  <a:pt x="6424" y="984"/>
                </a:lnTo>
                <a:lnTo>
                  <a:pt x="6421" y="998"/>
                </a:lnTo>
                <a:lnTo>
                  <a:pt x="6418" y="1012"/>
                </a:lnTo>
                <a:lnTo>
                  <a:pt x="6417" y="1027"/>
                </a:lnTo>
                <a:lnTo>
                  <a:pt x="6416" y="1042"/>
                </a:lnTo>
                <a:lnTo>
                  <a:pt x="6415" y="1057"/>
                </a:lnTo>
                <a:lnTo>
                  <a:pt x="6416" y="1071"/>
                </a:lnTo>
                <a:lnTo>
                  <a:pt x="6417" y="1085"/>
                </a:lnTo>
                <a:lnTo>
                  <a:pt x="6418" y="1100"/>
                </a:lnTo>
                <a:lnTo>
                  <a:pt x="6421" y="1114"/>
                </a:lnTo>
                <a:lnTo>
                  <a:pt x="6424" y="1128"/>
                </a:lnTo>
                <a:lnTo>
                  <a:pt x="6428" y="1142"/>
                </a:lnTo>
                <a:lnTo>
                  <a:pt x="6432" y="1156"/>
                </a:lnTo>
                <a:lnTo>
                  <a:pt x="6437" y="1170"/>
                </a:lnTo>
                <a:lnTo>
                  <a:pt x="6443" y="1183"/>
                </a:lnTo>
                <a:lnTo>
                  <a:pt x="6450" y="1196"/>
                </a:lnTo>
                <a:lnTo>
                  <a:pt x="6457" y="1210"/>
                </a:lnTo>
                <a:lnTo>
                  <a:pt x="6465" y="1223"/>
                </a:lnTo>
                <a:lnTo>
                  <a:pt x="6473" y="1235"/>
                </a:lnTo>
                <a:lnTo>
                  <a:pt x="6482" y="1247"/>
                </a:lnTo>
                <a:lnTo>
                  <a:pt x="6492" y="1259"/>
                </a:lnTo>
                <a:lnTo>
                  <a:pt x="6503" y="1270"/>
                </a:lnTo>
                <a:lnTo>
                  <a:pt x="6514" y="1281"/>
                </a:lnTo>
                <a:lnTo>
                  <a:pt x="6526" y="1291"/>
                </a:lnTo>
                <a:lnTo>
                  <a:pt x="6538" y="1300"/>
                </a:lnTo>
                <a:lnTo>
                  <a:pt x="6550" y="1308"/>
                </a:lnTo>
                <a:lnTo>
                  <a:pt x="6564" y="1316"/>
                </a:lnTo>
                <a:lnTo>
                  <a:pt x="6577" y="1324"/>
                </a:lnTo>
                <a:lnTo>
                  <a:pt x="6590" y="1330"/>
                </a:lnTo>
                <a:lnTo>
                  <a:pt x="6603" y="1336"/>
                </a:lnTo>
                <a:lnTo>
                  <a:pt x="6617" y="1341"/>
                </a:lnTo>
                <a:lnTo>
                  <a:pt x="6631" y="1345"/>
                </a:lnTo>
                <a:lnTo>
                  <a:pt x="6645" y="1349"/>
                </a:lnTo>
                <a:lnTo>
                  <a:pt x="6659" y="1352"/>
                </a:lnTo>
                <a:lnTo>
                  <a:pt x="6673" y="1355"/>
                </a:lnTo>
                <a:lnTo>
                  <a:pt x="6688" y="1356"/>
                </a:lnTo>
                <a:lnTo>
                  <a:pt x="6702" y="1357"/>
                </a:lnTo>
                <a:lnTo>
                  <a:pt x="6717" y="1358"/>
                </a:lnTo>
                <a:lnTo>
                  <a:pt x="6732" y="1357"/>
                </a:lnTo>
                <a:lnTo>
                  <a:pt x="6746" y="1356"/>
                </a:lnTo>
                <a:lnTo>
                  <a:pt x="6761" y="1355"/>
                </a:lnTo>
                <a:lnTo>
                  <a:pt x="6775" y="1352"/>
                </a:lnTo>
                <a:lnTo>
                  <a:pt x="6789" y="1349"/>
                </a:lnTo>
                <a:lnTo>
                  <a:pt x="6803" y="1345"/>
                </a:lnTo>
                <a:lnTo>
                  <a:pt x="6817" y="1341"/>
                </a:lnTo>
                <a:lnTo>
                  <a:pt x="6831" y="1336"/>
                </a:lnTo>
                <a:lnTo>
                  <a:pt x="6844" y="1330"/>
                </a:lnTo>
                <a:lnTo>
                  <a:pt x="6858" y="1324"/>
                </a:lnTo>
                <a:lnTo>
                  <a:pt x="6871" y="1316"/>
                </a:lnTo>
                <a:lnTo>
                  <a:pt x="6884" y="1308"/>
                </a:lnTo>
                <a:lnTo>
                  <a:pt x="6896" y="1300"/>
                </a:lnTo>
                <a:lnTo>
                  <a:pt x="6908" y="1291"/>
                </a:lnTo>
                <a:lnTo>
                  <a:pt x="6920" y="1281"/>
                </a:lnTo>
                <a:lnTo>
                  <a:pt x="6931" y="1270"/>
                </a:lnTo>
                <a:lnTo>
                  <a:pt x="7550" y="651"/>
                </a:lnTo>
                <a:close/>
                <a:moveTo>
                  <a:pt x="7265" y="0"/>
                </a:moveTo>
                <a:lnTo>
                  <a:pt x="6409" y="0"/>
                </a:lnTo>
                <a:lnTo>
                  <a:pt x="4907" y="1501"/>
                </a:lnTo>
                <a:lnTo>
                  <a:pt x="4897" y="1512"/>
                </a:lnTo>
                <a:lnTo>
                  <a:pt x="4887" y="1524"/>
                </a:lnTo>
                <a:lnTo>
                  <a:pt x="4878" y="1537"/>
                </a:lnTo>
                <a:lnTo>
                  <a:pt x="4869" y="1549"/>
                </a:lnTo>
                <a:lnTo>
                  <a:pt x="4861" y="1562"/>
                </a:lnTo>
                <a:lnTo>
                  <a:pt x="4854" y="1575"/>
                </a:lnTo>
                <a:lnTo>
                  <a:pt x="4847" y="1588"/>
                </a:lnTo>
                <a:lnTo>
                  <a:pt x="4842" y="1601"/>
                </a:lnTo>
                <a:lnTo>
                  <a:pt x="4836" y="1615"/>
                </a:lnTo>
                <a:lnTo>
                  <a:pt x="4832" y="1629"/>
                </a:lnTo>
                <a:lnTo>
                  <a:pt x="4828" y="1643"/>
                </a:lnTo>
                <a:lnTo>
                  <a:pt x="4825" y="1657"/>
                </a:lnTo>
                <a:lnTo>
                  <a:pt x="4823" y="1671"/>
                </a:lnTo>
                <a:lnTo>
                  <a:pt x="4821" y="1686"/>
                </a:lnTo>
                <a:lnTo>
                  <a:pt x="4820" y="1701"/>
                </a:lnTo>
                <a:lnTo>
                  <a:pt x="4820" y="1716"/>
                </a:lnTo>
                <a:lnTo>
                  <a:pt x="4820" y="1730"/>
                </a:lnTo>
                <a:lnTo>
                  <a:pt x="4821" y="1745"/>
                </a:lnTo>
                <a:lnTo>
                  <a:pt x="4823" y="1759"/>
                </a:lnTo>
                <a:lnTo>
                  <a:pt x="4825" y="1773"/>
                </a:lnTo>
                <a:lnTo>
                  <a:pt x="4828" y="1787"/>
                </a:lnTo>
                <a:lnTo>
                  <a:pt x="4832" y="1801"/>
                </a:lnTo>
                <a:lnTo>
                  <a:pt x="4836" y="1815"/>
                </a:lnTo>
                <a:lnTo>
                  <a:pt x="4842" y="1829"/>
                </a:lnTo>
                <a:lnTo>
                  <a:pt x="4847" y="1842"/>
                </a:lnTo>
                <a:lnTo>
                  <a:pt x="4854" y="1857"/>
                </a:lnTo>
                <a:lnTo>
                  <a:pt x="4861" y="1870"/>
                </a:lnTo>
                <a:lnTo>
                  <a:pt x="4869" y="1882"/>
                </a:lnTo>
                <a:lnTo>
                  <a:pt x="4878" y="1894"/>
                </a:lnTo>
                <a:lnTo>
                  <a:pt x="4887" y="1906"/>
                </a:lnTo>
                <a:lnTo>
                  <a:pt x="4897" y="1918"/>
                </a:lnTo>
                <a:lnTo>
                  <a:pt x="4907" y="1929"/>
                </a:lnTo>
                <a:lnTo>
                  <a:pt x="4919" y="1940"/>
                </a:lnTo>
                <a:lnTo>
                  <a:pt x="4930" y="1950"/>
                </a:lnTo>
                <a:lnTo>
                  <a:pt x="4942" y="1959"/>
                </a:lnTo>
                <a:lnTo>
                  <a:pt x="4955" y="1968"/>
                </a:lnTo>
                <a:lnTo>
                  <a:pt x="4968" y="1975"/>
                </a:lnTo>
                <a:lnTo>
                  <a:pt x="4981" y="1983"/>
                </a:lnTo>
                <a:lnTo>
                  <a:pt x="4994" y="1989"/>
                </a:lnTo>
                <a:lnTo>
                  <a:pt x="5008" y="1995"/>
                </a:lnTo>
                <a:lnTo>
                  <a:pt x="5021" y="2000"/>
                </a:lnTo>
                <a:lnTo>
                  <a:pt x="5035" y="2004"/>
                </a:lnTo>
                <a:lnTo>
                  <a:pt x="5049" y="2008"/>
                </a:lnTo>
                <a:lnTo>
                  <a:pt x="5063" y="2011"/>
                </a:lnTo>
                <a:lnTo>
                  <a:pt x="5078" y="2014"/>
                </a:lnTo>
                <a:lnTo>
                  <a:pt x="5092" y="2015"/>
                </a:lnTo>
                <a:lnTo>
                  <a:pt x="5107" y="2016"/>
                </a:lnTo>
                <a:lnTo>
                  <a:pt x="5122" y="2018"/>
                </a:lnTo>
                <a:lnTo>
                  <a:pt x="5136" y="2016"/>
                </a:lnTo>
                <a:lnTo>
                  <a:pt x="5151" y="2015"/>
                </a:lnTo>
                <a:lnTo>
                  <a:pt x="5165" y="2014"/>
                </a:lnTo>
                <a:lnTo>
                  <a:pt x="5179" y="2011"/>
                </a:lnTo>
                <a:lnTo>
                  <a:pt x="5193" y="2008"/>
                </a:lnTo>
                <a:lnTo>
                  <a:pt x="5207" y="2004"/>
                </a:lnTo>
                <a:lnTo>
                  <a:pt x="5221" y="2000"/>
                </a:lnTo>
                <a:lnTo>
                  <a:pt x="5235" y="1995"/>
                </a:lnTo>
                <a:lnTo>
                  <a:pt x="5249" y="1989"/>
                </a:lnTo>
                <a:lnTo>
                  <a:pt x="5263" y="1983"/>
                </a:lnTo>
                <a:lnTo>
                  <a:pt x="5276" y="1975"/>
                </a:lnTo>
                <a:lnTo>
                  <a:pt x="5288" y="1968"/>
                </a:lnTo>
                <a:lnTo>
                  <a:pt x="5301" y="1959"/>
                </a:lnTo>
                <a:lnTo>
                  <a:pt x="5313" y="1950"/>
                </a:lnTo>
                <a:lnTo>
                  <a:pt x="5324" y="1940"/>
                </a:lnTo>
                <a:lnTo>
                  <a:pt x="5335" y="1929"/>
                </a:lnTo>
                <a:lnTo>
                  <a:pt x="7265" y="0"/>
                </a:lnTo>
                <a:close/>
                <a:moveTo>
                  <a:pt x="6330" y="0"/>
                </a:moveTo>
                <a:lnTo>
                  <a:pt x="5474" y="0"/>
                </a:lnTo>
                <a:lnTo>
                  <a:pt x="3673" y="1800"/>
                </a:lnTo>
                <a:lnTo>
                  <a:pt x="3663" y="1811"/>
                </a:lnTo>
                <a:lnTo>
                  <a:pt x="3653" y="1822"/>
                </a:lnTo>
                <a:lnTo>
                  <a:pt x="3644" y="1834"/>
                </a:lnTo>
                <a:lnTo>
                  <a:pt x="3635" y="1847"/>
                </a:lnTo>
                <a:lnTo>
                  <a:pt x="3626" y="1860"/>
                </a:lnTo>
                <a:lnTo>
                  <a:pt x="3619" y="1873"/>
                </a:lnTo>
                <a:lnTo>
                  <a:pt x="3613" y="1886"/>
                </a:lnTo>
                <a:lnTo>
                  <a:pt x="3607" y="1900"/>
                </a:lnTo>
                <a:lnTo>
                  <a:pt x="3602" y="1914"/>
                </a:lnTo>
                <a:lnTo>
                  <a:pt x="3597" y="1927"/>
                </a:lnTo>
                <a:lnTo>
                  <a:pt x="3593" y="1941"/>
                </a:lnTo>
                <a:lnTo>
                  <a:pt x="3590" y="1956"/>
                </a:lnTo>
                <a:lnTo>
                  <a:pt x="3588" y="1970"/>
                </a:lnTo>
                <a:lnTo>
                  <a:pt x="3586" y="1984"/>
                </a:lnTo>
                <a:lnTo>
                  <a:pt x="3585" y="1999"/>
                </a:lnTo>
                <a:lnTo>
                  <a:pt x="3585" y="2013"/>
                </a:lnTo>
                <a:lnTo>
                  <a:pt x="3585" y="2029"/>
                </a:lnTo>
                <a:lnTo>
                  <a:pt x="3586" y="2043"/>
                </a:lnTo>
                <a:lnTo>
                  <a:pt x="3588" y="2057"/>
                </a:lnTo>
                <a:lnTo>
                  <a:pt x="3590" y="2072"/>
                </a:lnTo>
                <a:lnTo>
                  <a:pt x="3593" y="2086"/>
                </a:lnTo>
                <a:lnTo>
                  <a:pt x="3597" y="2100"/>
                </a:lnTo>
                <a:lnTo>
                  <a:pt x="3602" y="2114"/>
                </a:lnTo>
                <a:lnTo>
                  <a:pt x="3607" y="2127"/>
                </a:lnTo>
                <a:lnTo>
                  <a:pt x="3613" y="2141"/>
                </a:lnTo>
                <a:lnTo>
                  <a:pt x="3619" y="2154"/>
                </a:lnTo>
                <a:lnTo>
                  <a:pt x="3626" y="2167"/>
                </a:lnTo>
                <a:lnTo>
                  <a:pt x="3635" y="2181"/>
                </a:lnTo>
                <a:lnTo>
                  <a:pt x="3644" y="2193"/>
                </a:lnTo>
                <a:lnTo>
                  <a:pt x="3653" y="2205"/>
                </a:lnTo>
                <a:lnTo>
                  <a:pt x="3663" y="2216"/>
                </a:lnTo>
                <a:lnTo>
                  <a:pt x="3673" y="2228"/>
                </a:lnTo>
                <a:lnTo>
                  <a:pt x="3685" y="2238"/>
                </a:lnTo>
                <a:lnTo>
                  <a:pt x="3696" y="2248"/>
                </a:lnTo>
                <a:lnTo>
                  <a:pt x="3708" y="2257"/>
                </a:lnTo>
                <a:lnTo>
                  <a:pt x="3720" y="2266"/>
                </a:lnTo>
                <a:lnTo>
                  <a:pt x="3733" y="2274"/>
                </a:lnTo>
                <a:lnTo>
                  <a:pt x="3746" y="2281"/>
                </a:lnTo>
                <a:lnTo>
                  <a:pt x="3759" y="2287"/>
                </a:lnTo>
                <a:lnTo>
                  <a:pt x="3773" y="2293"/>
                </a:lnTo>
                <a:lnTo>
                  <a:pt x="3787" y="2298"/>
                </a:lnTo>
                <a:lnTo>
                  <a:pt x="3801" y="2303"/>
                </a:lnTo>
                <a:lnTo>
                  <a:pt x="3815" y="2307"/>
                </a:lnTo>
                <a:lnTo>
                  <a:pt x="3829" y="2310"/>
                </a:lnTo>
                <a:lnTo>
                  <a:pt x="3844" y="2312"/>
                </a:lnTo>
                <a:lnTo>
                  <a:pt x="3858" y="2314"/>
                </a:lnTo>
                <a:lnTo>
                  <a:pt x="3872" y="2315"/>
                </a:lnTo>
                <a:lnTo>
                  <a:pt x="3887" y="2315"/>
                </a:lnTo>
                <a:lnTo>
                  <a:pt x="3901" y="2315"/>
                </a:lnTo>
                <a:lnTo>
                  <a:pt x="3916" y="2314"/>
                </a:lnTo>
                <a:lnTo>
                  <a:pt x="3931" y="2312"/>
                </a:lnTo>
                <a:lnTo>
                  <a:pt x="3945" y="2310"/>
                </a:lnTo>
                <a:lnTo>
                  <a:pt x="3960" y="2307"/>
                </a:lnTo>
                <a:lnTo>
                  <a:pt x="3974" y="2303"/>
                </a:lnTo>
                <a:lnTo>
                  <a:pt x="3987" y="2298"/>
                </a:lnTo>
                <a:lnTo>
                  <a:pt x="4001" y="2293"/>
                </a:lnTo>
                <a:lnTo>
                  <a:pt x="4015" y="2287"/>
                </a:lnTo>
                <a:lnTo>
                  <a:pt x="4028" y="2281"/>
                </a:lnTo>
                <a:lnTo>
                  <a:pt x="4041" y="2274"/>
                </a:lnTo>
                <a:lnTo>
                  <a:pt x="4053" y="2266"/>
                </a:lnTo>
                <a:lnTo>
                  <a:pt x="4066" y="2257"/>
                </a:lnTo>
                <a:lnTo>
                  <a:pt x="4079" y="2248"/>
                </a:lnTo>
                <a:lnTo>
                  <a:pt x="4090" y="2238"/>
                </a:lnTo>
                <a:lnTo>
                  <a:pt x="4101" y="2228"/>
                </a:lnTo>
                <a:lnTo>
                  <a:pt x="6330" y="0"/>
                </a:lnTo>
                <a:close/>
                <a:moveTo>
                  <a:pt x="5394" y="0"/>
                </a:moveTo>
                <a:lnTo>
                  <a:pt x="4538" y="0"/>
                </a:lnTo>
                <a:lnTo>
                  <a:pt x="3460" y="1077"/>
                </a:lnTo>
                <a:lnTo>
                  <a:pt x="3450" y="1088"/>
                </a:lnTo>
                <a:lnTo>
                  <a:pt x="3440" y="1100"/>
                </a:lnTo>
                <a:lnTo>
                  <a:pt x="3431" y="1112"/>
                </a:lnTo>
                <a:lnTo>
                  <a:pt x="3422" y="1124"/>
                </a:lnTo>
                <a:lnTo>
                  <a:pt x="3414" y="1137"/>
                </a:lnTo>
                <a:lnTo>
                  <a:pt x="3407" y="1150"/>
                </a:lnTo>
                <a:lnTo>
                  <a:pt x="3400" y="1163"/>
                </a:lnTo>
                <a:lnTo>
                  <a:pt x="3395" y="1176"/>
                </a:lnTo>
                <a:lnTo>
                  <a:pt x="3390" y="1190"/>
                </a:lnTo>
                <a:lnTo>
                  <a:pt x="3385" y="1205"/>
                </a:lnTo>
                <a:lnTo>
                  <a:pt x="3381" y="1219"/>
                </a:lnTo>
                <a:lnTo>
                  <a:pt x="3378" y="1233"/>
                </a:lnTo>
                <a:lnTo>
                  <a:pt x="3376" y="1247"/>
                </a:lnTo>
                <a:lnTo>
                  <a:pt x="3374" y="1262"/>
                </a:lnTo>
                <a:lnTo>
                  <a:pt x="3373" y="1276"/>
                </a:lnTo>
                <a:lnTo>
                  <a:pt x="3373" y="1291"/>
                </a:lnTo>
                <a:lnTo>
                  <a:pt x="3373" y="1305"/>
                </a:lnTo>
                <a:lnTo>
                  <a:pt x="3374" y="1319"/>
                </a:lnTo>
                <a:lnTo>
                  <a:pt x="3376" y="1334"/>
                </a:lnTo>
                <a:lnTo>
                  <a:pt x="3378" y="1348"/>
                </a:lnTo>
                <a:lnTo>
                  <a:pt x="3381" y="1362"/>
                </a:lnTo>
                <a:lnTo>
                  <a:pt x="3385" y="1377"/>
                </a:lnTo>
                <a:lnTo>
                  <a:pt x="3390" y="1391"/>
                </a:lnTo>
                <a:lnTo>
                  <a:pt x="3395" y="1405"/>
                </a:lnTo>
                <a:lnTo>
                  <a:pt x="3400" y="1418"/>
                </a:lnTo>
                <a:lnTo>
                  <a:pt x="3407" y="1431"/>
                </a:lnTo>
                <a:lnTo>
                  <a:pt x="3414" y="1444"/>
                </a:lnTo>
                <a:lnTo>
                  <a:pt x="3422" y="1457"/>
                </a:lnTo>
                <a:lnTo>
                  <a:pt x="3431" y="1469"/>
                </a:lnTo>
                <a:lnTo>
                  <a:pt x="3440" y="1481"/>
                </a:lnTo>
                <a:lnTo>
                  <a:pt x="3450" y="1493"/>
                </a:lnTo>
                <a:lnTo>
                  <a:pt x="3460" y="1504"/>
                </a:lnTo>
                <a:lnTo>
                  <a:pt x="3472" y="1515"/>
                </a:lnTo>
                <a:lnTo>
                  <a:pt x="3483" y="1525"/>
                </a:lnTo>
                <a:lnTo>
                  <a:pt x="3496" y="1535"/>
                </a:lnTo>
                <a:lnTo>
                  <a:pt x="3508" y="1543"/>
                </a:lnTo>
                <a:lnTo>
                  <a:pt x="3521" y="1551"/>
                </a:lnTo>
                <a:lnTo>
                  <a:pt x="3534" y="1558"/>
                </a:lnTo>
                <a:lnTo>
                  <a:pt x="3547" y="1565"/>
                </a:lnTo>
                <a:lnTo>
                  <a:pt x="3561" y="1571"/>
                </a:lnTo>
                <a:lnTo>
                  <a:pt x="3574" y="1576"/>
                </a:lnTo>
                <a:lnTo>
                  <a:pt x="3588" y="1580"/>
                </a:lnTo>
                <a:lnTo>
                  <a:pt x="3602" y="1584"/>
                </a:lnTo>
                <a:lnTo>
                  <a:pt x="3616" y="1587"/>
                </a:lnTo>
                <a:lnTo>
                  <a:pt x="3632" y="1590"/>
                </a:lnTo>
                <a:lnTo>
                  <a:pt x="3646" y="1591"/>
                </a:lnTo>
                <a:lnTo>
                  <a:pt x="3660" y="1592"/>
                </a:lnTo>
                <a:lnTo>
                  <a:pt x="3675" y="1593"/>
                </a:lnTo>
                <a:lnTo>
                  <a:pt x="3689" y="1592"/>
                </a:lnTo>
                <a:lnTo>
                  <a:pt x="3704" y="1591"/>
                </a:lnTo>
                <a:lnTo>
                  <a:pt x="3718" y="1590"/>
                </a:lnTo>
                <a:lnTo>
                  <a:pt x="3732" y="1587"/>
                </a:lnTo>
                <a:lnTo>
                  <a:pt x="3747" y="1584"/>
                </a:lnTo>
                <a:lnTo>
                  <a:pt x="3761" y="1580"/>
                </a:lnTo>
                <a:lnTo>
                  <a:pt x="3774" y="1576"/>
                </a:lnTo>
                <a:lnTo>
                  <a:pt x="3789" y="1571"/>
                </a:lnTo>
                <a:lnTo>
                  <a:pt x="3803" y="1565"/>
                </a:lnTo>
                <a:lnTo>
                  <a:pt x="3816" y="1558"/>
                </a:lnTo>
                <a:lnTo>
                  <a:pt x="3829" y="1551"/>
                </a:lnTo>
                <a:lnTo>
                  <a:pt x="3841" y="1543"/>
                </a:lnTo>
                <a:lnTo>
                  <a:pt x="3854" y="1535"/>
                </a:lnTo>
                <a:lnTo>
                  <a:pt x="3866" y="1525"/>
                </a:lnTo>
                <a:lnTo>
                  <a:pt x="3877" y="1515"/>
                </a:lnTo>
                <a:lnTo>
                  <a:pt x="3888" y="1504"/>
                </a:lnTo>
                <a:lnTo>
                  <a:pt x="5394" y="0"/>
                </a:lnTo>
                <a:close/>
                <a:moveTo>
                  <a:pt x="4457" y="0"/>
                </a:moveTo>
                <a:lnTo>
                  <a:pt x="3602" y="0"/>
                </a:lnTo>
                <a:lnTo>
                  <a:pt x="2205" y="1397"/>
                </a:lnTo>
                <a:lnTo>
                  <a:pt x="2194" y="1408"/>
                </a:lnTo>
                <a:lnTo>
                  <a:pt x="2184" y="1420"/>
                </a:lnTo>
                <a:lnTo>
                  <a:pt x="2175" y="1432"/>
                </a:lnTo>
                <a:lnTo>
                  <a:pt x="2165" y="1444"/>
                </a:lnTo>
                <a:lnTo>
                  <a:pt x="2157" y="1457"/>
                </a:lnTo>
                <a:lnTo>
                  <a:pt x="2150" y="1470"/>
                </a:lnTo>
                <a:lnTo>
                  <a:pt x="2144" y="1483"/>
                </a:lnTo>
                <a:lnTo>
                  <a:pt x="2138" y="1497"/>
                </a:lnTo>
                <a:lnTo>
                  <a:pt x="2133" y="1510"/>
                </a:lnTo>
                <a:lnTo>
                  <a:pt x="2128" y="1524"/>
                </a:lnTo>
                <a:lnTo>
                  <a:pt x="2125" y="1539"/>
                </a:lnTo>
                <a:lnTo>
                  <a:pt x="2122" y="1553"/>
                </a:lnTo>
                <a:lnTo>
                  <a:pt x="2119" y="1568"/>
                </a:lnTo>
                <a:lnTo>
                  <a:pt x="2117" y="1582"/>
                </a:lnTo>
                <a:lnTo>
                  <a:pt x="2116" y="1596"/>
                </a:lnTo>
                <a:lnTo>
                  <a:pt x="2116" y="1611"/>
                </a:lnTo>
                <a:lnTo>
                  <a:pt x="2116" y="1625"/>
                </a:lnTo>
                <a:lnTo>
                  <a:pt x="2117" y="1640"/>
                </a:lnTo>
                <a:lnTo>
                  <a:pt x="2119" y="1654"/>
                </a:lnTo>
                <a:lnTo>
                  <a:pt x="2122" y="1668"/>
                </a:lnTo>
                <a:lnTo>
                  <a:pt x="2125" y="1682"/>
                </a:lnTo>
                <a:lnTo>
                  <a:pt x="2128" y="1697"/>
                </a:lnTo>
                <a:lnTo>
                  <a:pt x="2133" y="1711"/>
                </a:lnTo>
                <a:lnTo>
                  <a:pt x="2138" y="1725"/>
                </a:lnTo>
                <a:lnTo>
                  <a:pt x="2144" y="1738"/>
                </a:lnTo>
                <a:lnTo>
                  <a:pt x="2150" y="1752"/>
                </a:lnTo>
                <a:lnTo>
                  <a:pt x="2157" y="1765"/>
                </a:lnTo>
                <a:lnTo>
                  <a:pt x="2165" y="1777"/>
                </a:lnTo>
                <a:lnTo>
                  <a:pt x="2175" y="1789"/>
                </a:lnTo>
                <a:lnTo>
                  <a:pt x="2184" y="1801"/>
                </a:lnTo>
                <a:lnTo>
                  <a:pt x="2194" y="1813"/>
                </a:lnTo>
                <a:lnTo>
                  <a:pt x="2205" y="1824"/>
                </a:lnTo>
                <a:lnTo>
                  <a:pt x="2216" y="1835"/>
                </a:lnTo>
                <a:lnTo>
                  <a:pt x="2227" y="1845"/>
                </a:lnTo>
                <a:lnTo>
                  <a:pt x="2239" y="1855"/>
                </a:lnTo>
                <a:lnTo>
                  <a:pt x="2252" y="1864"/>
                </a:lnTo>
                <a:lnTo>
                  <a:pt x="2264" y="1871"/>
                </a:lnTo>
                <a:lnTo>
                  <a:pt x="2277" y="1879"/>
                </a:lnTo>
                <a:lnTo>
                  <a:pt x="2291" y="1885"/>
                </a:lnTo>
                <a:lnTo>
                  <a:pt x="2304" y="1891"/>
                </a:lnTo>
                <a:lnTo>
                  <a:pt x="2319" y="1896"/>
                </a:lnTo>
                <a:lnTo>
                  <a:pt x="2333" y="1901"/>
                </a:lnTo>
                <a:lnTo>
                  <a:pt x="2347" y="1904"/>
                </a:lnTo>
                <a:lnTo>
                  <a:pt x="2361" y="1907"/>
                </a:lnTo>
                <a:lnTo>
                  <a:pt x="2375" y="1910"/>
                </a:lnTo>
                <a:lnTo>
                  <a:pt x="2389" y="1911"/>
                </a:lnTo>
                <a:lnTo>
                  <a:pt x="2404" y="1913"/>
                </a:lnTo>
                <a:lnTo>
                  <a:pt x="2418" y="1913"/>
                </a:lnTo>
                <a:lnTo>
                  <a:pt x="2433" y="1913"/>
                </a:lnTo>
                <a:lnTo>
                  <a:pt x="2447" y="1911"/>
                </a:lnTo>
                <a:lnTo>
                  <a:pt x="2462" y="1910"/>
                </a:lnTo>
                <a:lnTo>
                  <a:pt x="2477" y="1907"/>
                </a:lnTo>
                <a:lnTo>
                  <a:pt x="2491" y="1904"/>
                </a:lnTo>
                <a:lnTo>
                  <a:pt x="2505" y="1901"/>
                </a:lnTo>
                <a:lnTo>
                  <a:pt x="2519" y="1896"/>
                </a:lnTo>
                <a:lnTo>
                  <a:pt x="2532" y="1891"/>
                </a:lnTo>
                <a:lnTo>
                  <a:pt x="2546" y="1885"/>
                </a:lnTo>
                <a:lnTo>
                  <a:pt x="2559" y="1879"/>
                </a:lnTo>
                <a:lnTo>
                  <a:pt x="2572" y="1871"/>
                </a:lnTo>
                <a:lnTo>
                  <a:pt x="2585" y="1864"/>
                </a:lnTo>
                <a:lnTo>
                  <a:pt x="2597" y="1855"/>
                </a:lnTo>
                <a:lnTo>
                  <a:pt x="2610" y="1845"/>
                </a:lnTo>
                <a:lnTo>
                  <a:pt x="2621" y="1835"/>
                </a:lnTo>
                <a:lnTo>
                  <a:pt x="2633" y="1824"/>
                </a:lnTo>
                <a:lnTo>
                  <a:pt x="4457" y="0"/>
                </a:lnTo>
                <a:close/>
                <a:moveTo>
                  <a:pt x="3522" y="0"/>
                </a:moveTo>
                <a:lnTo>
                  <a:pt x="2666" y="0"/>
                </a:lnTo>
                <a:lnTo>
                  <a:pt x="1071" y="1594"/>
                </a:lnTo>
                <a:lnTo>
                  <a:pt x="1061" y="1605"/>
                </a:lnTo>
                <a:lnTo>
                  <a:pt x="1051" y="1617"/>
                </a:lnTo>
                <a:lnTo>
                  <a:pt x="1042" y="1629"/>
                </a:lnTo>
                <a:lnTo>
                  <a:pt x="1033" y="1641"/>
                </a:lnTo>
                <a:lnTo>
                  <a:pt x="1025" y="1654"/>
                </a:lnTo>
                <a:lnTo>
                  <a:pt x="1018" y="1667"/>
                </a:lnTo>
                <a:lnTo>
                  <a:pt x="1012" y="1680"/>
                </a:lnTo>
                <a:lnTo>
                  <a:pt x="1006" y="1694"/>
                </a:lnTo>
                <a:lnTo>
                  <a:pt x="1001" y="1708"/>
                </a:lnTo>
                <a:lnTo>
                  <a:pt x="996" y="1722"/>
                </a:lnTo>
                <a:lnTo>
                  <a:pt x="991" y="1736"/>
                </a:lnTo>
                <a:lnTo>
                  <a:pt x="988" y="1750"/>
                </a:lnTo>
                <a:lnTo>
                  <a:pt x="986" y="1764"/>
                </a:lnTo>
                <a:lnTo>
                  <a:pt x="984" y="1779"/>
                </a:lnTo>
                <a:lnTo>
                  <a:pt x="983" y="1793"/>
                </a:lnTo>
                <a:lnTo>
                  <a:pt x="983" y="1807"/>
                </a:lnTo>
                <a:lnTo>
                  <a:pt x="983" y="1822"/>
                </a:lnTo>
                <a:lnTo>
                  <a:pt x="984" y="1836"/>
                </a:lnTo>
                <a:lnTo>
                  <a:pt x="986" y="1851"/>
                </a:lnTo>
                <a:lnTo>
                  <a:pt x="988" y="1866"/>
                </a:lnTo>
                <a:lnTo>
                  <a:pt x="991" y="1880"/>
                </a:lnTo>
                <a:lnTo>
                  <a:pt x="996" y="1894"/>
                </a:lnTo>
                <a:lnTo>
                  <a:pt x="1001" y="1908"/>
                </a:lnTo>
                <a:lnTo>
                  <a:pt x="1006" y="1922"/>
                </a:lnTo>
                <a:lnTo>
                  <a:pt x="1012" y="1935"/>
                </a:lnTo>
                <a:lnTo>
                  <a:pt x="1018" y="1948"/>
                </a:lnTo>
                <a:lnTo>
                  <a:pt x="1025" y="1961"/>
                </a:lnTo>
                <a:lnTo>
                  <a:pt x="1033" y="1974"/>
                </a:lnTo>
                <a:lnTo>
                  <a:pt x="1042" y="1986"/>
                </a:lnTo>
                <a:lnTo>
                  <a:pt x="1051" y="1998"/>
                </a:lnTo>
                <a:lnTo>
                  <a:pt x="1061" y="2010"/>
                </a:lnTo>
                <a:lnTo>
                  <a:pt x="1071" y="2022"/>
                </a:lnTo>
                <a:lnTo>
                  <a:pt x="1083" y="2033"/>
                </a:lnTo>
                <a:lnTo>
                  <a:pt x="1094" y="2043"/>
                </a:lnTo>
                <a:lnTo>
                  <a:pt x="1106" y="2052"/>
                </a:lnTo>
                <a:lnTo>
                  <a:pt x="1118" y="2060"/>
                </a:lnTo>
                <a:lnTo>
                  <a:pt x="1131" y="2068"/>
                </a:lnTo>
                <a:lnTo>
                  <a:pt x="1145" y="2075"/>
                </a:lnTo>
                <a:lnTo>
                  <a:pt x="1158" y="2082"/>
                </a:lnTo>
                <a:lnTo>
                  <a:pt x="1172" y="2088"/>
                </a:lnTo>
                <a:lnTo>
                  <a:pt x="1185" y="2093"/>
                </a:lnTo>
                <a:lnTo>
                  <a:pt x="1199" y="2097"/>
                </a:lnTo>
                <a:lnTo>
                  <a:pt x="1213" y="2101"/>
                </a:lnTo>
                <a:lnTo>
                  <a:pt x="1227" y="2104"/>
                </a:lnTo>
                <a:lnTo>
                  <a:pt x="1242" y="2107"/>
                </a:lnTo>
                <a:lnTo>
                  <a:pt x="1256" y="2108"/>
                </a:lnTo>
                <a:lnTo>
                  <a:pt x="1270" y="2109"/>
                </a:lnTo>
                <a:lnTo>
                  <a:pt x="1285" y="2110"/>
                </a:lnTo>
                <a:lnTo>
                  <a:pt x="1300" y="2109"/>
                </a:lnTo>
                <a:lnTo>
                  <a:pt x="1315" y="2108"/>
                </a:lnTo>
                <a:lnTo>
                  <a:pt x="1329" y="2107"/>
                </a:lnTo>
                <a:lnTo>
                  <a:pt x="1343" y="2104"/>
                </a:lnTo>
                <a:lnTo>
                  <a:pt x="1358" y="2101"/>
                </a:lnTo>
                <a:lnTo>
                  <a:pt x="1372" y="2097"/>
                </a:lnTo>
                <a:lnTo>
                  <a:pt x="1385" y="2093"/>
                </a:lnTo>
                <a:lnTo>
                  <a:pt x="1399" y="2088"/>
                </a:lnTo>
                <a:lnTo>
                  <a:pt x="1413" y="2082"/>
                </a:lnTo>
                <a:lnTo>
                  <a:pt x="1426" y="2075"/>
                </a:lnTo>
                <a:lnTo>
                  <a:pt x="1440" y="2068"/>
                </a:lnTo>
                <a:lnTo>
                  <a:pt x="1452" y="2060"/>
                </a:lnTo>
                <a:lnTo>
                  <a:pt x="1465" y="2052"/>
                </a:lnTo>
                <a:lnTo>
                  <a:pt x="1477" y="2043"/>
                </a:lnTo>
                <a:lnTo>
                  <a:pt x="1488" y="2033"/>
                </a:lnTo>
                <a:lnTo>
                  <a:pt x="1499" y="2022"/>
                </a:lnTo>
                <a:lnTo>
                  <a:pt x="3522" y="0"/>
                </a:lnTo>
                <a:close/>
                <a:moveTo>
                  <a:pt x="2585" y="0"/>
                </a:moveTo>
                <a:lnTo>
                  <a:pt x="1731" y="0"/>
                </a:lnTo>
                <a:lnTo>
                  <a:pt x="88" y="1641"/>
                </a:lnTo>
                <a:lnTo>
                  <a:pt x="77" y="1652"/>
                </a:lnTo>
                <a:lnTo>
                  <a:pt x="67" y="1664"/>
                </a:lnTo>
                <a:lnTo>
                  <a:pt x="58" y="1676"/>
                </a:lnTo>
                <a:lnTo>
                  <a:pt x="50" y="1688"/>
                </a:lnTo>
                <a:lnTo>
                  <a:pt x="42" y="1702"/>
                </a:lnTo>
                <a:lnTo>
                  <a:pt x="34" y="1715"/>
                </a:lnTo>
                <a:lnTo>
                  <a:pt x="28" y="1728"/>
                </a:lnTo>
                <a:lnTo>
                  <a:pt x="22" y="1741"/>
                </a:lnTo>
                <a:lnTo>
                  <a:pt x="17" y="1755"/>
                </a:lnTo>
                <a:lnTo>
                  <a:pt x="13" y="1769"/>
                </a:lnTo>
                <a:lnTo>
                  <a:pt x="9" y="1783"/>
                </a:lnTo>
                <a:lnTo>
                  <a:pt x="6" y="1797"/>
                </a:lnTo>
                <a:lnTo>
                  <a:pt x="3" y="1811"/>
                </a:lnTo>
                <a:lnTo>
                  <a:pt x="2" y="1826"/>
                </a:lnTo>
                <a:lnTo>
                  <a:pt x="1" y="1840"/>
                </a:lnTo>
                <a:lnTo>
                  <a:pt x="0" y="1856"/>
                </a:lnTo>
                <a:lnTo>
                  <a:pt x="1" y="1870"/>
                </a:lnTo>
                <a:lnTo>
                  <a:pt x="2" y="1884"/>
                </a:lnTo>
                <a:lnTo>
                  <a:pt x="3" y="1899"/>
                </a:lnTo>
                <a:lnTo>
                  <a:pt x="6" y="1913"/>
                </a:lnTo>
                <a:lnTo>
                  <a:pt x="9" y="1927"/>
                </a:lnTo>
                <a:lnTo>
                  <a:pt x="13" y="1941"/>
                </a:lnTo>
                <a:lnTo>
                  <a:pt x="17" y="1955"/>
                </a:lnTo>
                <a:lnTo>
                  <a:pt x="22" y="1969"/>
                </a:lnTo>
                <a:lnTo>
                  <a:pt x="28" y="1982"/>
                </a:lnTo>
                <a:lnTo>
                  <a:pt x="34" y="1995"/>
                </a:lnTo>
                <a:lnTo>
                  <a:pt x="42" y="2008"/>
                </a:lnTo>
                <a:lnTo>
                  <a:pt x="50" y="2022"/>
                </a:lnTo>
                <a:lnTo>
                  <a:pt x="58" y="2034"/>
                </a:lnTo>
                <a:lnTo>
                  <a:pt x="67" y="2046"/>
                </a:lnTo>
                <a:lnTo>
                  <a:pt x="77" y="2058"/>
                </a:lnTo>
                <a:lnTo>
                  <a:pt x="88" y="2069"/>
                </a:lnTo>
                <a:lnTo>
                  <a:pt x="99" y="2080"/>
                </a:lnTo>
                <a:lnTo>
                  <a:pt x="111" y="2090"/>
                </a:lnTo>
                <a:lnTo>
                  <a:pt x="124" y="2099"/>
                </a:lnTo>
                <a:lnTo>
                  <a:pt x="136" y="2107"/>
                </a:lnTo>
                <a:lnTo>
                  <a:pt x="149" y="2115"/>
                </a:lnTo>
                <a:lnTo>
                  <a:pt x="161" y="2122"/>
                </a:lnTo>
                <a:lnTo>
                  <a:pt x="175" y="2129"/>
                </a:lnTo>
                <a:lnTo>
                  <a:pt x="188" y="2135"/>
                </a:lnTo>
                <a:lnTo>
                  <a:pt x="202" y="2140"/>
                </a:lnTo>
                <a:lnTo>
                  <a:pt x="216" y="2144"/>
                </a:lnTo>
                <a:lnTo>
                  <a:pt x="230" y="2148"/>
                </a:lnTo>
                <a:lnTo>
                  <a:pt x="244" y="2151"/>
                </a:lnTo>
                <a:lnTo>
                  <a:pt x="258" y="2154"/>
                </a:lnTo>
                <a:lnTo>
                  <a:pt x="274" y="2155"/>
                </a:lnTo>
                <a:lnTo>
                  <a:pt x="288" y="2156"/>
                </a:lnTo>
                <a:lnTo>
                  <a:pt x="302" y="2157"/>
                </a:lnTo>
                <a:lnTo>
                  <a:pt x="317" y="2156"/>
                </a:lnTo>
                <a:lnTo>
                  <a:pt x="331" y="2155"/>
                </a:lnTo>
                <a:lnTo>
                  <a:pt x="346" y="2154"/>
                </a:lnTo>
                <a:lnTo>
                  <a:pt x="360" y="2151"/>
                </a:lnTo>
                <a:lnTo>
                  <a:pt x="374" y="2148"/>
                </a:lnTo>
                <a:lnTo>
                  <a:pt x="388" y="2144"/>
                </a:lnTo>
                <a:lnTo>
                  <a:pt x="402" y="2140"/>
                </a:lnTo>
                <a:lnTo>
                  <a:pt x="417" y="2135"/>
                </a:lnTo>
                <a:lnTo>
                  <a:pt x="430" y="2129"/>
                </a:lnTo>
                <a:lnTo>
                  <a:pt x="443" y="2122"/>
                </a:lnTo>
                <a:lnTo>
                  <a:pt x="456" y="2115"/>
                </a:lnTo>
                <a:lnTo>
                  <a:pt x="469" y="2107"/>
                </a:lnTo>
                <a:lnTo>
                  <a:pt x="481" y="2099"/>
                </a:lnTo>
                <a:lnTo>
                  <a:pt x="493" y="2090"/>
                </a:lnTo>
                <a:lnTo>
                  <a:pt x="505" y="2080"/>
                </a:lnTo>
                <a:lnTo>
                  <a:pt x="516" y="2069"/>
                </a:lnTo>
                <a:lnTo>
                  <a:pt x="2585" y="0"/>
                </a:lnTo>
                <a:close/>
                <a:moveTo>
                  <a:pt x="1650" y="0"/>
                </a:moveTo>
                <a:lnTo>
                  <a:pt x="794" y="0"/>
                </a:lnTo>
                <a:lnTo>
                  <a:pt x="154" y="640"/>
                </a:lnTo>
                <a:lnTo>
                  <a:pt x="144" y="651"/>
                </a:lnTo>
                <a:lnTo>
                  <a:pt x="134" y="663"/>
                </a:lnTo>
                <a:lnTo>
                  <a:pt x="125" y="675"/>
                </a:lnTo>
                <a:lnTo>
                  <a:pt x="115" y="687"/>
                </a:lnTo>
                <a:lnTo>
                  <a:pt x="107" y="700"/>
                </a:lnTo>
                <a:lnTo>
                  <a:pt x="100" y="712"/>
                </a:lnTo>
                <a:lnTo>
                  <a:pt x="94" y="727"/>
                </a:lnTo>
                <a:lnTo>
                  <a:pt x="88" y="740"/>
                </a:lnTo>
                <a:lnTo>
                  <a:pt x="83" y="754"/>
                </a:lnTo>
                <a:lnTo>
                  <a:pt x="78" y="768"/>
                </a:lnTo>
                <a:lnTo>
                  <a:pt x="74" y="782"/>
                </a:lnTo>
                <a:lnTo>
                  <a:pt x="71" y="796"/>
                </a:lnTo>
                <a:lnTo>
                  <a:pt x="69" y="810"/>
                </a:lnTo>
                <a:lnTo>
                  <a:pt x="67" y="825"/>
                </a:lnTo>
                <a:lnTo>
                  <a:pt x="66" y="839"/>
                </a:lnTo>
                <a:lnTo>
                  <a:pt x="66" y="853"/>
                </a:lnTo>
                <a:lnTo>
                  <a:pt x="66" y="868"/>
                </a:lnTo>
                <a:lnTo>
                  <a:pt x="67" y="883"/>
                </a:lnTo>
                <a:lnTo>
                  <a:pt x="69" y="898"/>
                </a:lnTo>
                <a:lnTo>
                  <a:pt x="71" y="912"/>
                </a:lnTo>
                <a:lnTo>
                  <a:pt x="74" y="926"/>
                </a:lnTo>
                <a:lnTo>
                  <a:pt x="78" y="940"/>
                </a:lnTo>
                <a:lnTo>
                  <a:pt x="83" y="954"/>
                </a:lnTo>
                <a:lnTo>
                  <a:pt x="88" y="968"/>
                </a:lnTo>
                <a:lnTo>
                  <a:pt x="94" y="981"/>
                </a:lnTo>
                <a:lnTo>
                  <a:pt x="100" y="994"/>
                </a:lnTo>
                <a:lnTo>
                  <a:pt x="107" y="1007"/>
                </a:lnTo>
                <a:lnTo>
                  <a:pt x="115" y="1020"/>
                </a:lnTo>
                <a:lnTo>
                  <a:pt x="125" y="1032"/>
                </a:lnTo>
                <a:lnTo>
                  <a:pt x="134" y="1045"/>
                </a:lnTo>
                <a:lnTo>
                  <a:pt x="144" y="1057"/>
                </a:lnTo>
                <a:lnTo>
                  <a:pt x="154" y="1068"/>
                </a:lnTo>
                <a:lnTo>
                  <a:pt x="166" y="1078"/>
                </a:lnTo>
                <a:lnTo>
                  <a:pt x="177" y="1088"/>
                </a:lnTo>
                <a:lnTo>
                  <a:pt x="189" y="1098"/>
                </a:lnTo>
                <a:lnTo>
                  <a:pt x="202" y="1106"/>
                </a:lnTo>
                <a:lnTo>
                  <a:pt x="214" y="1114"/>
                </a:lnTo>
                <a:lnTo>
                  <a:pt x="227" y="1121"/>
                </a:lnTo>
                <a:lnTo>
                  <a:pt x="240" y="1128"/>
                </a:lnTo>
                <a:lnTo>
                  <a:pt x="254" y="1134"/>
                </a:lnTo>
                <a:lnTo>
                  <a:pt x="268" y="1139"/>
                </a:lnTo>
                <a:lnTo>
                  <a:pt x="282" y="1143"/>
                </a:lnTo>
                <a:lnTo>
                  <a:pt x="296" y="1147"/>
                </a:lnTo>
                <a:lnTo>
                  <a:pt x="310" y="1150"/>
                </a:lnTo>
                <a:lnTo>
                  <a:pt x="325" y="1152"/>
                </a:lnTo>
                <a:lnTo>
                  <a:pt x="339" y="1154"/>
                </a:lnTo>
                <a:lnTo>
                  <a:pt x="354" y="1155"/>
                </a:lnTo>
                <a:lnTo>
                  <a:pt x="368" y="1155"/>
                </a:lnTo>
                <a:lnTo>
                  <a:pt x="382" y="1155"/>
                </a:lnTo>
                <a:lnTo>
                  <a:pt x="397" y="1154"/>
                </a:lnTo>
                <a:lnTo>
                  <a:pt x="412" y="1152"/>
                </a:lnTo>
                <a:lnTo>
                  <a:pt x="426" y="1150"/>
                </a:lnTo>
                <a:lnTo>
                  <a:pt x="441" y="1147"/>
                </a:lnTo>
                <a:lnTo>
                  <a:pt x="455" y="1143"/>
                </a:lnTo>
                <a:lnTo>
                  <a:pt x="468" y="1139"/>
                </a:lnTo>
                <a:lnTo>
                  <a:pt x="482" y="1134"/>
                </a:lnTo>
                <a:lnTo>
                  <a:pt x="496" y="1128"/>
                </a:lnTo>
                <a:lnTo>
                  <a:pt x="509" y="1121"/>
                </a:lnTo>
                <a:lnTo>
                  <a:pt x="522" y="1114"/>
                </a:lnTo>
                <a:lnTo>
                  <a:pt x="534" y="1106"/>
                </a:lnTo>
                <a:lnTo>
                  <a:pt x="547" y="1098"/>
                </a:lnTo>
                <a:lnTo>
                  <a:pt x="560" y="1088"/>
                </a:lnTo>
                <a:lnTo>
                  <a:pt x="571" y="1078"/>
                </a:lnTo>
                <a:lnTo>
                  <a:pt x="582" y="1068"/>
                </a:lnTo>
                <a:lnTo>
                  <a:pt x="165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74B507-86AC-2449-B6D1-1A93CA95FDAA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0F79F45-85DE-B949-9825-DB153F4DE558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981CBB9-A54F-F447-A3CC-2069B379AA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72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553028" y="0"/>
            <a:ext cx="16734972" cy="5379495"/>
          </a:xfrm>
          <a:custGeom>
            <a:avLst/>
            <a:gdLst>
              <a:gd name="T0" fmla="*/ 1498 w 7574"/>
              <a:gd name="T1" fmla="*/ 0 h 2433"/>
              <a:gd name="T2" fmla="*/ 2354 w 7574"/>
              <a:gd name="T3" fmla="*/ 0 h 2433"/>
              <a:gd name="T4" fmla="*/ 1520 w 7574"/>
              <a:gd name="T5" fmla="*/ 834 h 2433"/>
              <a:gd name="T6" fmla="*/ 664 w 7574"/>
              <a:gd name="T7" fmla="*/ 834 h 2433"/>
              <a:gd name="T8" fmla="*/ 1498 w 7574"/>
              <a:gd name="T9" fmla="*/ 0 h 2433"/>
              <a:gd name="T10" fmla="*/ 2434 w 7574"/>
              <a:gd name="T11" fmla="*/ 0 h 2433"/>
              <a:gd name="T12" fmla="*/ 3290 w 7574"/>
              <a:gd name="T13" fmla="*/ 0 h 2433"/>
              <a:gd name="T14" fmla="*/ 855 w 7574"/>
              <a:gd name="T15" fmla="*/ 2433 h 2433"/>
              <a:gd name="T16" fmla="*/ 0 w 7574"/>
              <a:gd name="T17" fmla="*/ 2433 h 2433"/>
              <a:gd name="T18" fmla="*/ 2434 w 7574"/>
              <a:gd name="T19" fmla="*/ 0 h 2433"/>
              <a:gd name="T20" fmla="*/ 3370 w 7574"/>
              <a:gd name="T21" fmla="*/ 0 h 2433"/>
              <a:gd name="T22" fmla="*/ 4226 w 7574"/>
              <a:gd name="T23" fmla="*/ 0 h 2433"/>
              <a:gd name="T24" fmla="*/ 2661 w 7574"/>
              <a:gd name="T25" fmla="*/ 1564 h 2433"/>
              <a:gd name="T26" fmla="*/ 1806 w 7574"/>
              <a:gd name="T27" fmla="*/ 1564 h 2433"/>
              <a:gd name="T28" fmla="*/ 3370 w 7574"/>
              <a:gd name="T29" fmla="*/ 0 h 2433"/>
              <a:gd name="T30" fmla="*/ 4306 w 7574"/>
              <a:gd name="T31" fmla="*/ 0 h 2433"/>
              <a:gd name="T32" fmla="*/ 5162 w 7574"/>
              <a:gd name="T33" fmla="*/ 0 h 2433"/>
              <a:gd name="T34" fmla="*/ 3046 w 7574"/>
              <a:gd name="T35" fmla="*/ 2115 h 2433"/>
              <a:gd name="T36" fmla="*/ 2190 w 7574"/>
              <a:gd name="T37" fmla="*/ 2115 h 2433"/>
              <a:gd name="T38" fmla="*/ 4306 w 7574"/>
              <a:gd name="T39" fmla="*/ 0 h 2433"/>
              <a:gd name="T40" fmla="*/ 5242 w 7574"/>
              <a:gd name="T41" fmla="*/ 0 h 2433"/>
              <a:gd name="T42" fmla="*/ 6098 w 7574"/>
              <a:gd name="T43" fmla="*/ 0 h 2433"/>
              <a:gd name="T44" fmla="*/ 4896 w 7574"/>
              <a:gd name="T45" fmla="*/ 1201 h 2433"/>
              <a:gd name="T46" fmla="*/ 4040 w 7574"/>
              <a:gd name="T47" fmla="*/ 1201 h 2433"/>
              <a:gd name="T48" fmla="*/ 5242 w 7574"/>
              <a:gd name="T49" fmla="*/ 0 h 2433"/>
              <a:gd name="T50" fmla="*/ 6177 w 7574"/>
              <a:gd name="T51" fmla="*/ 0 h 2433"/>
              <a:gd name="T52" fmla="*/ 7033 w 7574"/>
              <a:gd name="T53" fmla="*/ 0 h 2433"/>
              <a:gd name="T54" fmla="*/ 5123 w 7574"/>
              <a:gd name="T55" fmla="*/ 1909 h 2433"/>
              <a:gd name="T56" fmla="*/ 4267 w 7574"/>
              <a:gd name="T57" fmla="*/ 1909 h 2433"/>
              <a:gd name="T58" fmla="*/ 6177 w 7574"/>
              <a:gd name="T59" fmla="*/ 0 h 2433"/>
              <a:gd name="T60" fmla="*/ 7114 w 7574"/>
              <a:gd name="T61" fmla="*/ 0 h 2433"/>
              <a:gd name="T62" fmla="*/ 7574 w 7574"/>
              <a:gd name="T63" fmla="*/ 0 h 2433"/>
              <a:gd name="T64" fmla="*/ 7574 w 7574"/>
              <a:gd name="T65" fmla="*/ 395 h 2433"/>
              <a:gd name="T66" fmla="*/ 6453 w 7574"/>
              <a:gd name="T67" fmla="*/ 1515 h 2433"/>
              <a:gd name="T68" fmla="*/ 5597 w 7574"/>
              <a:gd name="T69" fmla="*/ 1515 h 2433"/>
              <a:gd name="T70" fmla="*/ 7114 w 7574"/>
              <a:gd name="T71" fmla="*/ 0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574" h="2433">
                <a:moveTo>
                  <a:pt x="1498" y="0"/>
                </a:moveTo>
                <a:lnTo>
                  <a:pt x="2354" y="0"/>
                </a:lnTo>
                <a:lnTo>
                  <a:pt x="1520" y="834"/>
                </a:lnTo>
                <a:lnTo>
                  <a:pt x="664" y="834"/>
                </a:lnTo>
                <a:lnTo>
                  <a:pt x="1498" y="0"/>
                </a:lnTo>
                <a:close/>
                <a:moveTo>
                  <a:pt x="2434" y="0"/>
                </a:moveTo>
                <a:lnTo>
                  <a:pt x="3290" y="0"/>
                </a:lnTo>
                <a:lnTo>
                  <a:pt x="855" y="2433"/>
                </a:lnTo>
                <a:lnTo>
                  <a:pt x="0" y="2433"/>
                </a:lnTo>
                <a:lnTo>
                  <a:pt x="2434" y="0"/>
                </a:lnTo>
                <a:close/>
                <a:moveTo>
                  <a:pt x="3370" y="0"/>
                </a:moveTo>
                <a:lnTo>
                  <a:pt x="4226" y="0"/>
                </a:lnTo>
                <a:lnTo>
                  <a:pt x="2661" y="1564"/>
                </a:lnTo>
                <a:lnTo>
                  <a:pt x="1806" y="1564"/>
                </a:lnTo>
                <a:lnTo>
                  <a:pt x="3370" y="0"/>
                </a:lnTo>
                <a:close/>
                <a:moveTo>
                  <a:pt x="4306" y="0"/>
                </a:moveTo>
                <a:lnTo>
                  <a:pt x="5162" y="0"/>
                </a:lnTo>
                <a:lnTo>
                  <a:pt x="3046" y="2115"/>
                </a:lnTo>
                <a:lnTo>
                  <a:pt x="2190" y="2115"/>
                </a:lnTo>
                <a:lnTo>
                  <a:pt x="4306" y="0"/>
                </a:lnTo>
                <a:close/>
                <a:moveTo>
                  <a:pt x="5242" y="0"/>
                </a:moveTo>
                <a:lnTo>
                  <a:pt x="6098" y="0"/>
                </a:lnTo>
                <a:lnTo>
                  <a:pt x="4896" y="1201"/>
                </a:lnTo>
                <a:lnTo>
                  <a:pt x="4040" y="1201"/>
                </a:lnTo>
                <a:lnTo>
                  <a:pt x="5242" y="0"/>
                </a:lnTo>
                <a:close/>
                <a:moveTo>
                  <a:pt x="6177" y="0"/>
                </a:moveTo>
                <a:lnTo>
                  <a:pt x="7033" y="0"/>
                </a:lnTo>
                <a:lnTo>
                  <a:pt x="5123" y="1909"/>
                </a:lnTo>
                <a:lnTo>
                  <a:pt x="4267" y="1909"/>
                </a:lnTo>
                <a:lnTo>
                  <a:pt x="6177" y="0"/>
                </a:lnTo>
                <a:close/>
                <a:moveTo>
                  <a:pt x="7114" y="0"/>
                </a:moveTo>
                <a:lnTo>
                  <a:pt x="7574" y="0"/>
                </a:lnTo>
                <a:lnTo>
                  <a:pt x="7574" y="395"/>
                </a:lnTo>
                <a:lnTo>
                  <a:pt x="6453" y="1515"/>
                </a:lnTo>
                <a:lnTo>
                  <a:pt x="5597" y="1515"/>
                </a:lnTo>
                <a:lnTo>
                  <a:pt x="7114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608DFC-52BD-9F47-A5DC-38DC2D4C9AD6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24B3656-C6B1-1548-9E0B-A58277B20362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9894A57-3362-D845-9FF5-F2BF986B38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59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01200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18076C-60FD-2C4E-BDB4-DB8EB5CB5E34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25833C6-1312-2040-BCA6-DD8083B17E9C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9D15A36-1805-AE45-B957-19C563F48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70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698918" cy="669891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279192" y="4287009"/>
            <a:ext cx="4798110" cy="479811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9EB295-2A0F-3941-99C9-510F081C66F0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57794D3-DD4B-D14A-ADCC-B01C97479240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F4A7357-0AC7-3B4C-9CBF-0892F639D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1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907700" y="3429529"/>
            <a:ext cx="346604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24384" y="0"/>
            <a:ext cx="346604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441658" y="3429529"/>
            <a:ext cx="346604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24384" y="3429529"/>
            <a:ext cx="346604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441658" y="6859059"/>
            <a:ext cx="346604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24384" y="6859059"/>
            <a:ext cx="346604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16511E6-E95E-054F-8A9F-48D0C3E4F56A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DC1C82D-8973-9644-AF17-B4738DA87243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33694B4-A4D0-8B4E-8BFF-C4E1792BA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96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359170" y="0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087336" y="0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815502" y="0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43668" y="0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271834" y="0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087336" y="2247901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815502" y="2247901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3668" y="2247901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271834" y="2247901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2247901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543668" y="4495802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271834" y="4495802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0" y="4495802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0" y="6743703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8D5C075-AD06-2646-98DA-28A6E01A1E31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0BC4DAB1-732E-7643-B75F-30F62B6E1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280F20D-281D-BF4F-B5EC-F1AEBD0771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89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76448" y="0"/>
            <a:ext cx="3975907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52354" y="0"/>
            <a:ext cx="3975907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09A9054-01E6-4A43-AEF1-FF58D1366520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DAB939A-8E24-2C48-BFD0-705C1C372796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6B66127-393D-1942-8DAA-86F31367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5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01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B6DBBC3-86DC-5F4C-B2A9-988714CAC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75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457449" y="0"/>
            <a:ext cx="5485374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57448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0EF4E2-6FF3-AE41-A78D-F219CB2F2E59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FBFF370-1B4B-AC4B-9E23-E0F35363C9E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8F5A16D-2F07-DE49-ACA2-319BD09269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88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942823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6BB1B-7FD3-5044-8E26-AB8C41868C07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A10AC74-6651-E849-B07C-C83D55763DD6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FEF8EAE-BD4D-BF4C-AAA9-45CC4C307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20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8180310" y="0"/>
            <a:ext cx="10107690" cy="10288588"/>
          </a:xfrm>
          <a:custGeom>
            <a:avLst/>
            <a:gdLst>
              <a:gd name="T0" fmla="*/ 4469 w 4469"/>
              <a:gd name="T1" fmla="*/ 4552 h 4552"/>
              <a:gd name="T2" fmla="*/ 3879 w 4469"/>
              <a:gd name="T3" fmla="*/ 4552 h 4552"/>
              <a:gd name="T4" fmla="*/ 1610 w 4469"/>
              <a:gd name="T5" fmla="*/ 2276 h 4552"/>
              <a:gd name="T6" fmla="*/ 3879 w 4469"/>
              <a:gd name="T7" fmla="*/ 0 h 4552"/>
              <a:gd name="T8" fmla="*/ 4469 w 4469"/>
              <a:gd name="T9" fmla="*/ 0 h 4552"/>
              <a:gd name="T10" fmla="*/ 4469 w 4469"/>
              <a:gd name="T11" fmla="*/ 4552 h 4552"/>
              <a:gd name="T12" fmla="*/ 3799 w 4469"/>
              <a:gd name="T13" fmla="*/ 4552 h 4552"/>
              <a:gd name="T14" fmla="*/ 2269 w 4469"/>
              <a:gd name="T15" fmla="*/ 4552 h 4552"/>
              <a:gd name="T16" fmla="*/ 806 w 4469"/>
              <a:gd name="T17" fmla="*/ 3084 h 4552"/>
              <a:gd name="T18" fmla="*/ 1571 w 4469"/>
              <a:gd name="T19" fmla="*/ 2316 h 4552"/>
              <a:gd name="T20" fmla="*/ 3799 w 4469"/>
              <a:gd name="T21" fmla="*/ 4552 h 4552"/>
              <a:gd name="T22" fmla="*/ 2269 w 4469"/>
              <a:gd name="T23" fmla="*/ 0 h 4552"/>
              <a:gd name="T24" fmla="*/ 3799 w 4469"/>
              <a:gd name="T25" fmla="*/ 0 h 4552"/>
              <a:gd name="T26" fmla="*/ 1571 w 4469"/>
              <a:gd name="T27" fmla="*/ 2236 h 4552"/>
              <a:gd name="T28" fmla="*/ 806 w 4469"/>
              <a:gd name="T29" fmla="*/ 1468 h 4552"/>
              <a:gd name="T30" fmla="*/ 2269 w 4469"/>
              <a:gd name="T31" fmla="*/ 0 h 4552"/>
              <a:gd name="T32" fmla="*/ 0 w 4469"/>
              <a:gd name="T33" fmla="*/ 2276 h 4552"/>
              <a:gd name="T34" fmla="*/ 765 w 4469"/>
              <a:gd name="T35" fmla="*/ 1508 h 4552"/>
              <a:gd name="T36" fmla="*/ 1531 w 4469"/>
              <a:gd name="T37" fmla="*/ 2276 h 4552"/>
              <a:gd name="T38" fmla="*/ 765 w 4469"/>
              <a:gd name="T39" fmla="*/ 3044 h 4552"/>
              <a:gd name="T40" fmla="*/ 0 w 4469"/>
              <a:gd name="T41" fmla="*/ 2276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69" h="4552">
                <a:moveTo>
                  <a:pt x="4469" y="4552"/>
                </a:moveTo>
                <a:lnTo>
                  <a:pt x="3879" y="4552"/>
                </a:lnTo>
                <a:lnTo>
                  <a:pt x="1610" y="2276"/>
                </a:lnTo>
                <a:lnTo>
                  <a:pt x="3879" y="0"/>
                </a:lnTo>
                <a:lnTo>
                  <a:pt x="4469" y="0"/>
                </a:lnTo>
                <a:lnTo>
                  <a:pt x="4469" y="4552"/>
                </a:lnTo>
                <a:close/>
                <a:moveTo>
                  <a:pt x="3799" y="4552"/>
                </a:moveTo>
                <a:lnTo>
                  <a:pt x="2269" y="4552"/>
                </a:lnTo>
                <a:lnTo>
                  <a:pt x="806" y="3084"/>
                </a:lnTo>
                <a:lnTo>
                  <a:pt x="1571" y="2316"/>
                </a:lnTo>
                <a:lnTo>
                  <a:pt x="3799" y="4552"/>
                </a:lnTo>
                <a:close/>
                <a:moveTo>
                  <a:pt x="2269" y="0"/>
                </a:moveTo>
                <a:lnTo>
                  <a:pt x="3799" y="0"/>
                </a:lnTo>
                <a:lnTo>
                  <a:pt x="1571" y="2236"/>
                </a:lnTo>
                <a:lnTo>
                  <a:pt x="806" y="1468"/>
                </a:lnTo>
                <a:lnTo>
                  <a:pt x="2269" y="0"/>
                </a:lnTo>
                <a:close/>
                <a:moveTo>
                  <a:pt x="0" y="2276"/>
                </a:moveTo>
                <a:lnTo>
                  <a:pt x="765" y="1508"/>
                </a:lnTo>
                <a:lnTo>
                  <a:pt x="1531" y="2276"/>
                </a:lnTo>
                <a:lnTo>
                  <a:pt x="765" y="3044"/>
                </a:lnTo>
                <a:lnTo>
                  <a:pt x="0" y="227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D695FF5-6267-0749-9705-3C35E824F8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20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7841126" y="0"/>
            <a:ext cx="10446874" cy="10288588"/>
          </a:xfrm>
          <a:custGeom>
            <a:avLst/>
            <a:gdLst>
              <a:gd name="T0" fmla="*/ 4619 w 4619"/>
              <a:gd name="T1" fmla="*/ 4552 h 4552"/>
              <a:gd name="T2" fmla="*/ 4241 w 4619"/>
              <a:gd name="T3" fmla="*/ 4552 h 4552"/>
              <a:gd name="T4" fmla="*/ 1972 w 4619"/>
              <a:gd name="T5" fmla="*/ 2276 h 4552"/>
              <a:gd name="T6" fmla="*/ 4241 w 4619"/>
              <a:gd name="T7" fmla="*/ 0 h 4552"/>
              <a:gd name="T8" fmla="*/ 4619 w 4619"/>
              <a:gd name="T9" fmla="*/ 0 h 4552"/>
              <a:gd name="T10" fmla="*/ 4619 w 4619"/>
              <a:gd name="T11" fmla="*/ 4552 h 4552"/>
              <a:gd name="T12" fmla="*/ 986 w 4619"/>
              <a:gd name="T13" fmla="*/ 3265 h 4552"/>
              <a:gd name="T14" fmla="*/ 1932 w 4619"/>
              <a:gd name="T15" fmla="*/ 2316 h 4552"/>
              <a:gd name="T16" fmla="*/ 2879 w 4619"/>
              <a:gd name="T17" fmla="*/ 3265 h 4552"/>
              <a:gd name="T18" fmla="*/ 1932 w 4619"/>
              <a:gd name="T19" fmla="*/ 4214 h 4552"/>
              <a:gd name="T20" fmla="*/ 986 w 4619"/>
              <a:gd name="T21" fmla="*/ 3265 h 4552"/>
              <a:gd name="T22" fmla="*/ 0 w 4619"/>
              <a:gd name="T23" fmla="*/ 2276 h 4552"/>
              <a:gd name="T24" fmla="*/ 946 w 4619"/>
              <a:gd name="T25" fmla="*/ 1327 h 4552"/>
              <a:gd name="T26" fmla="*/ 1893 w 4619"/>
              <a:gd name="T27" fmla="*/ 2276 h 4552"/>
              <a:gd name="T28" fmla="*/ 946 w 4619"/>
              <a:gd name="T29" fmla="*/ 3225 h 4552"/>
              <a:gd name="T30" fmla="*/ 0 w 4619"/>
              <a:gd name="T31" fmla="*/ 2276 h 4552"/>
              <a:gd name="T32" fmla="*/ 986 w 4619"/>
              <a:gd name="T33" fmla="*/ 1287 h 4552"/>
              <a:gd name="T34" fmla="*/ 1932 w 4619"/>
              <a:gd name="T35" fmla="*/ 338 h 4552"/>
              <a:gd name="T36" fmla="*/ 2879 w 4619"/>
              <a:gd name="T37" fmla="*/ 1287 h 4552"/>
              <a:gd name="T38" fmla="*/ 1932 w 4619"/>
              <a:gd name="T39" fmla="*/ 2236 h 4552"/>
              <a:gd name="T40" fmla="*/ 986 w 4619"/>
              <a:gd name="T41" fmla="*/ 1287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9" h="4552">
                <a:moveTo>
                  <a:pt x="4619" y="4552"/>
                </a:moveTo>
                <a:lnTo>
                  <a:pt x="4241" y="4552"/>
                </a:lnTo>
                <a:lnTo>
                  <a:pt x="1972" y="2276"/>
                </a:lnTo>
                <a:lnTo>
                  <a:pt x="4241" y="0"/>
                </a:lnTo>
                <a:lnTo>
                  <a:pt x="4619" y="0"/>
                </a:lnTo>
                <a:lnTo>
                  <a:pt x="4619" y="4552"/>
                </a:lnTo>
                <a:close/>
                <a:moveTo>
                  <a:pt x="986" y="3265"/>
                </a:moveTo>
                <a:lnTo>
                  <a:pt x="1932" y="2316"/>
                </a:lnTo>
                <a:lnTo>
                  <a:pt x="2879" y="3265"/>
                </a:lnTo>
                <a:lnTo>
                  <a:pt x="1932" y="4214"/>
                </a:lnTo>
                <a:lnTo>
                  <a:pt x="986" y="3265"/>
                </a:lnTo>
                <a:close/>
                <a:moveTo>
                  <a:pt x="0" y="2276"/>
                </a:moveTo>
                <a:lnTo>
                  <a:pt x="946" y="1327"/>
                </a:lnTo>
                <a:lnTo>
                  <a:pt x="1893" y="2276"/>
                </a:lnTo>
                <a:lnTo>
                  <a:pt x="946" y="3225"/>
                </a:lnTo>
                <a:lnTo>
                  <a:pt x="0" y="2276"/>
                </a:lnTo>
                <a:close/>
                <a:moveTo>
                  <a:pt x="986" y="1287"/>
                </a:moveTo>
                <a:lnTo>
                  <a:pt x="1932" y="338"/>
                </a:lnTo>
                <a:lnTo>
                  <a:pt x="2879" y="1287"/>
                </a:lnTo>
                <a:lnTo>
                  <a:pt x="1932" y="2236"/>
                </a:lnTo>
                <a:lnTo>
                  <a:pt x="986" y="1287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8D9502D-82B4-9142-8BC1-1F68C1904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53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14831526" cy="10288588"/>
          </a:xfrm>
          <a:custGeom>
            <a:avLst/>
            <a:gdLst>
              <a:gd name="T0" fmla="*/ 0 w 3711"/>
              <a:gd name="T1" fmla="*/ 0 h 3236"/>
              <a:gd name="T2" fmla="*/ 319 w 3711"/>
              <a:gd name="T3" fmla="*/ 557 h 3236"/>
              <a:gd name="T4" fmla="*/ 640 w 3711"/>
              <a:gd name="T5" fmla="*/ 0 h 3236"/>
              <a:gd name="T6" fmla="*/ 0 w 3711"/>
              <a:gd name="T7" fmla="*/ 0 h 3236"/>
              <a:gd name="T8" fmla="*/ 349 w 3711"/>
              <a:gd name="T9" fmla="*/ 608 h 3236"/>
              <a:gd name="T10" fmla="*/ 625 w 3711"/>
              <a:gd name="T11" fmla="*/ 1089 h 3236"/>
              <a:gd name="T12" fmla="*/ 1252 w 3711"/>
              <a:gd name="T13" fmla="*/ 0 h 3236"/>
              <a:gd name="T14" fmla="*/ 699 w 3711"/>
              <a:gd name="T15" fmla="*/ 0 h 3236"/>
              <a:gd name="T16" fmla="*/ 349 w 3711"/>
              <a:gd name="T17" fmla="*/ 608 h 3236"/>
              <a:gd name="T18" fmla="*/ 654 w 3711"/>
              <a:gd name="T19" fmla="*/ 1140 h 3236"/>
              <a:gd name="T20" fmla="*/ 930 w 3711"/>
              <a:gd name="T21" fmla="*/ 1621 h 3236"/>
              <a:gd name="T22" fmla="*/ 1863 w 3711"/>
              <a:gd name="T23" fmla="*/ 0 h 3236"/>
              <a:gd name="T24" fmla="*/ 1310 w 3711"/>
              <a:gd name="T25" fmla="*/ 0 h 3236"/>
              <a:gd name="T26" fmla="*/ 654 w 3711"/>
              <a:gd name="T27" fmla="*/ 1140 h 3236"/>
              <a:gd name="T28" fmla="*/ 959 w 3711"/>
              <a:gd name="T29" fmla="*/ 1672 h 3236"/>
              <a:gd name="T30" fmla="*/ 1235 w 3711"/>
              <a:gd name="T31" fmla="*/ 2153 h 3236"/>
              <a:gd name="T32" fmla="*/ 2475 w 3711"/>
              <a:gd name="T33" fmla="*/ 0 h 3236"/>
              <a:gd name="T34" fmla="*/ 1921 w 3711"/>
              <a:gd name="T35" fmla="*/ 0 h 3236"/>
              <a:gd name="T36" fmla="*/ 959 w 3711"/>
              <a:gd name="T37" fmla="*/ 1672 h 3236"/>
              <a:gd name="T38" fmla="*/ 1265 w 3711"/>
              <a:gd name="T39" fmla="*/ 2204 h 3236"/>
              <a:gd name="T40" fmla="*/ 1541 w 3711"/>
              <a:gd name="T41" fmla="*/ 2685 h 3236"/>
              <a:gd name="T42" fmla="*/ 3086 w 3711"/>
              <a:gd name="T43" fmla="*/ 0 h 3236"/>
              <a:gd name="T44" fmla="*/ 2533 w 3711"/>
              <a:gd name="T45" fmla="*/ 0 h 3236"/>
              <a:gd name="T46" fmla="*/ 1265 w 3711"/>
              <a:gd name="T47" fmla="*/ 2204 h 3236"/>
              <a:gd name="T48" fmla="*/ 1569 w 3711"/>
              <a:gd name="T49" fmla="*/ 2736 h 3236"/>
              <a:gd name="T50" fmla="*/ 1856 w 3711"/>
              <a:gd name="T51" fmla="*/ 3236 h 3236"/>
              <a:gd name="T52" fmla="*/ 3711 w 3711"/>
              <a:gd name="T53" fmla="*/ 0 h 3236"/>
              <a:gd name="T54" fmla="*/ 3144 w 3711"/>
              <a:gd name="T55" fmla="*/ 0 h 3236"/>
              <a:gd name="T56" fmla="*/ 1569 w 3711"/>
              <a:gd name="T57" fmla="*/ 27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711" h="3236">
                <a:moveTo>
                  <a:pt x="0" y="0"/>
                </a:moveTo>
                <a:lnTo>
                  <a:pt x="319" y="557"/>
                </a:lnTo>
                <a:lnTo>
                  <a:pt x="640" y="0"/>
                </a:lnTo>
                <a:lnTo>
                  <a:pt x="0" y="0"/>
                </a:lnTo>
                <a:close/>
                <a:moveTo>
                  <a:pt x="349" y="608"/>
                </a:moveTo>
                <a:lnTo>
                  <a:pt x="625" y="1089"/>
                </a:lnTo>
                <a:lnTo>
                  <a:pt x="1252" y="0"/>
                </a:lnTo>
                <a:lnTo>
                  <a:pt x="699" y="0"/>
                </a:lnTo>
                <a:lnTo>
                  <a:pt x="349" y="608"/>
                </a:lnTo>
                <a:close/>
                <a:moveTo>
                  <a:pt x="654" y="1140"/>
                </a:moveTo>
                <a:lnTo>
                  <a:pt x="930" y="1621"/>
                </a:lnTo>
                <a:lnTo>
                  <a:pt x="1863" y="0"/>
                </a:lnTo>
                <a:lnTo>
                  <a:pt x="1310" y="0"/>
                </a:lnTo>
                <a:lnTo>
                  <a:pt x="654" y="1140"/>
                </a:lnTo>
                <a:close/>
                <a:moveTo>
                  <a:pt x="959" y="1672"/>
                </a:moveTo>
                <a:lnTo>
                  <a:pt x="1235" y="2153"/>
                </a:lnTo>
                <a:lnTo>
                  <a:pt x="2475" y="0"/>
                </a:lnTo>
                <a:lnTo>
                  <a:pt x="1921" y="0"/>
                </a:lnTo>
                <a:lnTo>
                  <a:pt x="959" y="1672"/>
                </a:lnTo>
                <a:close/>
                <a:moveTo>
                  <a:pt x="1265" y="2204"/>
                </a:moveTo>
                <a:lnTo>
                  <a:pt x="1541" y="2685"/>
                </a:lnTo>
                <a:lnTo>
                  <a:pt x="3086" y="0"/>
                </a:lnTo>
                <a:lnTo>
                  <a:pt x="2533" y="0"/>
                </a:lnTo>
                <a:lnTo>
                  <a:pt x="1265" y="2204"/>
                </a:lnTo>
                <a:close/>
                <a:moveTo>
                  <a:pt x="1569" y="2736"/>
                </a:moveTo>
                <a:lnTo>
                  <a:pt x="1856" y="3236"/>
                </a:lnTo>
                <a:lnTo>
                  <a:pt x="3711" y="0"/>
                </a:lnTo>
                <a:lnTo>
                  <a:pt x="3144" y="0"/>
                </a:lnTo>
                <a:lnTo>
                  <a:pt x="1569" y="273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15A93F-8D3D-0E48-AA97-AD1B6C72E9F7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9A29F2E-FFA5-D642-A7B1-649FAF358CD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60EF8A0-D67E-7B46-B510-8643BBC019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93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 bwMode="auto">
          <a:xfrm>
            <a:off x="-1" y="0"/>
            <a:ext cx="11799269" cy="10288588"/>
          </a:xfrm>
          <a:custGeom>
            <a:avLst/>
            <a:gdLst>
              <a:gd name="connsiteX0" fmla="*/ 2182082 w 8389157"/>
              <a:gd name="connsiteY0" fmla="*/ 3719723 h 7315076"/>
              <a:gd name="connsiteX1" fmla="*/ 6229680 w 8389157"/>
              <a:gd name="connsiteY1" fmla="*/ 3719723 h 7315076"/>
              <a:gd name="connsiteX2" fmla="*/ 4205881 w 8389157"/>
              <a:gd name="connsiteY2" fmla="*/ 7315076 h 7315076"/>
              <a:gd name="connsiteX3" fmla="*/ 4194578 w 8389157"/>
              <a:gd name="connsiteY3" fmla="*/ 0 h 7315076"/>
              <a:gd name="connsiteX4" fmla="*/ 6218377 w 8389157"/>
              <a:gd name="connsiteY4" fmla="*/ 3595353 h 7315076"/>
              <a:gd name="connsiteX5" fmla="*/ 2170779 w 8389157"/>
              <a:gd name="connsiteY5" fmla="*/ 3595353 h 7315076"/>
              <a:gd name="connsiteX6" fmla="*/ 0 w 8389157"/>
              <a:gd name="connsiteY6" fmla="*/ 0 h 7315076"/>
              <a:gd name="connsiteX7" fmla="*/ 4058908 w 8389157"/>
              <a:gd name="connsiteY7" fmla="*/ 0 h 7315076"/>
              <a:gd name="connsiteX8" fmla="*/ 2028321 w 8389157"/>
              <a:gd name="connsiteY8" fmla="*/ 3595353 h 7315076"/>
              <a:gd name="connsiteX9" fmla="*/ 4330249 w 8389157"/>
              <a:gd name="connsiteY9" fmla="*/ 0 h 7315076"/>
              <a:gd name="connsiteX10" fmla="*/ 8389157 w 8389157"/>
              <a:gd name="connsiteY10" fmla="*/ 0 h 7315076"/>
              <a:gd name="connsiteX11" fmla="*/ 6358570 w 8389157"/>
              <a:gd name="connsiteY11" fmla="*/ 3595353 h 731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89157" h="7315076">
                <a:moveTo>
                  <a:pt x="2182082" y="3719723"/>
                </a:moveTo>
                <a:lnTo>
                  <a:pt x="6229680" y="3719723"/>
                </a:lnTo>
                <a:lnTo>
                  <a:pt x="4205881" y="7315076"/>
                </a:lnTo>
                <a:close/>
                <a:moveTo>
                  <a:pt x="4194578" y="0"/>
                </a:moveTo>
                <a:lnTo>
                  <a:pt x="6218377" y="3595353"/>
                </a:lnTo>
                <a:lnTo>
                  <a:pt x="2170779" y="3595353"/>
                </a:lnTo>
                <a:close/>
                <a:moveTo>
                  <a:pt x="0" y="0"/>
                </a:moveTo>
                <a:lnTo>
                  <a:pt x="4058908" y="0"/>
                </a:lnTo>
                <a:lnTo>
                  <a:pt x="2028321" y="3595353"/>
                </a:lnTo>
                <a:close/>
                <a:moveTo>
                  <a:pt x="4330249" y="0"/>
                </a:moveTo>
                <a:lnTo>
                  <a:pt x="8389157" y="0"/>
                </a:lnTo>
                <a:lnTo>
                  <a:pt x="6358570" y="3595353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2AF47E-68AB-774B-A4BE-863237BD6856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D096130-A7E0-2644-98A2-D409BE440FF2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2BA02F9-D905-CA49-974B-30D992993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22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0460736" y="2301970"/>
            <a:ext cx="7827263" cy="7986618"/>
          </a:xfrm>
          <a:custGeom>
            <a:avLst/>
            <a:gdLst>
              <a:gd name="T0" fmla="*/ 2840 w 4177"/>
              <a:gd name="T1" fmla="*/ 704 h 4262"/>
              <a:gd name="T2" fmla="*/ 2804 w 4177"/>
              <a:gd name="T3" fmla="*/ 586 h 4262"/>
              <a:gd name="T4" fmla="*/ 2798 w 4177"/>
              <a:gd name="T5" fmla="*/ 465 h 4262"/>
              <a:gd name="T6" fmla="*/ 2820 w 4177"/>
              <a:gd name="T7" fmla="*/ 348 h 4262"/>
              <a:gd name="T8" fmla="*/ 2870 w 4177"/>
              <a:gd name="T9" fmla="*/ 237 h 4262"/>
              <a:gd name="T10" fmla="*/ 2946 w 4177"/>
              <a:gd name="T11" fmla="*/ 142 h 4262"/>
              <a:gd name="T12" fmla="*/ 3045 w 4177"/>
              <a:gd name="T13" fmla="*/ 67 h 4262"/>
              <a:gd name="T14" fmla="*/ 3160 w 4177"/>
              <a:gd name="T15" fmla="*/ 18 h 4262"/>
              <a:gd name="T16" fmla="*/ 3280 w 4177"/>
              <a:gd name="T17" fmla="*/ 0 h 4262"/>
              <a:gd name="T18" fmla="*/ 3400 w 4177"/>
              <a:gd name="T19" fmla="*/ 11 h 4262"/>
              <a:gd name="T20" fmla="*/ 3513 w 4177"/>
              <a:gd name="T21" fmla="*/ 51 h 4262"/>
              <a:gd name="T22" fmla="*/ 3613 w 4177"/>
              <a:gd name="T23" fmla="*/ 116 h 4262"/>
              <a:gd name="T24" fmla="*/ 3698 w 4177"/>
              <a:gd name="T25" fmla="*/ 207 h 4262"/>
              <a:gd name="T26" fmla="*/ 4177 w 4177"/>
              <a:gd name="T27" fmla="*/ 4262 h 4262"/>
              <a:gd name="T28" fmla="*/ 2441 w 4177"/>
              <a:gd name="T29" fmla="*/ 2118 h 4262"/>
              <a:gd name="T30" fmla="*/ 2411 w 4177"/>
              <a:gd name="T31" fmla="*/ 1999 h 4262"/>
              <a:gd name="T32" fmla="*/ 2411 w 4177"/>
              <a:gd name="T33" fmla="*/ 1878 h 4262"/>
              <a:gd name="T34" fmla="*/ 2439 w 4177"/>
              <a:gd name="T35" fmla="*/ 1761 h 4262"/>
              <a:gd name="T36" fmla="*/ 2495 w 4177"/>
              <a:gd name="T37" fmla="*/ 1654 h 4262"/>
              <a:gd name="T38" fmla="*/ 2574 w 4177"/>
              <a:gd name="T39" fmla="*/ 1562 h 4262"/>
              <a:gd name="T40" fmla="*/ 2679 w 4177"/>
              <a:gd name="T41" fmla="*/ 1491 h 4262"/>
              <a:gd name="T42" fmla="*/ 2796 w 4177"/>
              <a:gd name="T43" fmla="*/ 1449 h 4262"/>
              <a:gd name="T44" fmla="*/ 2916 w 4177"/>
              <a:gd name="T45" fmla="*/ 1437 h 4262"/>
              <a:gd name="T46" fmla="*/ 3034 w 4177"/>
              <a:gd name="T47" fmla="*/ 1454 h 4262"/>
              <a:gd name="T48" fmla="*/ 3145 w 4177"/>
              <a:gd name="T49" fmla="*/ 1498 h 4262"/>
              <a:gd name="T50" fmla="*/ 3243 w 4177"/>
              <a:gd name="T51" fmla="*/ 1569 h 4262"/>
              <a:gd name="T52" fmla="*/ 3323 w 4177"/>
              <a:gd name="T53" fmla="*/ 1664 h 4262"/>
              <a:gd name="T54" fmla="*/ 641 w 4177"/>
              <a:gd name="T55" fmla="*/ 1114 h 4262"/>
              <a:gd name="T56" fmla="*/ 593 w 4177"/>
              <a:gd name="T57" fmla="*/ 997 h 4262"/>
              <a:gd name="T58" fmla="*/ 575 w 4177"/>
              <a:gd name="T59" fmla="*/ 877 h 4262"/>
              <a:gd name="T60" fmla="*/ 586 w 4177"/>
              <a:gd name="T61" fmla="*/ 758 h 4262"/>
              <a:gd name="T62" fmla="*/ 625 w 4177"/>
              <a:gd name="T63" fmla="*/ 644 h 4262"/>
              <a:gd name="T64" fmla="*/ 690 w 4177"/>
              <a:gd name="T65" fmla="*/ 543 h 4262"/>
              <a:gd name="T66" fmla="*/ 781 w 4177"/>
              <a:gd name="T67" fmla="*/ 458 h 4262"/>
              <a:gd name="T68" fmla="*/ 892 w 4177"/>
              <a:gd name="T69" fmla="*/ 397 h 4262"/>
              <a:gd name="T70" fmla="*/ 1011 w 4177"/>
              <a:gd name="T71" fmla="*/ 368 h 4262"/>
              <a:gd name="T72" fmla="*/ 1130 w 4177"/>
              <a:gd name="T73" fmla="*/ 368 h 4262"/>
              <a:gd name="T74" fmla="*/ 1246 w 4177"/>
              <a:gd name="T75" fmla="*/ 396 h 4262"/>
              <a:gd name="T76" fmla="*/ 1353 w 4177"/>
              <a:gd name="T77" fmla="*/ 451 h 4262"/>
              <a:gd name="T78" fmla="*/ 1445 w 4177"/>
              <a:gd name="T79" fmla="*/ 532 h 4262"/>
              <a:gd name="T80" fmla="*/ 3602 w 4177"/>
              <a:gd name="T81" fmla="*/ 4262 h 4262"/>
              <a:gd name="T82" fmla="*/ 42 w 4177"/>
              <a:gd name="T83" fmla="*/ 2181 h 4262"/>
              <a:gd name="T84" fmla="*/ 7 w 4177"/>
              <a:gd name="T85" fmla="*/ 2062 h 4262"/>
              <a:gd name="T86" fmla="*/ 1 w 4177"/>
              <a:gd name="T87" fmla="*/ 1941 h 4262"/>
              <a:gd name="T88" fmla="*/ 23 w 4177"/>
              <a:gd name="T89" fmla="*/ 1824 h 4262"/>
              <a:gd name="T90" fmla="*/ 73 w 4177"/>
              <a:gd name="T91" fmla="*/ 1715 h 4262"/>
              <a:gd name="T92" fmla="*/ 148 w 4177"/>
              <a:gd name="T93" fmla="*/ 1619 h 4262"/>
              <a:gd name="T94" fmla="*/ 247 w 4177"/>
              <a:gd name="T95" fmla="*/ 1543 h 4262"/>
              <a:gd name="T96" fmla="*/ 363 w 4177"/>
              <a:gd name="T97" fmla="*/ 1494 h 4262"/>
              <a:gd name="T98" fmla="*/ 483 w 4177"/>
              <a:gd name="T99" fmla="*/ 1476 h 4262"/>
              <a:gd name="T100" fmla="*/ 602 w 4177"/>
              <a:gd name="T101" fmla="*/ 1488 h 4262"/>
              <a:gd name="T102" fmla="*/ 716 w 4177"/>
              <a:gd name="T103" fmla="*/ 1527 h 4262"/>
              <a:gd name="T104" fmla="*/ 816 w 4177"/>
              <a:gd name="T105" fmla="*/ 1592 h 4262"/>
              <a:gd name="T106" fmla="*/ 901 w 4177"/>
              <a:gd name="T107" fmla="*/ 1683 h 4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77" h="4262">
                <a:moveTo>
                  <a:pt x="4177" y="1036"/>
                </a:moveTo>
                <a:lnTo>
                  <a:pt x="4177" y="3034"/>
                </a:lnTo>
                <a:lnTo>
                  <a:pt x="2863" y="749"/>
                </a:lnTo>
                <a:lnTo>
                  <a:pt x="2850" y="727"/>
                </a:lnTo>
                <a:lnTo>
                  <a:pt x="2840" y="704"/>
                </a:lnTo>
                <a:lnTo>
                  <a:pt x="2830" y="681"/>
                </a:lnTo>
                <a:lnTo>
                  <a:pt x="2822" y="657"/>
                </a:lnTo>
                <a:lnTo>
                  <a:pt x="2814" y="634"/>
                </a:lnTo>
                <a:lnTo>
                  <a:pt x="2808" y="609"/>
                </a:lnTo>
                <a:lnTo>
                  <a:pt x="2804" y="586"/>
                </a:lnTo>
                <a:lnTo>
                  <a:pt x="2800" y="562"/>
                </a:lnTo>
                <a:lnTo>
                  <a:pt x="2798" y="538"/>
                </a:lnTo>
                <a:lnTo>
                  <a:pt x="2797" y="513"/>
                </a:lnTo>
                <a:lnTo>
                  <a:pt x="2797" y="489"/>
                </a:lnTo>
                <a:lnTo>
                  <a:pt x="2798" y="465"/>
                </a:lnTo>
                <a:lnTo>
                  <a:pt x="2800" y="441"/>
                </a:lnTo>
                <a:lnTo>
                  <a:pt x="2804" y="417"/>
                </a:lnTo>
                <a:lnTo>
                  <a:pt x="2808" y="393"/>
                </a:lnTo>
                <a:lnTo>
                  <a:pt x="2814" y="370"/>
                </a:lnTo>
                <a:lnTo>
                  <a:pt x="2820" y="348"/>
                </a:lnTo>
                <a:lnTo>
                  <a:pt x="2828" y="324"/>
                </a:lnTo>
                <a:lnTo>
                  <a:pt x="2837" y="302"/>
                </a:lnTo>
                <a:lnTo>
                  <a:pt x="2847" y="280"/>
                </a:lnTo>
                <a:lnTo>
                  <a:pt x="2858" y="259"/>
                </a:lnTo>
                <a:lnTo>
                  <a:pt x="2870" y="237"/>
                </a:lnTo>
                <a:lnTo>
                  <a:pt x="2883" y="217"/>
                </a:lnTo>
                <a:lnTo>
                  <a:pt x="2897" y="198"/>
                </a:lnTo>
                <a:lnTo>
                  <a:pt x="2913" y="179"/>
                </a:lnTo>
                <a:lnTo>
                  <a:pt x="2929" y="161"/>
                </a:lnTo>
                <a:lnTo>
                  <a:pt x="2946" y="142"/>
                </a:lnTo>
                <a:lnTo>
                  <a:pt x="2964" y="125"/>
                </a:lnTo>
                <a:lnTo>
                  <a:pt x="2982" y="109"/>
                </a:lnTo>
                <a:lnTo>
                  <a:pt x="3002" y="94"/>
                </a:lnTo>
                <a:lnTo>
                  <a:pt x="3023" y="80"/>
                </a:lnTo>
                <a:lnTo>
                  <a:pt x="3045" y="67"/>
                </a:lnTo>
                <a:lnTo>
                  <a:pt x="3068" y="55"/>
                </a:lnTo>
                <a:lnTo>
                  <a:pt x="3090" y="43"/>
                </a:lnTo>
                <a:lnTo>
                  <a:pt x="3113" y="33"/>
                </a:lnTo>
                <a:lnTo>
                  <a:pt x="3137" y="25"/>
                </a:lnTo>
                <a:lnTo>
                  <a:pt x="3160" y="18"/>
                </a:lnTo>
                <a:lnTo>
                  <a:pt x="3184" y="12"/>
                </a:lnTo>
                <a:lnTo>
                  <a:pt x="3208" y="7"/>
                </a:lnTo>
                <a:lnTo>
                  <a:pt x="3232" y="4"/>
                </a:lnTo>
                <a:lnTo>
                  <a:pt x="3256" y="1"/>
                </a:lnTo>
                <a:lnTo>
                  <a:pt x="3280" y="0"/>
                </a:lnTo>
                <a:lnTo>
                  <a:pt x="3304" y="0"/>
                </a:lnTo>
                <a:lnTo>
                  <a:pt x="3328" y="1"/>
                </a:lnTo>
                <a:lnTo>
                  <a:pt x="3353" y="4"/>
                </a:lnTo>
                <a:lnTo>
                  <a:pt x="3376" y="7"/>
                </a:lnTo>
                <a:lnTo>
                  <a:pt x="3400" y="11"/>
                </a:lnTo>
                <a:lnTo>
                  <a:pt x="3423" y="17"/>
                </a:lnTo>
                <a:lnTo>
                  <a:pt x="3446" y="24"/>
                </a:lnTo>
                <a:lnTo>
                  <a:pt x="3468" y="32"/>
                </a:lnTo>
                <a:lnTo>
                  <a:pt x="3491" y="40"/>
                </a:lnTo>
                <a:lnTo>
                  <a:pt x="3513" y="51"/>
                </a:lnTo>
                <a:lnTo>
                  <a:pt x="3534" y="62"/>
                </a:lnTo>
                <a:lnTo>
                  <a:pt x="3555" y="74"/>
                </a:lnTo>
                <a:lnTo>
                  <a:pt x="3575" y="87"/>
                </a:lnTo>
                <a:lnTo>
                  <a:pt x="3594" y="101"/>
                </a:lnTo>
                <a:lnTo>
                  <a:pt x="3613" y="116"/>
                </a:lnTo>
                <a:lnTo>
                  <a:pt x="3633" y="132"/>
                </a:lnTo>
                <a:lnTo>
                  <a:pt x="3650" y="150"/>
                </a:lnTo>
                <a:lnTo>
                  <a:pt x="3667" y="168"/>
                </a:lnTo>
                <a:lnTo>
                  <a:pt x="3683" y="187"/>
                </a:lnTo>
                <a:lnTo>
                  <a:pt x="3698" y="207"/>
                </a:lnTo>
                <a:lnTo>
                  <a:pt x="3712" y="227"/>
                </a:lnTo>
                <a:lnTo>
                  <a:pt x="3725" y="250"/>
                </a:lnTo>
                <a:lnTo>
                  <a:pt x="4177" y="1036"/>
                </a:lnTo>
                <a:close/>
                <a:moveTo>
                  <a:pt x="4177" y="3148"/>
                </a:moveTo>
                <a:lnTo>
                  <a:pt x="4177" y="4262"/>
                </a:lnTo>
                <a:lnTo>
                  <a:pt x="3668" y="4262"/>
                </a:lnTo>
                <a:lnTo>
                  <a:pt x="2474" y="2187"/>
                </a:lnTo>
                <a:lnTo>
                  <a:pt x="2462" y="2163"/>
                </a:lnTo>
                <a:lnTo>
                  <a:pt x="2450" y="2141"/>
                </a:lnTo>
                <a:lnTo>
                  <a:pt x="2441" y="2118"/>
                </a:lnTo>
                <a:lnTo>
                  <a:pt x="2432" y="2095"/>
                </a:lnTo>
                <a:lnTo>
                  <a:pt x="2425" y="2070"/>
                </a:lnTo>
                <a:lnTo>
                  <a:pt x="2419" y="2047"/>
                </a:lnTo>
                <a:lnTo>
                  <a:pt x="2415" y="2023"/>
                </a:lnTo>
                <a:lnTo>
                  <a:pt x="2411" y="1999"/>
                </a:lnTo>
                <a:lnTo>
                  <a:pt x="2409" y="1974"/>
                </a:lnTo>
                <a:lnTo>
                  <a:pt x="2408" y="1950"/>
                </a:lnTo>
                <a:lnTo>
                  <a:pt x="2408" y="1926"/>
                </a:lnTo>
                <a:lnTo>
                  <a:pt x="2409" y="1902"/>
                </a:lnTo>
                <a:lnTo>
                  <a:pt x="2411" y="1878"/>
                </a:lnTo>
                <a:lnTo>
                  <a:pt x="2414" y="1854"/>
                </a:lnTo>
                <a:lnTo>
                  <a:pt x="2419" y="1831"/>
                </a:lnTo>
                <a:lnTo>
                  <a:pt x="2425" y="1808"/>
                </a:lnTo>
                <a:lnTo>
                  <a:pt x="2431" y="1784"/>
                </a:lnTo>
                <a:lnTo>
                  <a:pt x="2439" y="1761"/>
                </a:lnTo>
                <a:lnTo>
                  <a:pt x="2448" y="1739"/>
                </a:lnTo>
                <a:lnTo>
                  <a:pt x="2458" y="1718"/>
                </a:lnTo>
                <a:lnTo>
                  <a:pt x="2470" y="1696"/>
                </a:lnTo>
                <a:lnTo>
                  <a:pt x="2482" y="1675"/>
                </a:lnTo>
                <a:lnTo>
                  <a:pt x="2495" y="1654"/>
                </a:lnTo>
                <a:lnTo>
                  <a:pt x="2509" y="1635"/>
                </a:lnTo>
                <a:lnTo>
                  <a:pt x="2524" y="1616"/>
                </a:lnTo>
                <a:lnTo>
                  <a:pt x="2540" y="1597"/>
                </a:lnTo>
                <a:lnTo>
                  <a:pt x="2557" y="1579"/>
                </a:lnTo>
                <a:lnTo>
                  <a:pt x="2574" y="1562"/>
                </a:lnTo>
                <a:lnTo>
                  <a:pt x="2593" y="1547"/>
                </a:lnTo>
                <a:lnTo>
                  <a:pt x="2614" y="1531"/>
                </a:lnTo>
                <a:lnTo>
                  <a:pt x="2635" y="1517"/>
                </a:lnTo>
                <a:lnTo>
                  <a:pt x="2656" y="1504"/>
                </a:lnTo>
                <a:lnTo>
                  <a:pt x="2679" y="1491"/>
                </a:lnTo>
                <a:lnTo>
                  <a:pt x="2701" y="1480"/>
                </a:lnTo>
                <a:lnTo>
                  <a:pt x="2724" y="1471"/>
                </a:lnTo>
                <a:lnTo>
                  <a:pt x="2748" y="1462"/>
                </a:lnTo>
                <a:lnTo>
                  <a:pt x="2772" y="1455"/>
                </a:lnTo>
                <a:lnTo>
                  <a:pt x="2796" y="1449"/>
                </a:lnTo>
                <a:lnTo>
                  <a:pt x="2819" y="1444"/>
                </a:lnTo>
                <a:lnTo>
                  <a:pt x="2843" y="1441"/>
                </a:lnTo>
                <a:lnTo>
                  <a:pt x="2867" y="1439"/>
                </a:lnTo>
                <a:lnTo>
                  <a:pt x="2891" y="1437"/>
                </a:lnTo>
                <a:lnTo>
                  <a:pt x="2916" y="1437"/>
                </a:lnTo>
                <a:lnTo>
                  <a:pt x="2940" y="1438"/>
                </a:lnTo>
                <a:lnTo>
                  <a:pt x="2964" y="1441"/>
                </a:lnTo>
                <a:lnTo>
                  <a:pt x="2987" y="1444"/>
                </a:lnTo>
                <a:lnTo>
                  <a:pt x="3010" y="1449"/>
                </a:lnTo>
                <a:lnTo>
                  <a:pt x="3034" y="1454"/>
                </a:lnTo>
                <a:lnTo>
                  <a:pt x="3057" y="1461"/>
                </a:lnTo>
                <a:lnTo>
                  <a:pt x="3080" y="1469"/>
                </a:lnTo>
                <a:lnTo>
                  <a:pt x="3102" y="1478"/>
                </a:lnTo>
                <a:lnTo>
                  <a:pt x="3124" y="1487"/>
                </a:lnTo>
                <a:lnTo>
                  <a:pt x="3145" y="1498"/>
                </a:lnTo>
                <a:lnTo>
                  <a:pt x="3166" y="1511"/>
                </a:lnTo>
                <a:lnTo>
                  <a:pt x="3186" y="1524"/>
                </a:lnTo>
                <a:lnTo>
                  <a:pt x="3206" y="1538"/>
                </a:lnTo>
                <a:lnTo>
                  <a:pt x="3225" y="1553"/>
                </a:lnTo>
                <a:lnTo>
                  <a:pt x="3243" y="1569"/>
                </a:lnTo>
                <a:lnTo>
                  <a:pt x="3261" y="1586"/>
                </a:lnTo>
                <a:lnTo>
                  <a:pt x="3278" y="1605"/>
                </a:lnTo>
                <a:lnTo>
                  <a:pt x="3294" y="1624"/>
                </a:lnTo>
                <a:lnTo>
                  <a:pt x="3309" y="1644"/>
                </a:lnTo>
                <a:lnTo>
                  <a:pt x="3323" y="1664"/>
                </a:lnTo>
                <a:lnTo>
                  <a:pt x="3336" y="1686"/>
                </a:lnTo>
                <a:lnTo>
                  <a:pt x="4177" y="3148"/>
                </a:lnTo>
                <a:close/>
                <a:moveTo>
                  <a:pt x="3602" y="4262"/>
                </a:moveTo>
                <a:lnTo>
                  <a:pt x="2452" y="4262"/>
                </a:lnTo>
                <a:lnTo>
                  <a:pt x="641" y="1114"/>
                </a:lnTo>
                <a:lnTo>
                  <a:pt x="629" y="1090"/>
                </a:lnTo>
                <a:lnTo>
                  <a:pt x="618" y="1068"/>
                </a:lnTo>
                <a:lnTo>
                  <a:pt x="608" y="1045"/>
                </a:lnTo>
                <a:lnTo>
                  <a:pt x="600" y="1022"/>
                </a:lnTo>
                <a:lnTo>
                  <a:pt x="593" y="997"/>
                </a:lnTo>
                <a:lnTo>
                  <a:pt x="587" y="973"/>
                </a:lnTo>
                <a:lnTo>
                  <a:pt x="582" y="950"/>
                </a:lnTo>
                <a:lnTo>
                  <a:pt x="579" y="926"/>
                </a:lnTo>
                <a:lnTo>
                  <a:pt x="576" y="901"/>
                </a:lnTo>
                <a:lnTo>
                  <a:pt x="575" y="877"/>
                </a:lnTo>
                <a:lnTo>
                  <a:pt x="575" y="853"/>
                </a:lnTo>
                <a:lnTo>
                  <a:pt x="576" y="829"/>
                </a:lnTo>
                <a:lnTo>
                  <a:pt x="579" y="804"/>
                </a:lnTo>
                <a:lnTo>
                  <a:pt x="582" y="781"/>
                </a:lnTo>
                <a:lnTo>
                  <a:pt x="586" y="758"/>
                </a:lnTo>
                <a:lnTo>
                  <a:pt x="592" y="734"/>
                </a:lnTo>
                <a:lnTo>
                  <a:pt x="599" y="711"/>
                </a:lnTo>
                <a:lnTo>
                  <a:pt x="607" y="688"/>
                </a:lnTo>
                <a:lnTo>
                  <a:pt x="615" y="666"/>
                </a:lnTo>
                <a:lnTo>
                  <a:pt x="625" y="644"/>
                </a:lnTo>
                <a:lnTo>
                  <a:pt x="636" y="622"/>
                </a:lnTo>
                <a:lnTo>
                  <a:pt x="648" y="602"/>
                </a:lnTo>
                <a:lnTo>
                  <a:pt x="661" y="581"/>
                </a:lnTo>
                <a:lnTo>
                  <a:pt x="675" y="562"/>
                </a:lnTo>
                <a:lnTo>
                  <a:pt x="690" y="543"/>
                </a:lnTo>
                <a:lnTo>
                  <a:pt x="707" y="524"/>
                </a:lnTo>
                <a:lnTo>
                  <a:pt x="724" y="506"/>
                </a:lnTo>
                <a:lnTo>
                  <a:pt x="742" y="489"/>
                </a:lnTo>
                <a:lnTo>
                  <a:pt x="761" y="474"/>
                </a:lnTo>
                <a:lnTo>
                  <a:pt x="781" y="458"/>
                </a:lnTo>
                <a:lnTo>
                  <a:pt x="801" y="444"/>
                </a:lnTo>
                <a:lnTo>
                  <a:pt x="823" y="430"/>
                </a:lnTo>
                <a:lnTo>
                  <a:pt x="845" y="418"/>
                </a:lnTo>
                <a:lnTo>
                  <a:pt x="869" y="407"/>
                </a:lnTo>
                <a:lnTo>
                  <a:pt x="892" y="397"/>
                </a:lnTo>
                <a:lnTo>
                  <a:pt x="915" y="389"/>
                </a:lnTo>
                <a:lnTo>
                  <a:pt x="938" y="382"/>
                </a:lnTo>
                <a:lnTo>
                  <a:pt x="962" y="376"/>
                </a:lnTo>
                <a:lnTo>
                  <a:pt x="986" y="371"/>
                </a:lnTo>
                <a:lnTo>
                  <a:pt x="1011" y="368"/>
                </a:lnTo>
                <a:lnTo>
                  <a:pt x="1035" y="365"/>
                </a:lnTo>
                <a:lnTo>
                  <a:pt x="1059" y="364"/>
                </a:lnTo>
                <a:lnTo>
                  <a:pt x="1083" y="364"/>
                </a:lnTo>
                <a:lnTo>
                  <a:pt x="1106" y="365"/>
                </a:lnTo>
                <a:lnTo>
                  <a:pt x="1130" y="368"/>
                </a:lnTo>
                <a:lnTo>
                  <a:pt x="1155" y="371"/>
                </a:lnTo>
                <a:lnTo>
                  <a:pt x="1178" y="376"/>
                </a:lnTo>
                <a:lnTo>
                  <a:pt x="1201" y="381"/>
                </a:lnTo>
                <a:lnTo>
                  <a:pt x="1224" y="388"/>
                </a:lnTo>
                <a:lnTo>
                  <a:pt x="1246" y="396"/>
                </a:lnTo>
                <a:lnTo>
                  <a:pt x="1268" y="404"/>
                </a:lnTo>
                <a:lnTo>
                  <a:pt x="1291" y="414"/>
                </a:lnTo>
                <a:lnTo>
                  <a:pt x="1312" y="425"/>
                </a:lnTo>
                <a:lnTo>
                  <a:pt x="1333" y="438"/>
                </a:lnTo>
                <a:lnTo>
                  <a:pt x="1353" y="451"/>
                </a:lnTo>
                <a:lnTo>
                  <a:pt x="1373" y="465"/>
                </a:lnTo>
                <a:lnTo>
                  <a:pt x="1392" y="480"/>
                </a:lnTo>
                <a:lnTo>
                  <a:pt x="1410" y="496"/>
                </a:lnTo>
                <a:lnTo>
                  <a:pt x="1427" y="513"/>
                </a:lnTo>
                <a:lnTo>
                  <a:pt x="1445" y="532"/>
                </a:lnTo>
                <a:lnTo>
                  <a:pt x="1461" y="551"/>
                </a:lnTo>
                <a:lnTo>
                  <a:pt x="1476" y="571"/>
                </a:lnTo>
                <a:lnTo>
                  <a:pt x="1490" y="591"/>
                </a:lnTo>
                <a:lnTo>
                  <a:pt x="1504" y="613"/>
                </a:lnTo>
                <a:lnTo>
                  <a:pt x="3602" y="4262"/>
                </a:lnTo>
                <a:close/>
                <a:moveTo>
                  <a:pt x="2387" y="4262"/>
                </a:moveTo>
                <a:lnTo>
                  <a:pt x="1237" y="4262"/>
                </a:lnTo>
                <a:lnTo>
                  <a:pt x="65" y="2226"/>
                </a:lnTo>
                <a:lnTo>
                  <a:pt x="53" y="2203"/>
                </a:lnTo>
                <a:lnTo>
                  <a:pt x="42" y="2181"/>
                </a:lnTo>
                <a:lnTo>
                  <a:pt x="33" y="2157"/>
                </a:lnTo>
                <a:lnTo>
                  <a:pt x="24" y="2134"/>
                </a:lnTo>
                <a:lnTo>
                  <a:pt x="17" y="2110"/>
                </a:lnTo>
                <a:lnTo>
                  <a:pt x="11" y="2086"/>
                </a:lnTo>
                <a:lnTo>
                  <a:pt x="7" y="2062"/>
                </a:lnTo>
                <a:lnTo>
                  <a:pt x="3" y="2038"/>
                </a:lnTo>
                <a:lnTo>
                  <a:pt x="1" y="2014"/>
                </a:lnTo>
                <a:lnTo>
                  <a:pt x="0" y="1990"/>
                </a:lnTo>
                <a:lnTo>
                  <a:pt x="0" y="1965"/>
                </a:lnTo>
                <a:lnTo>
                  <a:pt x="1" y="1941"/>
                </a:lnTo>
                <a:lnTo>
                  <a:pt x="3" y="1917"/>
                </a:lnTo>
                <a:lnTo>
                  <a:pt x="6" y="1894"/>
                </a:lnTo>
                <a:lnTo>
                  <a:pt x="11" y="1870"/>
                </a:lnTo>
                <a:lnTo>
                  <a:pt x="16" y="1846"/>
                </a:lnTo>
                <a:lnTo>
                  <a:pt x="23" y="1824"/>
                </a:lnTo>
                <a:lnTo>
                  <a:pt x="31" y="1801"/>
                </a:lnTo>
                <a:lnTo>
                  <a:pt x="40" y="1778"/>
                </a:lnTo>
                <a:lnTo>
                  <a:pt x="50" y="1756"/>
                </a:lnTo>
                <a:lnTo>
                  <a:pt x="61" y="1735"/>
                </a:lnTo>
                <a:lnTo>
                  <a:pt x="73" y="1715"/>
                </a:lnTo>
                <a:lnTo>
                  <a:pt x="86" y="1693"/>
                </a:lnTo>
                <a:lnTo>
                  <a:pt x="100" y="1674"/>
                </a:lnTo>
                <a:lnTo>
                  <a:pt x="115" y="1655"/>
                </a:lnTo>
                <a:lnTo>
                  <a:pt x="132" y="1637"/>
                </a:lnTo>
                <a:lnTo>
                  <a:pt x="148" y="1619"/>
                </a:lnTo>
                <a:lnTo>
                  <a:pt x="166" y="1602"/>
                </a:lnTo>
                <a:lnTo>
                  <a:pt x="185" y="1585"/>
                </a:lnTo>
                <a:lnTo>
                  <a:pt x="205" y="1570"/>
                </a:lnTo>
                <a:lnTo>
                  <a:pt x="226" y="1556"/>
                </a:lnTo>
                <a:lnTo>
                  <a:pt x="247" y="1543"/>
                </a:lnTo>
                <a:lnTo>
                  <a:pt x="271" y="1531"/>
                </a:lnTo>
                <a:lnTo>
                  <a:pt x="293" y="1520"/>
                </a:lnTo>
                <a:lnTo>
                  <a:pt x="316" y="1510"/>
                </a:lnTo>
                <a:lnTo>
                  <a:pt x="339" y="1502"/>
                </a:lnTo>
                <a:lnTo>
                  <a:pt x="363" y="1494"/>
                </a:lnTo>
                <a:lnTo>
                  <a:pt x="387" y="1488"/>
                </a:lnTo>
                <a:lnTo>
                  <a:pt x="411" y="1483"/>
                </a:lnTo>
                <a:lnTo>
                  <a:pt x="435" y="1480"/>
                </a:lnTo>
                <a:lnTo>
                  <a:pt x="459" y="1477"/>
                </a:lnTo>
                <a:lnTo>
                  <a:pt x="483" y="1476"/>
                </a:lnTo>
                <a:lnTo>
                  <a:pt x="507" y="1476"/>
                </a:lnTo>
                <a:lnTo>
                  <a:pt x="531" y="1477"/>
                </a:lnTo>
                <a:lnTo>
                  <a:pt x="555" y="1480"/>
                </a:lnTo>
                <a:lnTo>
                  <a:pt x="579" y="1483"/>
                </a:lnTo>
                <a:lnTo>
                  <a:pt x="602" y="1488"/>
                </a:lnTo>
                <a:lnTo>
                  <a:pt x="626" y="1493"/>
                </a:lnTo>
                <a:lnTo>
                  <a:pt x="648" y="1500"/>
                </a:lnTo>
                <a:lnTo>
                  <a:pt x="671" y="1509"/>
                </a:lnTo>
                <a:lnTo>
                  <a:pt x="693" y="1517"/>
                </a:lnTo>
                <a:lnTo>
                  <a:pt x="716" y="1527"/>
                </a:lnTo>
                <a:lnTo>
                  <a:pt x="737" y="1538"/>
                </a:lnTo>
                <a:lnTo>
                  <a:pt x="757" y="1550"/>
                </a:lnTo>
                <a:lnTo>
                  <a:pt x="778" y="1563"/>
                </a:lnTo>
                <a:lnTo>
                  <a:pt x="797" y="1577"/>
                </a:lnTo>
                <a:lnTo>
                  <a:pt x="816" y="1592"/>
                </a:lnTo>
                <a:lnTo>
                  <a:pt x="834" y="1609"/>
                </a:lnTo>
                <a:lnTo>
                  <a:pt x="853" y="1626"/>
                </a:lnTo>
                <a:lnTo>
                  <a:pt x="870" y="1644"/>
                </a:lnTo>
                <a:lnTo>
                  <a:pt x="885" y="1663"/>
                </a:lnTo>
                <a:lnTo>
                  <a:pt x="901" y="1683"/>
                </a:lnTo>
                <a:lnTo>
                  <a:pt x="915" y="1704"/>
                </a:lnTo>
                <a:lnTo>
                  <a:pt x="928" y="1726"/>
                </a:lnTo>
                <a:lnTo>
                  <a:pt x="2387" y="426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E3CB47-6ABA-C64F-AF91-871F96B1610F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A9BD81C-2CA0-C04F-A1A9-739E33D1D657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C96F45E-ECAD-804B-A941-D76D114546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72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9570720" y="1700378"/>
            <a:ext cx="8717279" cy="8588210"/>
          </a:xfrm>
          <a:custGeom>
            <a:avLst/>
            <a:gdLst>
              <a:gd name="T0" fmla="*/ 1001 w 4390"/>
              <a:gd name="T1" fmla="*/ 4326 h 4326"/>
              <a:gd name="T2" fmla="*/ 1648 w 4390"/>
              <a:gd name="T3" fmla="*/ 4326 h 4326"/>
              <a:gd name="T4" fmla="*/ 485 w 4390"/>
              <a:gd name="T5" fmla="*/ 2305 h 4326"/>
              <a:gd name="T6" fmla="*/ 0 w 4390"/>
              <a:gd name="T7" fmla="*/ 2586 h 4326"/>
              <a:gd name="T8" fmla="*/ 1001 w 4390"/>
              <a:gd name="T9" fmla="*/ 4326 h 4326"/>
              <a:gd name="T10" fmla="*/ 1714 w 4390"/>
              <a:gd name="T11" fmla="*/ 4326 h 4326"/>
              <a:gd name="T12" fmla="*/ 2360 w 4390"/>
              <a:gd name="T13" fmla="*/ 4326 h 4326"/>
              <a:gd name="T14" fmla="*/ 646 w 4390"/>
              <a:gd name="T15" fmla="*/ 1346 h 4326"/>
              <a:gd name="T16" fmla="*/ 161 w 4390"/>
              <a:gd name="T17" fmla="*/ 1628 h 4326"/>
              <a:gd name="T18" fmla="*/ 1714 w 4390"/>
              <a:gd name="T19" fmla="*/ 4326 h 4326"/>
              <a:gd name="T20" fmla="*/ 2426 w 4390"/>
              <a:gd name="T21" fmla="*/ 4326 h 4326"/>
              <a:gd name="T22" fmla="*/ 3073 w 4390"/>
              <a:gd name="T23" fmla="*/ 4326 h 4326"/>
              <a:gd name="T24" fmla="*/ 1405 w 4390"/>
              <a:gd name="T25" fmla="*/ 1426 h 4326"/>
              <a:gd name="T26" fmla="*/ 919 w 4390"/>
              <a:gd name="T27" fmla="*/ 1708 h 4326"/>
              <a:gd name="T28" fmla="*/ 2426 w 4390"/>
              <a:gd name="T29" fmla="*/ 4326 h 4326"/>
              <a:gd name="T30" fmla="*/ 3138 w 4390"/>
              <a:gd name="T31" fmla="*/ 4326 h 4326"/>
              <a:gd name="T32" fmla="*/ 3785 w 4390"/>
              <a:gd name="T33" fmla="*/ 4326 h 4326"/>
              <a:gd name="T34" fmla="*/ 1391 w 4390"/>
              <a:gd name="T35" fmla="*/ 165 h 4326"/>
              <a:gd name="T36" fmla="*/ 906 w 4390"/>
              <a:gd name="T37" fmla="*/ 446 h 4326"/>
              <a:gd name="T38" fmla="*/ 3138 w 4390"/>
              <a:gd name="T39" fmla="*/ 4326 h 4326"/>
              <a:gd name="T40" fmla="*/ 3850 w 4390"/>
              <a:gd name="T41" fmla="*/ 4326 h 4326"/>
              <a:gd name="T42" fmla="*/ 4390 w 4390"/>
              <a:gd name="T43" fmla="*/ 4326 h 4326"/>
              <a:gd name="T44" fmla="*/ 4390 w 4390"/>
              <a:gd name="T45" fmla="*/ 4138 h 4326"/>
              <a:gd name="T46" fmla="*/ 2430 w 4390"/>
              <a:gd name="T47" fmla="*/ 732 h 4326"/>
              <a:gd name="T48" fmla="*/ 1944 w 4390"/>
              <a:gd name="T49" fmla="*/ 1013 h 4326"/>
              <a:gd name="T50" fmla="*/ 3850 w 4390"/>
              <a:gd name="T51" fmla="*/ 4326 h 4326"/>
              <a:gd name="T52" fmla="*/ 4390 w 4390"/>
              <a:gd name="T53" fmla="*/ 4024 h 4326"/>
              <a:gd name="T54" fmla="*/ 4390 w 4390"/>
              <a:gd name="T55" fmla="*/ 2900 h 4326"/>
              <a:gd name="T56" fmla="*/ 2722 w 4390"/>
              <a:gd name="T57" fmla="*/ 0 h 4326"/>
              <a:gd name="T58" fmla="*/ 2236 w 4390"/>
              <a:gd name="T59" fmla="*/ 281 h 4326"/>
              <a:gd name="T60" fmla="*/ 4390 w 4390"/>
              <a:gd name="T61" fmla="*/ 4024 h 4326"/>
              <a:gd name="T62" fmla="*/ 4390 w 4390"/>
              <a:gd name="T63" fmla="*/ 2786 h 4326"/>
              <a:gd name="T64" fmla="*/ 4390 w 4390"/>
              <a:gd name="T65" fmla="*/ 1661 h 4326"/>
              <a:gd name="T66" fmla="*/ 3785 w 4390"/>
              <a:gd name="T67" fmla="*/ 611 h 4326"/>
              <a:gd name="T68" fmla="*/ 3300 w 4390"/>
              <a:gd name="T69" fmla="*/ 892 h 4326"/>
              <a:gd name="T70" fmla="*/ 4390 w 4390"/>
              <a:gd name="T71" fmla="*/ 2786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390" h="4326">
                <a:moveTo>
                  <a:pt x="1001" y="4326"/>
                </a:moveTo>
                <a:lnTo>
                  <a:pt x="1648" y="4326"/>
                </a:lnTo>
                <a:lnTo>
                  <a:pt x="485" y="2305"/>
                </a:lnTo>
                <a:lnTo>
                  <a:pt x="0" y="2586"/>
                </a:lnTo>
                <a:lnTo>
                  <a:pt x="1001" y="4326"/>
                </a:lnTo>
                <a:close/>
                <a:moveTo>
                  <a:pt x="1714" y="4326"/>
                </a:moveTo>
                <a:lnTo>
                  <a:pt x="2360" y="4326"/>
                </a:lnTo>
                <a:lnTo>
                  <a:pt x="646" y="1346"/>
                </a:lnTo>
                <a:lnTo>
                  <a:pt x="161" y="1628"/>
                </a:lnTo>
                <a:lnTo>
                  <a:pt x="1714" y="4326"/>
                </a:lnTo>
                <a:close/>
                <a:moveTo>
                  <a:pt x="2426" y="4326"/>
                </a:moveTo>
                <a:lnTo>
                  <a:pt x="3073" y="4326"/>
                </a:lnTo>
                <a:lnTo>
                  <a:pt x="1405" y="1426"/>
                </a:lnTo>
                <a:lnTo>
                  <a:pt x="919" y="1708"/>
                </a:lnTo>
                <a:lnTo>
                  <a:pt x="2426" y="4326"/>
                </a:lnTo>
                <a:close/>
                <a:moveTo>
                  <a:pt x="3138" y="4326"/>
                </a:moveTo>
                <a:lnTo>
                  <a:pt x="3785" y="4326"/>
                </a:lnTo>
                <a:lnTo>
                  <a:pt x="1391" y="165"/>
                </a:lnTo>
                <a:lnTo>
                  <a:pt x="906" y="446"/>
                </a:lnTo>
                <a:lnTo>
                  <a:pt x="3138" y="4326"/>
                </a:lnTo>
                <a:close/>
                <a:moveTo>
                  <a:pt x="3850" y="4326"/>
                </a:moveTo>
                <a:lnTo>
                  <a:pt x="4390" y="4326"/>
                </a:lnTo>
                <a:lnTo>
                  <a:pt x="4390" y="4138"/>
                </a:lnTo>
                <a:lnTo>
                  <a:pt x="2430" y="732"/>
                </a:lnTo>
                <a:lnTo>
                  <a:pt x="1944" y="1013"/>
                </a:lnTo>
                <a:lnTo>
                  <a:pt x="3850" y="4326"/>
                </a:lnTo>
                <a:close/>
                <a:moveTo>
                  <a:pt x="4390" y="4024"/>
                </a:moveTo>
                <a:lnTo>
                  <a:pt x="4390" y="2900"/>
                </a:lnTo>
                <a:lnTo>
                  <a:pt x="2722" y="0"/>
                </a:lnTo>
                <a:lnTo>
                  <a:pt x="2236" y="281"/>
                </a:lnTo>
                <a:lnTo>
                  <a:pt x="4390" y="4024"/>
                </a:lnTo>
                <a:close/>
                <a:moveTo>
                  <a:pt x="4390" y="2786"/>
                </a:moveTo>
                <a:lnTo>
                  <a:pt x="4390" y="1661"/>
                </a:lnTo>
                <a:lnTo>
                  <a:pt x="3785" y="611"/>
                </a:lnTo>
                <a:lnTo>
                  <a:pt x="3300" y="892"/>
                </a:lnTo>
                <a:lnTo>
                  <a:pt x="4390" y="278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72EA4B-4D5B-B243-AF3E-213483C5A5EF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9F53F68-1E76-AC48-940F-C0194AA3F89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7D368AC-1436-E045-B5D1-9924496927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7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>
            <a:spLocks noGrp="1"/>
          </p:cNvSpPr>
          <p:nvPr>
            <p:ph type="pic" sz="quarter" idx="11"/>
          </p:nvPr>
        </p:nvSpPr>
        <p:spPr bwMode="auto">
          <a:xfrm>
            <a:off x="8655168" y="3482292"/>
            <a:ext cx="5777441" cy="5788744"/>
          </a:xfrm>
          <a:custGeom>
            <a:avLst/>
            <a:gdLst>
              <a:gd name="T0" fmla="*/ 1408 w 2554"/>
              <a:gd name="T1" fmla="*/ 6 h 2560"/>
              <a:gd name="T2" fmla="*/ 1596 w 2554"/>
              <a:gd name="T3" fmla="*/ 39 h 2560"/>
              <a:gd name="T4" fmla="*/ 1774 w 2554"/>
              <a:gd name="T5" fmla="*/ 100 h 2560"/>
              <a:gd name="T6" fmla="*/ 1939 w 2554"/>
              <a:gd name="T7" fmla="*/ 185 h 2560"/>
              <a:gd name="T8" fmla="*/ 2089 w 2554"/>
              <a:gd name="T9" fmla="*/ 292 h 2560"/>
              <a:gd name="T10" fmla="*/ 2222 w 2554"/>
              <a:gd name="T11" fmla="*/ 419 h 2560"/>
              <a:gd name="T12" fmla="*/ 2335 w 2554"/>
              <a:gd name="T13" fmla="*/ 564 h 2560"/>
              <a:gd name="T14" fmla="*/ 2428 w 2554"/>
              <a:gd name="T15" fmla="*/ 725 h 2560"/>
              <a:gd name="T16" fmla="*/ 2497 w 2554"/>
              <a:gd name="T17" fmla="*/ 899 h 2560"/>
              <a:gd name="T18" fmla="*/ 2539 w 2554"/>
              <a:gd name="T19" fmla="*/ 1085 h 2560"/>
              <a:gd name="T20" fmla="*/ 2554 w 2554"/>
              <a:gd name="T21" fmla="*/ 1280 h 2560"/>
              <a:gd name="T22" fmla="*/ 2539 w 2554"/>
              <a:gd name="T23" fmla="*/ 1475 h 2560"/>
              <a:gd name="T24" fmla="*/ 2497 w 2554"/>
              <a:gd name="T25" fmla="*/ 1661 h 2560"/>
              <a:gd name="T26" fmla="*/ 2428 w 2554"/>
              <a:gd name="T27" fmla="*/ 1835 h 2560"/>
              <a:gd name="T28" fmla="*/ 2335 w 2554"/>
              <a:gd name="T29" fmla="*/ 1996 h 2560"/>
              <a:gd name="T30" fmla="*/ 2222 w 2554"/>
              <a:gd name="T31" fmla="*/ 2141 h 2560"/>
              <a:gd name="T32" fmla="*/ 2089 w 2554"/>
              <a:gd name="T33" fmla="*/ 2268 h 2560"/>
              <a:gd name="T34" fmla="*/ 1939 w 2554"/>
              <a:gd name="T35" fmla="*/ 2375 h 2560"/>
              <a:gd name="T36" fmla="*/ 1774 w 2554"/>
              <a:gd name="T37" fmla="*/ 2460 h 2560"/>
              <a:gd name="T38" fmla="*/ 1596 w 2554"/>
              <a:gd name="T39" fmla="*/ 2520 h 2560"/>
              <a:gd name="T40" fmla="*/ 1408 w 2554"/>
              <a:gd name="T41" fmla="*/ 2554 h 2560"/>
              <a:gd name="T42" fmla="*/ 1211 w 2554"/>
              <a:gd name="T43" fmla="*/ 2559 h 2560"/>
              <a:gd name="T44" fmla="*/ 1019 w 2554"/>
              <a:gd name="T45" fmla="*/ 2535 h 2560"/>
              <a:gd name="T46" fmla="*/ 838 w 2554"/>
              <a:gd name="T47" fmla="*/ 2482 h 2560"/>
              <a:gd name="T48" fmla="*/ 668 w 2554"/>
              <a:gd name="T49" fmla="*/ 2406 h 2560"/>
              <a:gd name="T50" fmla="*/ 513 w 2554"/>
              <a:gd name="T51" fmla="*/ 2306 h 2560"/>
              <a:gd name="T52" fmla="*/ 374 w 2554"/>
              <a:gd name="T53" fmla="*/ 2185 h 2560"/>
              <a:gd name="T54" fmla="*/ 254 w 2554"/>
              <a:gd name="T55" fmla="*/ 2046 h 2560"/>
              <a:gd name="T56" fmla="*/ 154 w 2554"/>
              <a:gd name="T57" fmla="*/ 1891 h 2560"/>
              <a:gd name="T58" fmla="*/ 78 w 2554"/>
              <a:gd name="T59" fmla="*/ 1720 h 2560"/>
              <a:gd name="T60" fmla="*/ 26 w 2554"/>
              <a:gd name="T61" fmla="*/ 1538 h 2560"/>
              <a:gd name="T62" fmla="*/ 1 w 2554"/>
              <a:gd name="T63" fmla="*/ 1346 h 2560"/>
              <a:gd name="T64" fmla="*/ 6 w 2554"/>
              <a:gd name="T65" fmla="*/ 1150 h 2560"/>
              <a:gd name="T66" fmla="*/ 40 w 2554"/>
              <a:gd name="T67" fmla="*/ 960 h 2560"/>
              <a:gd name="T68" fmla="*/ 100 w 2554"/>
              <a:gd name="T69" fmla="*/ 782 h 2560"/>
              <a:gd name="T70" fmla="*/ 185 w 2554"/>
              <a:gd name="T71" fmla="*/ 616 h 2560"/>
              <a:gd name="T72" fmla="*/ 292 w 2554"/>
              <a:gd name="T73" fmla="*/ 466 h 2560"/>
              <a:gd name="T74" fmla="*/ 418 w 2554"/>
              <a:gd name="T75" fmla="*/ 332 h 2560"/>
              <a:gd name="T76" fmla="*/ 563 w 2554"/>
              <a:gd name="T77" fmla="*/ 218 h 2560"/>
              <a:gd name="T78" fmla="*/ 723 w 2554"/>
              <a:gd name="T79" fmla="*/ 125 h 2560"/>
              <a:gd name="T80" fmla="*/ 897 w 2554"/>
              <a:gd name="T81" fmla="*/ 57 h 2560"/>
              <a:gd name="T82" fmla="*/ 1083 w 2554"/>
              <a:gd name="T83" fmla="*/ 14 h 2560"/>
              <a:gd name="T84" fmla="*/ 1276 w 2554"/>
              <a:gd name="T85" fmla="*/ 0 h 2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54" h="2560">
                <a:moveTo>
                  <a:pt x="1276" y="0"/>
                </a:moveTo>
                <a:lnTo>
                  <a:pt x="1343" y="1"/>
                </a:lnTo>
                <a:lnTo>
                  <a:pt x="1408" y="6"/>
                </a:lnTo>
                <a:lnTo>
                  <a:pt x="1471" y="14"/>
                </a:lnTo>
                <a:lnTo>
                  <a:pt x="1534" y="25"/>
                </a:lnTo>
                <a:lnTo>
                  <a:pt x="1596" y="39"/>
                </a:lnTo>
                <a:lnTo>
                  <a:pt x="1657" y="57"/>
                </a:lnTo>
                <a:lnTo>
                  <a:pt x="1716" y="77"/>
                </a:lnTo>
                <a:lnTo>
                  <a:pt x="1774" y="100"/>
                </a:lnTo>
                <a:lnTo>
                  <a:pt x="1831" y="125"/>
                </a:lnTo>
                <a:lnTo>
                  <a:pt x="1886" y="154"/>
                </a:lnTo>
                <a:lnTo>
                  <a:pt x="1939" y="185"/>
                </a:lnTo>
                <a:lnTo>
                  <a:pt x="1991" y="218"/>
                </a:lnTo>
                <a:lnTo>
                  <a:pt x="2041" y="254"/>
                </a:lnTo>
                <a:lnTo>
                  <a:pt x="2089" y="292"/>
                </a:lnTo>
                <a:lnTo>
                  <a:pt x="2136" y="332"/>
                </a:lnTo>
                <a:lnTo>
                  <a:pt x="2180" y="375"/>
                </a:lnTo>
                <a:lnTo>
                  <a:pt x="2222" y="419"/>
                </a:lnTo>
                <a:lnTo>
                  <a:pt x="2262" y="466"/>
                </a:lnTo>
                <a:lnTo>
                  <a:pt x="2300" y="514"/>
                </a:lnTo>
                <a:lnTo>
                  <a:pt x="2335" y="564"/>
                </a:lnTo>
                <a:lnTo>
                  <a:pt x="2369" y="616"/>
                </a:lnTo>
                <a:lnTo>
                  <a:pt x="2400" y="670"/>
                </a:lnTo>
                <a:lnTo>
                  <a:pt x="2428" y="725"/>
                </a:lnTo>
                <a:lnTo>
                  <a:pt x="2454" y="782"/>
                </a:lnTo>
                <a:lnTo>
                  <a:pt x="2476" y="840"/>
                </a:lnTo>
                <a:lnTo>
                  <a:pt x="2497" y="899"/>
                </a:lnTo>
                <a:lnTo>
                  <a:pt x="2514" y="960"/>
                </a:lnTo>
                <a:lnTo>
                  <a:pt x="2528" y="1022"/>
                </a:lnTo>
                <a:lnTo>
                  <a:pt x="2539" y="1085"/>
                </a:lnTo>
                <a:lnTo>
                  <a:pt x="2547" y="1150"/>
                </a:lnTo>
                <a:lnTo>
                  <a:pt x="2553" y="1214"/>
                </a:lnTo>
                <a:lnTo>
                  <a:pt x="2554" y="1280"/>
                </a:lnTo>
                <a:lnTo>
                  <a:pt x="2553" y="1346"/>
                </a:lnTo>
                <a:lnTo>
                  <a:pt x="2547" y="1411"/>
                </a:lnTo>
                <a:lnTo>
                  <a:pt x="2539" y="1475"/>
                </a:lnTo>
                <a:lnTo>
                  <a:pt x="2528" y="1538"/>
                </a:lnTo>
                <a:lnTo>
                  <a:pt x="2514" y="1600"/>
                </a:lnTo>
                <a:lnTo>
                  <a:pt x="2497" y="1661"/>
                </a:lnTo>
                <a:lnTo>
                  <a:pt x="2476" y="1720"/>
                </a:lnTo>
                <a:lnTo>
                  <a:pt x="2454" y="1778"/>
                </a:lnTo>
                <a:lnTo>
                  <a:pt x="2428" y="1835"/>
                </a:lnTo>
                <a:lnTo>
                  <a:pt x="2400" y="1891"/>
                </a:lnTo>
                <a:lnTo>
                  <a:pt x="2369" y="1944"/>
                </a:lnTo>
                <a:lnTo>
                  <a:pt x="2335" y="1996"/>
                </a:lnTo>
                <a:lnTo>
                  <a:pt x="2300" y="2046"/>
                </a:lnTo>
                <a:lnTo>
                  <a:pt x="2262" y="2094"/>
                </a:lnTo>
                <a:lnTo>
                  <a:pt x="2222" y="2141"/>
                </a:lnTo>
                <a:lnTo>
                  <a:pt x="2180" y="2185"/>
                </a:lnTo>
                <a:lnTo>
                  <a:pt x="2136" y="2228"/>
                </a:lnTo>
                <a:lnTo>
                  <a:pt x="2089" y="2268"/>
                </a:lnTo>
                <a:lnTo>
                  <a:pt x="2041" y="2306"/>
                </a:lnTo>
                <a:lnTo>
                  <a:pt x="1991" y="2341"/>
                </a:lnTo>
                <a:lnTo>
                  <a:pt x="1939" y="2375"/>
                </a:lnTo>
                <a:lnTo>
                  <a:pt x="1886" y="2406"/>
                </a:lnTo>
                <a:lnTo>
                  <a:pt x="1831" y="2434"/>
                </a:lnTo>
                <a:lnTo>
                  <a:pt x="1774" y="2460"/>
                </a:lnTo>
                <a:lnTo>
                  <a:pt x="1716" y="2482"/>
                </a:lnTo>
                <a:lnTo>
                  <a:pt x="1657" y="2503"/>
                </a:lnTo>
                <a:lnTo>
                  <a:pt x="1596" y="2520"/>
                </a:lnTo>
                <a:lnTo>
                  <a:pt x="1534" y="2535"/>
                </a:lnTo>
                <a:lnTo>
                  <a:pt x="1471" y="2546"/>
                </a:lnTo>
                <a:lnTo>
                  <a:pt x="1408" y="2554"/>
                </a:lnTo>
                <a:lnTo>
                  <a:pt x="1343" y="2559"/>
                </a:lnTo>
                <a:lnTo>
                  <a:pt x="1276" y="2560"/>
                </a:lnTo>
                <a:lnTo>
                  <a:pt x="1211" y="2559"/>
                </a:lnTo>
                <a:lnTo>
                  <a:pt x="1146" y="2554"/>
                </a:lnTo>
                <a:lnTo>
                  <a:pt x="1083" y="2546"/>
                </a:lnTo>
                <a:lnTo>
                  <a:pt x="1019" y="2535"/>
                </a:lnTo>
                <a:lnTo>
                  <a:pt x="957" y="2520"/>
                </a:lnTo>
                <a:lnTo>
                  <a:pt x="897" y="2503"/>
                </a:lnTo>
                <a:lnTo>
                  <a:pt x="838" y="2482"/>
                </a:lnTo>
                <a:lnTo>
                  <a:pt x="780" y="2460"/>
                </a:lnTo>
                <a:lnTo>
                  <a:pt x="723" y="2434"/>
                </a:lnTo>
                <a:lnTo>
                  <a:pt x="668" y="2406"/>
                </a:lnTo>
                <a:lnTo>
                  <a:pt x="615" y="2375"/>
                </a:lnTo>
                <a:lnTo>
                  <a:pt x="563" y="2341"/>
                </a:lnTo>
                <a:lnTo>
                  <a:pt x="513" y="2306"/>
                </a:lnTo>
                <a:lnTo>
                  <a:pt x="465" y="2268"/>
                </a:lnTo>
                <a:lnTo>
                  <a:pt x="418" y="2228"/>
                </a:lnTo>
                <a:lnTo>
                  <a:pt x="374" y="2185"/>
                </a:lnTo>
                <a:lnTo>
                  <a:pt x="331" y="2141"/>
                </a:lnTo>
                <a:lnTo>
                  <a:pt x="292" y="2094"/>
                </a:lnTo>
                <a:lnTo>
                  <a:pt x="254" y="2046"/>
                </a:lnTo>
                <a:lnTo>
                  <a:pt x="218" y="1996"/>
                </a:lnTo>
                <a:lnTo>
                  <a:pt x="185" y="1944"/>
                </a:lnTo>
                <a:lnTo>
                  <a:pt x="154" y="1891"/>
                </a:lnTo>
                <a:lnTo>
                  <a:pt x="125" y="1835"/>
                </a:lnTo>
                <a:lnTo>
                  <a:pt x="100" y="1778"/>
                </a:lnTo>
                <a:lnTo>
                  <a:pt x="78" y="1720"/>
                </a:lnTo>
                <a:lnTo>
                  <a:pt x="57" y="1661"/>
                </a:lnTo>
                <a:lnTo>
                  <a:pt x="40" y="1600"/>
                </a:lnTo>
                <a:lnTo>
                  <a:pt x="26" y="1538"/>
                </a:lnTo>
                <a:lnTo>
                  <a:pt x="14" y="1475"/>
                </a:lnTo>
                <a:lnTo>
                  <a:pt x="6" y="1411"/>
                </a:lnTo>
                <a:lnTo>
                  <a:pt x="1" y="1346"/>
                </a:lnTo>
                <a:lnTo>
                  <a:pt x="0" y="1280"/>
                </a:lnTo>
                <a:lnTo>
                  <a:pt x="1" y="1214"/>
                </a:lnTo>
                <a:lnTo>
                  <a:pt x="6" y="1150"/>
                </a:lnTo>
                <a:lnTo>
                  <a:pt x="14" y="1085"/>
                </a:lnTo>
                <a:lnTo>
                  <a:pt x="26" y="1022"/>
                </a:lnTo>
                <a:lnTo>
                  <a:pt x="40" y="960"/>
                </a:lnTo>
                <a:lnTo>
                  <a:pt x="57" y="899"/>
                </a:lnTo>
                <a:lnTo>
                  <a:pt x="78" y="840"/>
                </a:lnTo>
                <a:lnTo>
                  <a:pt x="100" y="782"/>
                </a:lnTo>
                <a:lnTo>
                  <a:pt x="125" y="725"/>
                </a:lnTo>
                <a:lnTo>
                  <a:pt x="154" y="670"/>
                </a:lnTo>
                <a:lnTo>
                  <a:pt x="185" y="616"/>
                </a:lnTo>
                <a:lnTo>
                  <a:pt x="218" y="564"/>
                </a:lnTo>
                <a:lnTo>
                  <a:pt x="254" y="514"/>
                </a:lnTo>
                <a:lnTo>
                  <a:pt x="292" y="466"/>
                </a:lnTo>
                <a:lnTo>
                  <a:pt x="331" y="419"/>
                </a:lnTo>
                <a:lnTo>
                  <a:pt x="374" y="375"/>
                </a:lnTo>
                <a:lnTo>
                  <a:pt x="418" y="332"/>
                </a:lnTo>
                <a:lnTo>
                  <a:pt x="465" y="292"/>
                </a:lnTo>
                <a:lnTo>
                  <a:pt x="513" y="254"/>
                </a:lnTo>
                <a:lnTo>
                  <a:pt x="563" y="218"/>
                </a:lnTo>
                <a:lnTo>
                  <a:pt x="615" y="185"/>
                </a:lnTo>
                <a:lnTo>
                  <a:pt x="668" y="154"/>
                </a:lnTo>
                <a:lnTo>
                  <a:pt x="723" y="125"/>
                </a:lnTo>
                <a:lnTo>
                  <a:pt x="780" y="100"/>
                </a:lnTo>
                <a:lnTo>
                  <a:pt x="838" y="77"/>
                </a:lnTo>
                <a:lnTo>
                  <a:pt x="897" y="57"/>
                </a:lnTo>
                <a:lnTo>
                  <a:pt x="957" y="39"/>
                </a:lnTo>
                <a:lnTo>
                  <a:pt x="1019" y="25"/>
                </a:lnTo>
                <a:lnTo>
                  <a:pt x="1083" y="14"/>
                </a:lnTo>
                <a:lnTo>
                  <a:pt x="1146" y="6"/>
                </a:lnTo>
                <a:lnTo>
                  <a:pt x="1211" y="1"/>
                </a:lnTo>
                <a:lnTo>
                  <a:pt x="1276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1334720" y="0"/>
            <a:ext cx="6953280" cy="10288588"/>
          </a:xfrm>
          <a:custGeom>
            <a:avLst/>
            <a:gdLst>
              <a:gd name="T0" fmla="*/ 1411 w 3076"/>
              <a:gd name="T1" fmla="*/ 4552 h 4552"/>
              <a:gd name="T2" fmla="*/ 1167 w 3076"/>
              <a:gd name="T3" fmla="*/ 3681 h 4552"/>
              <a:gd name="T4" fmla="*/ 1201 w 3076"/>
              <a:gd name="T5" fmla="*/ 3635 h 4552"/>
              <a:gd name="T6" fmla="*/ 1235 w 3076"/>
              <a:gd name="T7" fmla="*/ 3587 h 4552"/>
              <a:gd name="T8" fmla="*/ 1267 w 3076"/>
              <a:gd name="T9" fmla="*/ 3538 h 4552"/>
              <a:gd name="T10" fmla="*/ 1296 w 3076"/>
              <a:gd name="T11" fmla="*/ 3487 h 4552"/>
              <a:gd name="T12" fmla="*/ 1323 w 3076"/>
              <a:gd name="T13" fmla="*/ 3435 h 4552"/>
              <a:gd name="T14" fmla="*/ 1348 w 3076"/>
              <a:gd name="T15" fmla="*/ 3382 h 4552"/>
              <a:gd name="T16" fmla="*/ 1371 w 3076"/>
              <a:gd name="T17" fmla="*/ 3327 h 4552"/>
              <a:gd name="T18" fmla="*/ 1391 w 3076"/>
              <a:gd name="T19" fmla="*/ 3271 h 4552"/>
              <a:gd name="T20" fmla="*/ 1409 w 3076"/>
              <a:gd name="T21" fmla="*/ 3215 h 4552"/>
              <a:gd name="T22" fmla="*/ 1425 w 3076"/>
              <a:gd name="T23" fmla="*/ 3157 h 4552"/>
              <a:gd name="T24" fmla="*/ 1438 w 3076"/>
              <a:gd name="T25" fmla="*/ 3098 h 4552"/>
              <a:gd name="T26" fmla="*/ 1449 w 3076"/>
              <a:gd name="T27" fmla="*/ 3038 h 4552"/>
              <a:gd name="T28" fmla="*/ 1457 w 3076"/>
              <a:gd name="T29" fmla="*/ 2978 h 4552"/>
              <a:gd name="T30" fmla="*/ 1462 w 3076"/>
              <a:gd name="T31" fmla="*/ 2916 h 4552"/>
              <a:gd name="T32" fmla="*/ 1465 w 3076"/>
              <a:gd name="T33" fmla="*/ 2854 h 4552"/>
              <a:gd name="T34" fmla="*/ 1464 w 3076"/>
              <a:gd name="T35" fmla="*/ 2764 h 4552"/>
              <a:gd name="T36" fmla="*/ 1455 w 3076"/>
              <a:gd name="T37" fmla="*/ 2649 h 4552"/>
              <a:gd name="T38" fmla="*/ 1436 w 3076"/>
              <a:gd name="T39" fmla="*/ 2535 h 4552"/>
              <a:gd name="T40" fmla="*/ 1407 w 3076"/>
              <a:gd name="T41" fmla="*/ 2426 h 4552"/>
              <a:gd name="T42" fmla="*/ 1372 w 3076"/>
              <a:gd name="T43" fmla="*/ 2319 h 4552"/>
              <a:gd name="T44" fmla="*/ 1327 w 3076"/>
              <a:gd name="T45" fmla="*/ 2218 h 4552"/>
              <a:gd name="T46" fmla="*/ 1274 w 3076"/>
              <a:gd name="T47" fmla="*/ 2121 h 4552"/>
              <a:gd name="T48" fmla="*/ 1214 w 3076"/>
              <a:gd name="T49" fmla="*/ 2028 h 4552"/>
              <a:gd name="T50" fmla="*/ 1147 w 3076"/>
              <a:gd name="T51" fmla="*/ 1941 h 4552"/>
              <a:gd name="T52" fmla="*/ 1074 w 3076"/>
              <a:gd name="T53" fmla="*/ 1859 h 4552"/>
              <a:gd name="T54" fmla="*/ 994 w 3076"/>
              <a:gd name="T55" fmla="*/ 1785 h 4552"/>
              <a:gd name="T56" fmla="*/ 909 w 3076"/>
              <a:gd name="T57" fmla="*/ 1715 h 4552"/>
              <a:gd name="T58" fmla="*/ 818 w 3076"/>
              <a:gd name="T59" fmla="*/ 1654 h 4552"/>
              <a:gd name="T60" fmla="*/ 722 w 3076"/>
              <a:gd name="T61" fmla="*/ 1599 h 4552"/>
              <a:gd name="T62" fmla="*/ 622 w 3076"/>
              <a:gd name="T63" fmla="*/ 1552 h 4552"/>
              <a:gd name="T64" fmla="*/ 517 w 3076"/>
              <a:gd name="T65" fmla="*/ 1513 h 4552"/>
              <a:gd name="T66" fmla="*/ 0 w 3076"/>
              <a:gd name="T67" fmla="*/ 0 h 4552"/>
              <a:gd name="T68" fmla="*/ 3076 w 3076"/>
              <a:gd name="T69" fmla="*/ 2488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76" h="4552">
                <a:moveTo>
                  <a:pt x="3076" y="4552"/>
                </a:moveTo>
                <a:lnTo>
                  <a:pt x="1411" y="4552"/>
                </a:lnTo>
                <a:lnTo>
                  <a:pt x="1148" y="3703"/>
                </a:lnTo>
                <a:lnTo>
                  <a:pt x="1167" y="3681"/>
                </a:lnTo>
                <a:lnTo>
                  <a:pt x="1184" y="3657"/>
                </a:lnTo>
                <a:lnTo>
                  <a:pt x="1201" y="3635"/>
                </a:lnTo>
                <a:lnTo>
                  <a:pt x="1219" y="3610"/>
                </a:lnTo>
                <a:lnTo>
                  <a:pt x="1235" y="3587"/>
                </a:lnTo>
                <a:lnTo>
                  <a:pt x="1251" y="3562"/>
                </a:lnTo>
                <a:lnTo>
                  <a:pt x="1267" y="3538"/>
                </a:lnTo>
                <a:lnTo>
                  <a:pt x="1281" y="3512"/>
                </a:lnTo>
                <a:lnTo>
                  <a:pt x="1296" y="3487"/>
                </a:lnTo>
                <a:lnTo>
                  <a:pt x="1309" y="3461"/>
                </a:lnTo>
                <a:lnTo>
                  <a:pt x="1323" y="3435"/>
                </a:lnTo>
                <a:lnTo>
                  <a:pt x="1336" y="3408"/>
                </a:lnTo>
                <a:lnTo>
                  <a:pt x="1348" y="3382"/>
                </a:lnTo>
                <a:lnTo>
                  <a:pt x="1359" y="3354"/>
                </a:lnTo>
                <a:lnTo>
                  <a:pt x="1371" y="3327"/>
                </a:lnTo>
                <a:lnTo>
                  <a:pt x="1382" y="3300"/>
                </a:lnTo>
                <a:lnTo>
                  <a:pt x="1391" y="3271"/>
                </a:lnTo>
                <a:lnTo>
                  <a:pt x="1400" y="3244"/>
                </a:lnTo>
                <a:lnTo>
                  <a:pt x="1409" y="3215"/>
                </a:lnTo>
                <a:lnTo>
                  <a:pt x="1418" y="3186"/>
                </a:lnTo>
                <a:lnTo>
                  <a:pt x="1425" y="3157"/>
                </a:lnTo>
                <a:lnTo>
                  <a:pt x="1432" y="3128"/>
                </a:lnTo>
                <a:lnTo>
                  <a:pt x="1438" y="3098"/>
                </a:lnTo>
                <a:lnTo>
                  <a:pt x="1444" y="3069"/>
                </a:lnTo>
                <a:lnTo>
                  <a:pt x="1449" y="3038"/>
                </a:lnTo>
                <a:lnTo>
                  <a:pt x="1453" y="3008"/>
                </a:lnTo>
                <a:lnTo>
                  <a:pt x="1457" y="2978"/>
                </a:lnTo>
                <a:lnTo>
                  <a:pt x="1460" y="2947"/>
                </a:lnTo>
                <a:lnTo>
                  <a:pt x="1462" y="2916"/>
                </a:lnTo>
                <a:lnTo>
                  <a:pt x="1464" y="2886"/>
                </a:lnTo>
                <a:lnTo>
                  <a:pt x="1465" y="2854"/>
                </a:lnTo>
                <a:lnTo>
                  <a:pt x="1465" y="2823"/>
                </a:lnTo>
                <a:lnTo>
                  <a:pt x="1464" y="2764"/>
                </a:lnTo>
                <a:lnTo>
                  <a:pt x="1461" y="2706"/>
                </a:lnTo>
                <a:lnTo>
                  <a:pt x="1455" y="2649"/>
                </a:lnTo>
                <a:lnTo>
                  <a:pt x="1446" y="2591"/>
                </a:lnTo>
                <a:lnTo>
                  <a:pt x="1436" y="2535"/>
                </a:lnTo>
                <a:lnTo>
                  <a:pt x="1423" y="2480"/>
                </a:lnTo>
                <a:lnTo>
                  <a:pt x="1407" y="2426"/>
                </a:lnTo>
                <a:lnTo>
                  <a:pt x="1391" y="2373"/>
                </a:lnTo>
                <a:lnTo>
                  <a:pt x="1372" y="2319"/>
                </a:lnTo>
                <a:lnTo>
                  <a:pt x="1350" y="2268"/>
                </a:lnTo>
                <a:lnTo>
                  <a:pt x="1327" y="2218"/>
                </a:lnTo>
                <a:lnTo>
                  <a:pt x="1301" y="2169"/>
                </a:lnTo>
                <a:lnTo>
                  <a:pt x="1274" y="2121"/>
                </a:lnTo>
                <a:lnTo>
                  <a:pt x="1245" y="2074"/>
                </a:lnTo>
                <a:lnTo>
                  <a:pt x="1214" y="2028"/>
                </a:lnTo>
                <a:lnTo>
                  <a:pt x="1181" y="1984"/>
                </a:lnTo>
                <a:lnTo>
                  <a:pt x="1147" y="1941"/>
                </a:lnTo>
                <a:lnTo>
                  <a:pt x="1112" y="1899"/>
                </a:lnTo>
                <a:lnTo>
                  <a:pt x="1074" y="1859"/>
                </a:lnTo>
                <a:lnTo>
                  <a:pt x="1035" y="1822"/>
                </a:lnTo>
                <a:lnTo>
                  <a:pt x="994" y="1785"/>
                </a:lnTo>
                <a:lnTo>
                  <a:pt x="953" y="1749"/>
                </a:lnTo>
                <a:lnTo>
                  <a:pt x="909" y="1715"/>
                </a:lnTo>
                <a:lnTo>
                  <a:pt x="864" y="1684"/>
                </a:lnTo>
                <a:lnTo>
                  <a:pt x="818" y="1654"/>
                </a:lnTo>
                <a:lnTo>
                  <a:pt x="771" y="1625"/>
                </a:lnTo>
                <a:lnTo>
                  <a:pt x="722" y="1599"/>
                </a:lnTo>
                <a:lnTo>
                  <a:pt x="672" y="1574"/>
                </a:lnTo>
                <a:lnTo>
                  <a:pt x="622" y="1552"/>
                </a:lnTo>
                <a:lnTo>
                  <a:pt x="570" y="1531"/>
                </a:lnTo>
                <a:lnTo>
                  <a:pt x="517" y="1513"/>
                </a:lnTo>
                <a:lnTo>
                  <a:pt x="463" y="1497"/>
                </a:lnTo>
                <a:lnTo>
                  <a:pt x="0" y="0"/>
                </a:lnTo>
                <a:lnTo>
                  <a:pt x="2304" y="0"/>
                </a:lnTo>
                <a:lnTo>
                  <a:pt x="3076" y="2488"/>
                </a:lnTo>
                <a:lnTo>
                  <a:pt x="3076" y="455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6FE8F7-B262-B742-9338-8618DB3B9088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233D55A-95CC-C64C-8D8A-7A84B47C5653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01653FE-4B5A-3641-BAC3-B47591A300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26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/>
          </p:cNvSpPr>
          <p:nvPr>
            <p:ph type="pic" sz="quarter" idx="10"/>
          </p:nvPr>
        </p:nvSpPr>
        <p:spPr bwMode="auto">
          <a:xfrm>
            <a:off x="11334720" y="0"/>
            <a:ext cx="6953280" cy="10288588"/>
          </a:xfrm>
          <a:custGeom>
            <a:avLst/>
            <a:gdLst>
              <a:gd name="T0" fmla="*/ 3077 w 3077"/>
              <a:gd name="T1" fmla="*/ 4552 h 4552"/>
              <a:gd name="T2" fmla="*/ 1412 w 3077"/>
              <a:gd name="T3" fmla="*/ 4552 h 4552"/>
              <a:gd name="T4" fmla="*/ 1136 w 3077"/>
              <a:gd name="T5" fmla="*/ 3664 h 4552"/>
              <a:gd name="T6" fmla="*/ 1183 w 3077"/>
              <a:gd name="T7" fmla="*/ 3637 h 4552"/>
              <a:gd name="T8" fmla="*/ 1201 w 3077"/>
              <a:gd name="T9" fmla="*/ 3626 h 4552"/>
              <a:gd name="T10" fmla="*/ 1218 w 3077"/>
              <a:gd name="T11" fmla="*/ 3614 h 4552"/>
              <a:gd name="T12" fmla="*/ 1234 w 3077"/>
              <a:gd name="T13" fmla="*/ 3600 h 4552"/>
              <a:gd name="T14" fmla="*/ 1249 w 3077"/>
              <a:gd name="T15" fmla="*/ 3586 h 4552"/>
              <a:gd name="T16" fmla="*/ 1262 w 3077"/>
              <a:gd name="T17" fmla="*/ 3571 h 4552"/>
              <a:gd name="T18" fmla="*/ 1276 w 3077"/>
              <a:gd name="T19" fmla="*/ 3555 h 4552"/>
              <a:gd name="T20" fmla="*/ 1288 w 3077"/>
              <a:gd name="T21" fmla="*/ 3538 h 4552"/>
              <a:gd name="T22" fmla="*/ 1299 w 3077"/>
              <a:gd name="T23" fmla="*/ 3521 h 4552"/>
              <a:gd name="T24" fmla="*/ 1308 w 3077"/>
              <a:gd name="T25" fmla="*/ 3503 h 4552"/>
              <a:gd name="T26" fmla="*/ 1316 w 3077"/>
              <a:gd name="T27" fmla="*/ 3484 h 4552"/>
              <a:gd name="T28" fmla="*/ 1324 w 3077"/>
              <a:gd name="T29" fmla="*/ 3464 h 4552"/>
              <a:gd name="T30" fmla="*/ 1330 w 3077"/>
              <a:gd name="T31" fmla="*/ 3445 h 4552"/>
              <a:gd name="T32" fmla="*/ 1335 w 3077"/>
              <a:gd name="T33" fmla="*/ 3424 h 4552"/>
              <a:gd name="T34" fmla="*/ 1338 w 3077"/>
              <a:gd name="T35" fmla="*/ 3404 h 4552"/>
              <a:gd name="T36" fmla="*/ 1340 w 3077"/>
              <a:gd name="T37" fmla="*/ 3384 h 4552"/>
              <a:gd name="T38" fmla="*/ 1341 w 3077"/>
              <a:gd name="T39" fmla="*/ 3362 h 4552"/>
              <a:gd name="T40" fmla="*/ 1341 w 3077"/>
              <a:gd name="T41" fmla="*/ 2284 h 4552"/>
              <a:gd name="T42" fmla="*/ 1340 w 3077"/>
              <a:gd name="T43" fmla="*/ 2262 h 4552"/>
              <a:gd name="T44" fmla="*/ 1338 w 3077"/>
              <a:gd name="T45" fmla="*/ 2242 h 4552"/>
              <a:gd name="T46" fmla="*/ 1335 w 3077"/>
              <a:gd name="T47" fmla="*/ 2221 h 4552"/>
              <a:gd name="T48" fmla="*/ 1330 w 3077"/>
              <a:gd name="T49" fmla="*/ 2201 h 4552"/>
              <a:gd name="T50" fmla="*/ 1324 w 3077"/>
              <a:gd name="T51" fmla="*/ 2181 h 4552"/>
              <a:gd name="T52" fmla="*/ 1316 w 3077"/>
              <a:gd name="T53" fmla="*/ 2162 h 4552"/>
              <a:gd name="T54" fmla="*/ 1308 w 3077"/>
              <a:gd name="T55" fmla="*/ 2144 h 4552"/>
              <a:gd name="T56" fmla="*/ 1299 w 3077"/>
              <a:gd name="T57" fmla="*/ 2125 h 4552"/>
              <a:gd name="T58" fmla="*/ 1288 w 3077"/>
              <a:gd name="T59" fmla="*/ 2108 h 4552"/>
              <a:gd name="T60" fmla="*/ 1276 w 3077"/>
              <a:gd name="T61" fmla="*/ 2091 h 4552"/>
              <a:gd name="T62" fmla="*/ 1262 w 3077"/>
              <a:gd name="T63" fmla="*/ 2075 h 4552"/>
              <a:gd name="T64" fmla="*/ 1249 w 3077"/>
              <a:gd name="T65" fmla="*/ 2060 h 4552"/>
              <a:gd name="T66" fmla="*/ 1234 w 3077"/>
              <a:gd name="T67" fmla="*/ 2045 h 4552"/>
              <a:gd name="T68" fmla="*/ 1218 w 3077"/>
              <a:gd name="T69" fmla="*/ 2032 h 4552"/>
              <a:gd name="T70" fmla="*/ 1201 w 3077"/>
              <a:gd name="T71" fmla="*/ 2020 h 4552"/>
              <a:gd name="T72" fmla="*/ 1183 w 3077"/>
              <a:gd name="T73" fmla="*/ 2009 h 4552"/>
              <a:gd name="T74" fmla="*/ 501 w 3077"/>
              <a:gd name="T75" fmla="*/ 1614 h 4552"/>
              <a:gd name="T76" fmla="*/ 0 w 3077"/>
              <a:gd name="T77" fmla="*/ 0 h 4552"/>
              <a:gd name="T78" fmla="*/ 2305 w 3077"/>
              <a:gd name="T79" fmla="*/ 0 h 4552"/>
              <a:gd name="T80" fmla="*/ 3077 w 3077"/>
              <a:gd name="T81" fmla="*/ 2488 h 4552"/>
              <a:gd name="T82" fmla="*/ 3077 w 3077"/>
              <a:gd name="T83" fmla="*/ 4552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77" h="4552">
                <a:moveTo>
                  <a:pt x="3077" y="4552"/>
                </a:moveTo>
                <a:lnTo>
                  <a:pt x="1412" y="4552"/>
                </a:lnTo>
                <a:lnTo>
                  <a:pt x="1136" y="3664"/>
                </a:lnTo>
                <a:lnTo>
                  <a:pt x="1183" y="3637"/>
                </a:lnTo>
                <a:lnTo>
                  <a:pt x="1201" y="3626"/>
                </a:lnTo>
                <a:lnTo>
                  <a:pt x="1218" y="3614"/>
                </a:lnTo>
                <a:lnTo>
                  <a:pt x="1234" y="3600"/>
                </a:lnTo>
                <a:lnTo>
                  <a:pt x="1249" y="3586"/>
                </a:lnTo>
                <a:lnTo>
                  <a:pt x="1262" y="3571"/>
                </a:lnTo>
                <a:lnTo>
                  <a:pt x="1276" y="3555"/>
                </a:lnTo>
                <a:lnTo>
                  <a:pt x="1288" y="3538"/>
                </a:lnTo>
                <a:lnTo>
                  <a:pt x="1299" y="3521"/>
                </a:lnTo>
                <a:lnTo>
                  <a:pt x="1308" y="3503"/>
                </a:lnTo>
                <a:lnTo>
                  <a:pt x="1316" y="3484"/>
                </a:lnTo>
                <a:lnTo>
                  <a:pt x="1324" y="3464"/>
                </a:lnTo>
                <a:lnTo>
                  <a:pt x="1330" y="3445"/>
                </a:lnTo>
                <a:lnTo>
                  <a:pt x="1335" y="3424"/>
                </a:lnTo>
                <a:lnTo>
                  <a:pt x="1338" y="3404"/>
                </a:lnTo>
                <a:lnTo>
                  <a:pt x="1340" y="3384"/>
                </a:lnTo>
                <a:lnTo>
                  <a:pt x="1341" y="3362"/>
                </a:lnTo>
                <a:lnTo>
                  <a:pt x="1341" y="2284"/>
                </a:lnTo>
                <a:lnTo>
                  <a:pt x="1340" y="2262"/>
                </a:lnTo>
                <a:lnTo>
                  <a:pt x="1338" y="2242"/>
                </a:lnTo>
                <a:lnTo>
                  <a:pt x="1335" y="2221"/>
                </a:lnTo>
                <a:lnTo>
                  <a:pt x="1330" y="2201"/>
                </a:lnTo>
                <a:lnTo>
                  <a:pt x="1324" y="2181"/>
                </a:lnTo>
                <a:lnTo>
                  <a:pt x="1316" y="2162"/>
                </a:lnTo>
                <a:lnTo>
                  <a:pt x="1308" y="2144"/>
                </a:lnTo>
                <a:lnTo>
                  <a:pt x="1299" y="2125"/>
                </a:lnTo>
                <a:lnTo>
                  <a:pt x="1288" y="2108"/>
                </a:lnTo>
                <a:lnTo>
                  <a:pt x="1276" y="2091"/>
                </a:lnTo>
                <a:lnTo>
                  <a:pt x="1262" y="2075"/>
                </a:lnTo>
                <a:lnTo>
                  <a:pt x="1249" y="2060"/>
                </a:lnTo>
                <a:lnTo>
                  <a:pt x="1234" y="2045"/>
                </a:lnTo>
                <a:lnTo>
                  <a:pt x="1218" y="2032"/>
                </a:lnTo>
                <a:lnTo>
                  <a:pt x="1201" y="2020"/>
                </a:lnTo>
                <a:lnTo>
                  <a:pt x="1183" y="2009"/>
                </a:lnTo>
                <a:lnTo>
                  <a:pt x="501" y="1614"/>
                </a:lnTo>
                <a:lnTo>
                  <a:pt x="0" y="0"/>
                </a:lnTo>
                <a:lnTo>
                  <a:pt x="2305" y="0"/>
                </a:lnTo>
                <a:lnTo>
                  <a:pt x="3077" y="2488"/>
                </a:lnTo>
                <a:lnTo>
                  <a:pt x="3077" y="455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Freeform 10"/>
          <p:cNvSpPr>
            <a:spLocks noGrp="1"/>
          </p:cNvSpPr>
          <p:nvPr>
            <p:ph type="pic" sz="quarter" idx="11"/>
          </p:nvPr>
        </p:nvSpPr>
        <p:spPr bwMode="auto">
          <a:xfrm>
            <a:off x="8937817" y="3459679"/>
            <a:ext cx="5212135" cy="5845278"/>
          </a:xfrm>
          <a:custGeom>
            <a:avLst/>
            <a:gdLst>
              <a:gd name="T0" fmla="*/ 1008 w 2309"/>
              <a:gd name="T1" fmla="*/ 40 h 2583"/>
              <a:gd name="T2" fmla="*/ 1043 w 2309"/>
              <a:gd name="T3" fmla="*/ 23 h 2583"/>
              <a:gd name="T4" fmla="*/ 1079 w 2309"/>
              <a:gd name="T5" fmla="*/ 11 h 2583"/>
              <a:gd name="T6" fmla="*/ 1116 w 2309"/>
              <a:gd name="T7" fmla="*/ 3 h 2583"/>
              <a:gd name="T8" fmla="*/ 1154 w 2309"/>
              <a:gd name="T9" fmla="*/ 0 h 2583"/>
              <a:gd name="T10" fmla="*/ 1192 w 2309"/>
              <a:gd name="T11" fmla="*/ 3 h 2583"/>
              <a:gd name="T12" fmla="*/ 1230 w 2309"/>
              <a:gd name="T13" fmla="*/ 11 h 2583"/>
              <a:gd name="T14" fmla="*/ 1266 w 2309"/>
              <a:gd name="T15" fmla="*/ 23 h 2583"/>
              <a:gd name="T16" fmla="*/ 1301 w 2309"/>
              <a:gd name="T17" fmla="*/ 40 h 2583"/>
              <a:gd name="T18" fmla="*/ 2179 w 2309"/>
              <a:gd name="T19" fmla="*/ 549 h 2583"/>
              <a:gd name="T20" fmla="*/ 2209 w 2309"/>
              <a:gd name="T21" fmla="*/ 573 h 2583"/>
              <a:gd name="T22" fmla="*/ 2237 w 2309"/>
              <a:gd name="T23" fmla="*/ 600 h 2583"/>
              <a:gd name="T24" fmla="*/ 2259 w 2309"/>
              <a:gd name="T25" fmla="*/ 630 h 2583"/>
              <a:gd name="T26" fmla="*/ 2279 w 2309"/>
              <a:gd name="T27" fmla="*/ 663 h 2583"/>
              <a:gd name="T28" fmla="*/ 2293 w 2309"/>
              <a:gd name="T29" fmla="*/ 698 h 2583"/>
              <a:gd name="T30" fmla="*/ 2303 w 2309"/>
              <a:gd name="T31" fmla="*/ 735 h 2583"/>
              <a:gd name="T32" fmla="*/ 2308 w 2309"/>
              <a:gd name="T33" fmla="*/ 773 h 2583"/>
              <a:gd name="T34" fmla="*/ 2309 w 2309"/>
              <a:gd name="T35" fmla="*/ 1791 h 2583"/>
              <a:gd name="T36" fmla="*/ 2306 w 2309"/>
              <a:gd name="T37" fmla="*/ 1830 h 2583"/>
              <a:gd name="T38" fmla="*/ 2299 w 2309"/>
              <a:gd name="T39" fmla="*/ 1868 h 2583"/>
              <a:gd name="T40" fmla="*/ 2287 w 2309"/>
              <a:gd name="T41" fmla="*/ 1904 h 2583"/>
              <a:gd name="T42" fmla="*/ 2269 w 2309"/>
              <a:gd name="T43" fmla="*/ 1937 h 2583"/>
              <a:gd name="T44" fmla="*/ 2249 w 2309"/>
              <a:gd name="T45" fmla="*/ 1969 h 2583"/>
              <a:gd name="T46" fmla="*/ 2224 w 2309"/>
              <a:gd name="T47" fmla="*/ 1998 h 2583"/>
              <a:gd name="T48" fmla="*/ 2195 w 2309"/>
              <a:gd name="T49" fmla="*/ 2023 h 2583"/>
              <a:gd name="T50" fmla="*/ 2162 w 2309"/>
              <a:gd name="T51" fmla="*/ 2045 h 2583"/>
              <a:gd name="T52" fmla="*/ 1284 w 2309"/>
              <a:gd name="T53" fmla="*/ 2554 h 2583"/>
              <a:gd name="T54" fmla="*/ 1248 w 2309"/>
              <a:gd name="T55" fmla="*/ 2568 h 2583"/>
              <a:gd name="T56" fmla="*/ 1211 w 2309"/>
              <a:gd name="T57" fmla="*/ 2578 h 2583"/>
              <a:gd name="T58" fmla="*/ 1174 w 2309"/>
              <a:gd name="T59" fmla="*/ 2582 h 2583"/>
              <a:gd name="T60" fmla="*/ 1136 w 2309"/>
              <a:gd name="T61" fmla="*/ 2582 h 2583"/>
              <a:gd name="T62" fmla="*/ 1098 w 2309"/>
              <a:gd name="T63" fmla="*/ 2578 h 2583"/>
              <a:gd name="T64" fmla="*/ 1060 w 2309"/>
              <a:gd name="T65" fmla="*/ 2568 h 2583"/>
              <a:gd name="T66" fmla="*/ 1026 w 2309"/>
              <a:gd name="T67" fmla="*/ 2554 h 2583"/>
              <a:gd name="T68" fmla="*/ 146 w 2309"/>
              <a:gd name="T69" fmla="*/ 2045 h 2583"/>
              <a:gd name="T70" fmla="*/ 114 w 2309"/>
              <a:gd name="T71" fmla="*/ 2023 h 2583"/>
              <a:gd name="T72" fmla="*/ 85 w 2309"/>
              <a:gd name="T73" fmla="*/ 1998 h 2583"/>
              <a:gd name="T74" fmla="*/ 60 w 2309"/>
              <a:gd name="T75" fmla="*/ 1969 h 2583"/>
              <a:gd name="T76" fmla="*/ 39 w 2309"/>
              <a:gd name="T77" fmla="*/ 1937 h 2583"/>
              <a:gd name="T78" fmla="*/ 23 w 2309"/>
              <a:gd name="T79" fmla="*/ 1904 h 2583"/>
              <a:gd name="T80" fmla="*/ 10 w 2309"/>
              <a:gd name="T81" fmla="*/ 1868 h 2583"/>
              <a:gd name="T82" fmla="*/ 2 w 2309"/>
              <a:gd name="T83" fmla="*/ 1830 h 2583"/>
              <a:gd name="T84" fmla="*/ 0 w 2309"/>
              <a:gd name="T85" fmla="*/ 1791 h 2583"/>
              <a:gd name="T86" fmla="*/ 0 w 2309"/>
              <a:gd name="T87" fmla="*/ 773 h 2583"/>
              <a:gd name="T88" fmla="*/ 5 w 2309"/>
              <a:gd name="T89" fmla="*/ 735 h 2583"/>
              <a:gd name="T90" fmla="*/ 16 w 2309"/>
              <a:gd name="T91" fmla="*/ 698 h 2583"/>
              <a:gd name="T92" fmla="*/ 30 w 2309"/>
              <a:gd name="T93" fmla="*/ 663 h 2583"/>
              <a:gd name="T94" fmla="*/ 49 w 2309"/>
              <a:gd name="T95" fmla="*/ 630 h 2583"/>
              <a:gd name="T96" fmla="*/ 73 w 2309"/>
              <a:gd name="T97" fmla="*/ 600 h 2583"/>
              <a:gd name="T98" fmla="*/ 99 w 2309"/>
              <a:gd name="T99" fmla="*/ 573 h 2583"/>
              <a:gd name="T100" fmla="*/ 130 w 2309"/>
              <a:gd name="T101" fmla="*/ 549 h 2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09" h="2583">
                <a:moveTo>
                  <a:pt x="146" y="539"/>
                </a:moveTo>
                <a:lnTo>
                  <a:pt x="1008" y="40"/>
                </a:lnTo>
                <a:lnTo>
                  <a:pt x="1026" y="31"/>
                </a:lnTo>
                <a:lnTo>
                  <a:pt x="1043" y="23"/>
                </a:lnTo>
                <a:lnTo>
                  <a:pt x="1060" y="16"/>
                </a:lnTo>
                <a:lnTo>
                  <a:pt x="1079" y="11"/>
                </a:lnTo>
                <a:lnTo>
                  <a:pt x="1098" y="6"/>
                </a:lnTo>
                <a:lnTo>
                  <a:pt x="1116" y="3"/>
                </a:lnTo>
                <a:lnTo>
                  <a:pt x="1136" y="1"/>
                </a:lnTo>
                <a:lnTo>
                  <a:pt x="1154" y="0"/>
                </a:lnTo>
                <a:lnTo>
                  <a:pt x="1174" y="1"/>
                </a:lnTo>
                <a:lnTo>
                  <a:pt x="1192" y="3"/>
                </a:lnTo>
                <a:lnTo>
                  <a:pt x="1211" y="6"/>
                </a:lnTo>
                <a:lnTo>
                  <a:pt x="1230" y="11"/>
                </a:lnTo>
                <a:lnTo>
                  <a:pt x="1248" y="16"/>
                </a:lnTo>
                <a:lnTo>
                  <a:pt x="1266" y="23"/>
                </a:lnTo>
                <a:lnTo>
                  <a:pt x="1284" y="31"/>
                </a:lnTo>
                <a:lnTo>
                  <a:pt x="1301" y="40"/>
                </a:lnTo>
                <a:lnTo>
                  <a:pt x="2162" y="539"/>
                </a:lnTo>
                <a:lnTo>
                  <a:pt x="2179" y="549"/>
                </a:lnTo>
                <a:lnTo>
                  <a:pt x="2195" y="560"/>
                </a:lnTo>
                <a:lnTo>
                  <a:pt x="2209" y="573"/>
                </a:lnTo>
                <a:lnTo>
                  <a:pt x="2224" y="586"/>
                </a:lnTo>
                <a:lnTo>
                  <a:pt x="2237" y="600"/>
                </a:lnTo>
                <a:lnTo>
                  <a:pt x="2249" y="615"/>
                </a:lnTo>
                <a:lnTo>
                  <a:pt x="2259" y="630"/>
                </a:lnTo>
                <a:lnTo>
                  <a:pt x="2269" y="646"/>
                </a:lnTo>
                <a:lnTo>
                  <a:pt x="2279" y="663"/>
                </a:lnTo>
                <a:lnTo>
                  <a:pt x="2287" y="680"/>
                </a:lnTo>
                <a:lnTo>
                  <a:pt x="2293" y="698"/>
                </a:lnTo>
                <a:lnTo>
                  <a:pt x="2299" y="717"/>
                </a:lnTo>
                <a:lnTo>
                  <a:pt x="2303" y="735"/>
                </a:lnTo>
                <a:lnTo>
                  <a:pt x="2306" y="754"/>
                </a:lnTo>
                <a:lnTo>
                  <a:pt x="2308" y="773"/>
                </a:lnTo>
                <a:lnTo>
                  <a:pt x="2309" y="793"/>
                </a:lnTo>
                <a:lnTo>
                  <a:pt x="2309" y="1791"/>
                </a:lnTo>
                <a:lnTo>
                  <a:pt x="2308" y="1811"/>
                </a:lnTo>
                <a:lnTo>
                  <a:pt x="2306" y="1830"/>
                </a:lnTo>
                <a:lnTo>
                  <a:pt x="2303" y="1848"/>
                </a:lnTo>
                <a:lnTo>
                  <a:pt x="2299" y="1868"/>
                </a:lnTo>
                <a:lnTo>
                  <a:pt x="2293" y="1886"/>
                </a:lnTo>
                <a:lnTo>
                  <a:pt x="2287" y="1904"/>
                </a:lnTo>
                <a:lnTo>
                  <a:pt x="2279" y="1921"/>
                </a:lnTo>
                <a:lnTo>
                  <a:pt x="2269" y="1937"/>
                </a:lnTo>
                <a:lnTo>
                  <a:pt x="2259" y="1954"/>
                </a:lnTo>
                <a:lnTo>
                  <a:pt x="2249" y="1969"/>
                </a:lnTo>
                <a:lnTo>
                  <a:pt x="2237" y="1984"/>
                </a:lnTo>
                <a:lnTo>
                  <a:pt x="2224" y="1998"/>
                </a:lnTo>
                <a:lnTo>
                  <a:pt x="2209" y="2011"/>
                </a:lnTo>
                <a:lnTo>
                  <a:pt x="2195" y="2023"/>
                </a:lnTo>
                <a:lnTo>
                  <a:pt x="2179" y="2034"/>
                </a:lnTo>
                <a:lnTo>
                  <a:pt x="2162" y="2045"/>
                </a:lnTo>
                <a:lnTo>
                  <a:pt x="1301" y="2544"/>
                </a:lnTo>
                <a:lnTo>
                  <a:pt x="1284" y="2554"/>
                </a:lnTo>
                <a:lnTo>
                  <a:pt x="1266" y="2561"/>
                </a:lnTo>
                <a:lnTo>
                  <a:pt x="1248" y="2568"/>
                </a:lnTo>
                <a:lnTo>
                  <a:pt x="1230" y="2573"/>
                </a:lnTo>
                <a:lnTo>
                  <a:pt x="1211" y="2578"/>
                </a:lnTo>
                <a:lnTo>
                  <a:pt x="1192" y="2581"/>
                </a:lnTo>
                <a:lnTo>
                  <a:pt x="1174" y="2582"/>
                </a:lnTo>
                <a:lnTo>
                  <a:pt x="1154" y="2583"/>
                </a:lnTo>
                <a:lnTo>
                  <a:pt x="1136" y="2582"/>
                </a:lnTo>
                <a:lnTo>
                  <a:pt x="1116" y="2581"/>
                </a:lnTo>
                <a:lnTo>
                  <a:pt x="1098" y="2578"/>
                </a:lnTo>
                <a:lnTo>
                  <a:pt x="1079" y="2573"/>
                </a:lnTo>
                <a:lnTo>
                  <a:pt x="1060" y="2568"/>
                </a:lnTo>
                <a:lnTo>
                  <a:pt x="1043" y="2561"/>
                </a:lnTo>
                <a:lnTo>
                  <a:pt x="1026" y="2554"/>
                </a:lnTo>
                <a:lnTo>
                  <a:pt x="1008" y="2544"/>
                </a:lnTo>
                <a:lnTo>
                  <a:pt x="146" y="2045"/>
                </a:lnTo>
                <a:lnTo>
                  <a:pt x="130" y="2034"/>
                </a:lnTo>
                <a:lnTo>
                  <a:pt x="114" y="2023"/>
                </a:lnTo>
                <a:lnTo>
                  <a:pt x="99" y="2011"/>
                </a:lnTo>
                <a:lnTo>
                  <a:pt x="85" y="1998"/>
                </a:lnTo>
                <a:lnTo>
                  <a:pt x="73" y="1984"/>
                </a:lnTo>
                <a:lnTo>
                  <a:pt x="60" y="1969"/>
                </a:lnTo>
                <a:lnTo>
                  <a:pt x="49" y="1954"/>
                </a:lnTo>
                <a:lnTo>
                  <a:pt x="39" y="1937"/>
                </a:lnTo>
                <a:lnTo>
                  <a:pt x="30" y="1921"/>
                </a:lnTo>
                <a:lnTo>
                  <a:pt x="23" y="1904"/>
                </a:lnTo>
                <a:lnTo>
                  <a:pt x="16" y="1886"/>
                </a:lnTo>
                <a:lnTo>
                  <a:pt x="10" y="1868"/>
                </a:lnTo>
                <a:lnTo>
                  <a:pt x="5" y="1848"/>
                </a:lnTo>
                <a:lnTo>
                  <a:pt x="2" y="1830"/>
                </a:lnTo>
                <a:lnTo>
                  <a:pt x="0" y="1811"/>
                </a:lnTo>
                <a:lnTo>
                  <a:pt x="0" y="1791"/>
                </a:lnTo>
                <a:lnTo>
                  <a:pt x="0" y="793"/>
                </a:lnTo>
                <a:lnTo>
                  <a:pt x="0" y="773"/>
                </a:lnTo>
                <a:lnTo>
                  <a:pt x="2" y="754"/>
                </a:lnTo>
                <a:lnTo>
                  <a:pt x="5" y="735"/>
                </a:lnTo>
                <a:lnTo>
                  <a:pt x="10" y="717"/>
                </a:lnTo>
                <a:lnTo>
                  <a:pt x="16" y="698"/>
                </a:lnTo>
                <a:lnTo>
                  <a:pt x="23" y="680"/>
                </a:lnTo>
                <a:lnTo>
                  <a:pt x="30" y="663"/>
                </a:lnTo>
                <a:lnTo>
                  <a:pt x="39" y="646"/>
                </a:lnTo>
                <a:lnTo>
                  <a:pt x="49" y="630"/>
                </a:lnTo>
                <a:lnTo>
                  <a:pt x="60" y="615"/>
                </a:lnTo>
                <a:lnTo>
                  <a:pt x="73" y="600"/>
                </a:lnTo>
                <a:lnTo>
                  <a:pt x="85" y="586"/>
                </a:lnTo>
                <a:lnTo>
                  <a:pt x="99" y="573"/>
                </a:lnTo>
                <a:lnTo>
                  <a:pt x="114" y="560"/>
                </a:lnTo>
                <a:lnTo>
                  <a:pt x="130" y="549"/>
                </a:lnTo>
                <a:lnTo>
                  <a:pt x="146" y="539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EA4139-C638-3F47-919B-3702BDD641E8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49671E8-4EBF-2C46-A297-C8E041C8BE32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2A1E079-510D-6248-BF6C-201D1127B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5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78AF54-799E-FA4D-8805-CF18392EBDEE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0D5169F-3487-C34A-8648-00A55A947DCB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8F6A8E8-A439-E242-A384-AA001F0C3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02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13279983" cy="10288588"/>
          </a:xfrm>
          <a:custGeom>
            <a:avLst/>
            <a:gdLst>
              <a:gd name="T0" fmla="*/ 0 w 5859"/>
              <a:gd name="T1" fmla="*/ 0 h 4539"/>
              <a:gd name="T2" fmla="*/ 1319 w 5859"/>
              <a:gd name="T3" fmla="*/ 0 h 4539"/>
              <a:gd name="T4" fmla="*/ 5859 w 5859"/>
              <a:gd name="T5" fmla="*/ 4539 h 4539"/>
              <a:gd name="T6" fmla="*/ 4150 w 5859"/>
              <a:gd name="T7" fmla="*/ 4539 h 4539"/>
              <a:gd name="T8" fmla="*/ 0 w 5859"/>
              <a:gd name="T9" fmla="*/ 391 h 4539"/>
              <a:gd name="T10" fmla="*/ 0 w 5859"/>
              <a:gd name="T11" fmla="*/ 0 h 4539"/>
              <a:gd name="T12" fmla="*/ 4070 w 5859"/>
              <a:gd name="T13" fmla="*/ 4539 h 4539"/>
              <a:gd name="T14" fmla="*/ 2360 w 5859"/>
              <a:gd name="T15" fmla="*/ 4539 h 4539"/>
              <a:gd name="T16" fmla="*/ 0 w 5859"/>
              <a:gd name="T17" fmla="*/ 2180 h 4539"/>
              <a:gd name="T18" fmla="*/ 0 w 5859"/>
              <a:gd name="T19" fmla="*/ 471 h 4539"/>
              <a:gd name="T20" fmla="*/ 4070 w 5859"/>
              <a:gd name="T21" fmla="*/ 4539 h 4539"/>
              <a:gd name="T22" fmla="*/ 2279 w 5859"/>
              <a:gd name="T23" fmla="*/ 4539 h 4539"/>
              <a:gd name="T24" fmla="*/ 569 w 5859"/>
              <a:gd name="T25" fmla="*/ 4539 h 4539"/>
              <a:gd name="T26" fmla="*/ 0 w 5859"/>
              <a:gd name="T27" fmla="*/ 3970 h 4539"/>
              <a:gd name="T28" fmla="*/ 0 w 5859"/>
              <a:gd name="T29" fmla="*/ 2262 h 4539"/>
              <a:gd name="T30" fmla="*/ 2279 w 5859"/>
              <a:gd name="T31" fmla="*/ 4539 h 4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59" h="4539">
                <a:moveTo>
                  <a:pt x="0" y="0"/>
                </a:moveTo>
                <a:lnTo>
                  <a:pt x="1319" y="0"/>
                </a:lnTo>
                <a:lnTo>
                  <a:pt x="5859" y="4539"/>
                </a:lnTo>
                <a:lnTo>
                  <a:pt x="4150" y="4539"/>
                </a:lnTo>
                <a:lnTo>
                  <a:pt x="0" y="391"/>
                </a:lnTo>
                <a:lnTo>
                  <a:pt x="0" y="0"/>
                </a:lnTo>
                <a:close/>
                <a:moveTo>
                  <a:pt x="4070" y="4539"/>
                </a:moveTo>
                <a:lnTo>
                  <a:pt x="2360" y="4539"/>
                </a:lnTo>
                <a:lnTo>
                  <a:pt x="0" y="2180"/>
                </a:lnTo>
                <a:lnTo>
                  <a:pt x="0" y="471"/>
                </a:lnTo>
                <a:lnTo>
                  <a:pt x="4070" y="4539"/>
                </a:lnTo>
                <a:close/>
                <a:moveTo>
                  <a:pt x="2279" y="4539"/>
                </a:moveTo>
                <a:lnTo>
                  <a:pt x="569" y="4539"/>
                </a:lnTo>
                <a:lnTo>
                  <a:pt x="0" y="3970"/>
                </a:lnTo>
                <a:lnTo>
                  <a:pt x="0" y="2262"/>
                </a:lnTo>
                <a:lnTo>
                  <a:pt x="2279" y="4539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08A69C-CFB5-F149-A900-BDB250C76C24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FB996B6-BF05-794D-AA03-6AE01F350831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C6708BB-4E94-D842-84D9-C6091C7AA7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26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5008008" y="0"/>
            <a:ext cx="13279991" cy="10288588"/>
          </a:xfrm>
          <a:custGeom>
            <a:avLst/>
            <a:gdLst>
              <a:gd name="T0" fmla="*/ 5859 w 5859"/>
              <a:gd name="T1" fmla="*/ 4538 h 4538"/>
              <a:gd name="T2" fmla="*/ 4541 w 5859"/>
              <a:gd name="T3" fmla="*/ 4538 h 4538"/>
              <a:gd name="T4" fmla="*/ 0 w 5859"/>
              <a:gd name="T5" fmla="*/ 0 h 4538"/>
              <a:gd name="T6" fmla="*/ 1709 w 5859"/>
              <a:gd name="T7" fmla="*/ 0 h 4538"/>
              <a:gd name="T8" fmla="*/ 5859 w 5859"/>
              <a:gd name="T9" fmla="*/ 4147 h 4538"/>
              <a:gd name="T10" fmla="*/ 5859 w 5859"/>
              <a:gd name="T11" fmla="*/ 4538 h 4538"/>
              <a:gd name="T12" fmla="*/ 1791 w 5859"/>
              <a:gd name="T13" fmla="*/ 0 h 4538"/>
              <a:gd name="T14" fmla="*/ 3500 w 5859"/>
              <a:gd name="T15" fmla="*/ 0 h 4538"/>
              <a:gd name="T16" fmla="*/ 5859 w 5859"/>
              <a:gd name="T17" fmla="*/ 2358 h 4538"/>
              <a:gd name="T18" fmla="*/ 5859 w 5859"/>
              <a:gd name="T19" fmla="*/ 4067 h 4538"/>
              <a:gd name="T20" fmla="*/ 1791 w 5859"/>
              <a:gd name="T21" fmla="*/ 0 h 4538"/>
              <a:gd name="T22" fmla="*/ 3580 w 5859"/>
              <a:gd name="T23" fmla="*/ 0 h 4538"/>
              <a:gd name="T24" fmla="*/ 5290 w 5859"/>
              <a:gd name="T25" fmla="*/ 0 h 4538"/>
              <a:gd name="T26" fmla="*/ 5859 w 5859"/>
              <a:gd name="T27" fmla="*/ 568 h 4538"/>
              <a:gd name="T28" fmla="*/ 5859 w 5859"/>
              <a:gd name="T29" fmla="*/ 2277 h 4538"/>
              <a:gd name="T30" fmla="*/ 3580 w 5859"/>
              <a:gd name="T31" fmla="*/ 0 h 4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59" h="4538">
                <a:moveTo>
                  <a:pt x="5859" y="4538"/>
                </a:moveTo>
                <a:lnTo>
                  <a:pt x="4541" y="4538"/>
                </a:lnTo>
                <a:lnTo>
                  <a:pt x="0" y="0"/>
                </a:lnTo>
                <a:lnTo>
                  <a:pt x="1709" y="0"/>
                </a:lnTo>
                <a:lnTo>
                  <a:pt x="5859" y="4147"/>
                </a:lnTo>
                <a:lnTo>
                  <a:pt x="5859" y="4538"/>
                </a:lnTo>
                <a:close/>
                <a:moveTo>
                  <a:pt x="1791" y="0"/>
                </a:moveTo>
                <a:lnTo>
                  <a:pt x="3500" y="0"/>
                </a:lnTo>
                <a:lnTo>
                  <a:pt x="5859" y="2358"/>
                </a:lnTo>
                <a:lnTo>
                  <a:pt x="5859" y="4067"/>
                </a:lnTo>
                <a:lnTo>
                  <a:pt x="1791" y="0"/>
                </a:lnTo>
                <a:close/>
                <a:moveTo>
                  <a:pt x="3580" y="0"/>
                </a:moveTo>
                <a:lnTo>
                  <a:pt x="5290" y="0"/>
                </a:lnTo>
                <a:lnTo>
                  <a:pt x="5859" y="568"/>
                </a:lnTo>
                <a:lnTo>
                  <a:pt x="5859" y="2277"/>
                </a:lnTo>
                <a:lnTo>
                  <a:pt x="358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3D951A-69B2-9E47-9312-F79AF28D0C14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27AAB026-1527-0D48-9831-5E7841D2764F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549394B-0516-4947-87DF-7818553CB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58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-17244" y="0"/>
            <a:ext cx="16075035" cy="10288588"/>
          </a:xfrm>
          <a:custGeom>
            <a:avLst/>
            <a:gdLst>
              <a:gd name="T0" fmla="*/ 799 w 5695"/>
              <a:gd name="T1" fmla="*/ 3645 h 3645"/>
              <a:gd name="T2" fmla="*/ 1046 w 5695"/>
              <a:gd name="T3" fmla="*/ 3645 h 3645"/>
              <a:gd name="T4" fmla="*/ 1845 w 5695"/>
              <a:gd name="T5" fmla="*/ 2846 h 3645"/>
              <a:gd name="T6" fmla="*/ 923 w 5695"/>
              <a:gd name="T7" fmla="*/ 1924 h 3645"/>
              <a:gd name="T8" fmla="*/ 0 w 5695"/>
              <a:gd name="T9" fmla="*/ 2846 h 3645"/>
              <a:gd name="T10" fmla="*/ 799 w 5695"/>
              <a:gd name="T11" fmla="*/ 3645 h 3645"/>
              <a:gd name="T12" fmla="*/ 1126 w 5695"/>
              <a:gd name="T13" fmla="*/ 3645 h 3645"/>
              <a:gd name="T14" fmla="*/ 2645 w 5695"/>
              <a:gd name="T15" fmla="*/ 3645 h 3645"/>
              <a:gd name="T16" fmla="*/ 1886 w 5695"/>
              <a:gd name="T17" fmla="*/ 2886 h 3645"/>
              <a:gd name="T18" fmla="*/ 1126 w 5695"/>
              <a:gd name="T19" fmla="*/ 3645 h 3645"/>
              <a:gd name="T20" fmla="*/ 2725 w 5695"/>
              <a:gd name="T21" fmla="*/ 3645 h 3645"/>
              <a:gd name="T22" fmla="*/ 2971 w 5695"/>
              <a:gd name="T23" fmla="*/ 3645 h 3645"/>
              <a:gd name="T24" fmla="*/ 3770 w 5695"/>
              <a:gd name="T25" fmla="*/ 2846 h 3645"/>
              <a:gd name="T26" fmla="*/ 2848 w 5695"/>
              <a:gd name="T27" fmla="*/ 1924 h 3645"/>
              <a:gd name="T28" fmla="*/ 1926 w 5695"/>
              <a:gd name="T29" fmla="*/ 2846 h 3645"/>
              <a:gd name="T30" fmla="*/ 2725 w 5695"/>
              <a:gd name="T31" fmla="*/ 3645 h 3645"/>
              <a:gd name="T32" fmla="*/ 3051 w 5695"/>
              <a:gd name="T33" fmla="*/ 3645 h 3645"/>
              <a:gd name="T34" fmla="*/ 4569 w 5695"/>
              <a:gd name="T35" fmla="*/ 3645 h 3645"/>
              <a:gd name="T36" fmla="*/ 3810 w 5695"/>
              <a:gd name="T37" fmla="*/ 2886 h 3645"/>
              <a:gd name="T38" fmla="*/ 3051 w 5695"/>
              <a:gd name="T39" fmla="*/ 3645 h 3645"/>
              <a:gd name="T40" fmla="*/ 4650 w 5695"/>
              <a:gd name="T41" fmla="*/ 3645 h 3645"/>
              <a:gd name="T42" fmla="*/ 4897 w 5695"/>
              <a:gd name="T43" fmla="*/ 3645 h 3645"/>
              <a:gd name="T44" fmla="*/ 5695 w 5695"/>
              <a:gd name="T45" fmla="*/ 2846 h 3645"/>
              <a:gd name="T46" fmla="*/ 4773 w 5695"/>
              <a:gd name="T47" fmla="*/ 1924 h 3645"/>
              <a:gd name="T48" fmla="*/ 3850 w 5695"/>
              <a:gd name="T49" fmla="*/ 2846 h 3645"/>
              <a:gd name="T50" fmla="*/ 4650 w 5695"/>
              <a:gd name="T51" fmla="*/ 3645 h 3645"/>
              <a:gd name="T52" fmla="*/ 2888 w 5695"/>
              <a:gd name="T53" fmla="*/ 1884 h 3645"/>
              <a:gd name="T54" fmla="*/ 3810 w 5695"/>
              <a:gd name="T55" fmla="*/ 962 h 3645"/>
              <a:gd name="T56" fmla="*/ 4732 w 5695"/>
              <a:gd name="T57" fmla="*/ 1884 h 3645"/>
              <a:gd name="T58" fmla="*/ 3810 w 5695"/>
              <a:gd name="T59" fmla="*/ 2806 h 3645"/>
              <a:gd name="T60" fmla="*/ 2888 w 5695"/>
              <a:gd name="T61" fmla="*/ 1884 h 3645"/>
              <a:gd name="T62" fmla="*/ 1926 w 5695"/>
              <a:gd name="T63" fmla="*/ 922 h 3645"/>
              <a:gd name="T64" fmla="*/ 2848 w 5695"/>
              <a:gd name="T65" fmla="*/ 0 h 3645"/>
              <a:gd name="T66" fmla="*/ 3770 w 5695"/>
              <a:gd name="T67" fmla="*/ 922 h 3645"/>
              <a:gd name="T68" fmla="*/ 2848 w 5695"/>
              <a:gd name="T69" fmla="*/ 1843 h 3645"/>
              <a:gd name="T70" fmla="*/ 1926 w 5695"/>
              <a:gd name="T71" fmla="*/ 922 h 3645"/>
              <a:gd name="T72" fmla="*/ 963 w 5695"/>
              <a:gd name="T73" fmla="*/ 1884 h 3645"/>
              <a:gd name="T74" fmla="*/ 1886 w 5695"/>
              <a:gd name="T75" fmla="*/ 962 h 3645"/>
              <a:gd name="T76" fmla="*/ 2808 w 5695"/>
              <a:gd name="T77" fmla="*/ 1884 h 3645"/>
              <a:gd name="T78" fmla="*/ 1886 w 5695"/>
              <a:gd name="T79" fmla="*/ 2806 h 3645"/>
              <a:gd name="T80" fmla="*/ 963 w 5695"/>
              <a:gd name="T81" fmla="*/ 1884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695" h="3645">
                <a:moveTo>
                  <a:pt x="799" y="3645"/>
                </a:moveTo>
                <a:lnTo>
                  <a:pt x="1046" y="3645"/>
                </a:lnTo>
                <a:lnTo>
                  <a:pt x="1845" y="2846"/>
                </a:lnTo>
                <a:lnTo>
                  <a:pt x="923" y="1924"/>
                </a:lnTo>
                <a:lnTo>
                  <a:pt x="0" y="2846"/>
                </a:lnTo>
                <a:lnTo>
                  <a:pt x="799" y="3645"/>
                </a:lnTo>
                <a:close/>
                <a:moveTo>
                  <a:pt x="1126" y="3645"/>
                </a:moveTo>
                <a:lnTo>
                  <a:pt x="2645" y="3645"/>
                </a:lnTo>
                <a:lnTo>
                  <a:pt x="1886" y="2886"/>
                </a:lnTo>
                <a:lnTo>
                  <a:pt x="1126" y="3645"/>
                </a:lnTo>
                <a:close/>
                <a:moveTo>
                  <a:pt x="2725" y="3645"/>
                </a:moveTo>
                <a:lnTo>
                  <a:pt x="2971" y="3645"/>
                </a:lnTo>
                <a:lnTo>
                  <a:pt x="3770" y="2846"/>
                </a:lnTo>
                <a:lnTo>
                  <a:pt x="2848" y="1924"/>
                </a:lnTo>
                <a:lnTo>
                  <a:pt x="1926" y="2846"/>
                </a:lnTo>
                <a:lnTo>
                  <a:pt x="2725" y="3645"/>
                </a:lnTo>
                <a:close/>
                <a:moveTo>
                  <a:pt x="3051" y="3645"/>
                </a:moveTo>
                <a:lnTo>
                  <a:pt x="4569" y="3645"/>
                </a:lnTo>
                <a:lnTo>
                  <a:pt x="3810" y="2886"/>
                </a:lnTo>
                <a:lnTo>
                  <a:pt x="3051" y="3645"/>
                </a:lnTo>
                <a:close/>
                <a:moveTo>
                  <a:pt x="4650" y="3645"/>
                </a:moveTo>
                <a:lnTo>
                  <a:pt x="4897" y="3645"/>
                </a:lnTo>
                <a:lnTo>
                  <a:pt x="5695" y="2846"/>
                </a:lnTo>
                <a:lnTo>
                  <a:pt x="4773" y="1924"/>
                </a:lnTo>
                <a:lnTo>
                  <a:pt x="3850" y="2846"/>
                </a:lnTo>
                <a:lnTo>
                  <a:pt x="4650" y="3645"/>
                </a:lnTo>
                <a:close/>
                <a:moveTo>
                  <a:pt x="2888" y="1884"/>
                </a:moveTo>
                <a:lnTo>
                  <a:pt x="3810" y="962"/>
                </a:lnTo>
                <a:lnTo>
                  <a:pt x="4732" y="1884"/>
                </a:lnTo>
                <a:lnTo>
                  <a:pt x="3810" y="2806"/>
                </a:lnTo>
                <a:lnTo>
                  <a:pt x="2888" y="1884"/>
                </a:lnTo>
                <a:close/>
                <a:moveTo>
                  <a:pt x="1926" y="922"/>
                </a:moveTo>
                <a:lnTo>
                  <a:pt x="2848" y="0"/>
                </a:lnTo>
                <a:lnTo>
                  <a:pt x="3770" y="922"/>
                </a:lnTo>
                <a:lnTo>
                  <a:pt x="2848" y="1843"/>
                </a:lnTo>
                <a:lnTo>
                  <a:pt x="1926" y="922"/>
                </a:lnTo>
                <a:close/>
                <a:moveTo>
                  <a:pt x="963" y="1884"/>
                </a:moveTo>
                <a:lnTo>
                  <a:pt x="1886" y="962"/>
                </a:lnTo>
                <a:lnTo>
                  <a:pt x="2808" y="1884"/>
                </a:lnTo>
                <a:lnTo>
                  <a:pt x="1886" y="2806"/>
                </a:lnTo>
                <a:lnTo>
                  <a:pt x="963" y="188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D8A615-F4EC-6F4A-AD0C-84BC4354911E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426D1AA-C440-8040-BA97-4282AA16723B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23D641B-B744-784E-999F-5BC99FCCDD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12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4797506" y="0"/>
            <a:ext cx="16075035" cy="10288588"/>
          </a:xfrm>
          <a:custGeom>
            <a:avLst/>
            <a:gdLst>
              <a:gd name="T0" fmla="*/ 799 w 5695"/>
              <a:gd name="T1" fmla="*/ 0 h 3645"/>
              <a:gd name="T2" fmla="*/ 1046 w 5695"/>
              <a:gd name="T3" fmla="*/ 0 h 3645"/>
              <a:gd name="T4" fmla="*/ 1845 w 5695"/>
              <a:gd name="T5" fmla="*/ 799 h 3645"/>
              <a:gd name="T6" fmla="*/ 923 w 5695"/>
              <a:gd name="T7" fmla="*/ 1721 h 3645"/>
              <a:gd name="T8" fmla="*/ 0 w 5695"/>
              <a:gd name="T9" fmla="*/ 799 h 3645"/>
              <a:gd name="T10" fmla="*/ 799 w 5695"/>
              <a:gd name="T11" fmla="*/ 0 h 3645"/>
              <a:gd name="T12" fmla="*/ 1126 w 5695"/>
              <a:gd name="T13" fmla="*/ 0 h 3645"/>
              <a:gd name="T14" fmla="*/ 2645 w 5695"/>
              <a:gd name="T15" fmla="*/ 0 h 3645"/>
              <a:gd name="T16" fmla="*/ 1886 w 5695"/>
              <a:gd name="T17" fmla="*/ 758 h 3645"/>
              <a:gd name="T18" fmla="*/ 1126 w 5695"/>
              <a:gd name="T19" fmla="*/ 0 h 3645"/>
              <a:gd name="T20" fmla="*/ 2725 w 5695"/>
              <a:gd name="T21" fmla="*/ 0 h 3645"/>
              <a:gd name="T22" fmla="*/ 2971 w 5695"/>
              <a:gd name="T23" fmla="*/ 0 h 3645"/>
              <a:gd name="T24" fmla="*/ 3770 w 5695"/>
              <a:gd name="T25" fmla="*/ 799 h 3645"/>
              <a:gd name="T26" fmla="*/ 2848 w 5695"/>
              <a:gd name="T27" fmla="*/ 1721 h 3645"/>
              <a:gd name="T28" fmla="*/ 1926 w 5695"/>
              <a:gd name="T29" fmla="*/ 799 h 3645"/>
              <a:gd name="T30" fmla="*/ 2725 w 5695"/>
              <a:gd name="T31" fmla="*/ 0 h 3645"/>
              <a:gd name="T32" fmla="*/ 3051 w 5695"/>
              <a:gd name="T33" fmla="*/ 0 h 3645"/>
              <a:gd name="T34" fmla="*/ 4569 w 5695"/>
              <a:gd name="T35" fmla="*/ 0 h 3645"/>
              <a:gd name="T36" fmla="*/ 3810 w 5695"/>
              <a:gd name="T37" fmla="*/ 758 h 3645"/>
              <a:gd name="T38" fmla="*/ 3051 w 5695"/>
              <a:gd name="T39" fmla="*/ 0 h 3645"/>
              <a:gd name="T40" fmla="*/ 4650 w 5695"/>
              <a:gd name="T41" fmla="*/ 0 h 3645"/>
              <a:gd name="T42" fmla="*/ 4897 w 5695"/>
              <a:gd name="T43" fmla="*/ 0 h 3645"/>
              <a:gd name="T44" fmla="*/ 5695 w 5695"/>
              <a:gd name="T45" fmla="*/ 798 h 3645"/>
              <a:gd name="T46" fmla="*/ 4773 w 5695"/>
              <a:gd name="T47" fmla="*/ 1721 h 3645"/>
              <a:gd name="T48" fmla="*/ 3850 w 5695"/>
              <a:gd name="T49" fmla="*/ 799 h 3645"/>
              <a:gd name="T50" fmla="*/ 4650 w 5695"/>
              <a:gd name="T51" fmla="*/ 0 h 3645"/>
              <a:gd name="T52" fmla="*/ 2888 w 5695"/>
              <a:gd name="T53" fmla="*/ 1761 h 3645"/>
              <a:gd name="T54" fmla="*/ 3810 w 5695"/>
              <a:gd name="T55" fmla="*/ 2683 h 3645"/>
              <a:gd name="T56" fmla="*/ 4732 w 5695"/>
              <a:gd name="T57" fmla="*/ 1761 h 3645"/>
              <a:gd name="T58" fmla="*/ 3810 w 5695"/>
              <a:gd name="T59" fmla="*/ 839 h 3645"/>
              <a:gd name="T60" fmla="*/ 2888 w 5695"/>
              <a:gd name="T61" fmla="*/ 1761 h 3645"/>
              <a:gd name="T62" fmla="*/ 1926 w 5695"/>
              <a:gd name="T63" fmla="*/ 2723 h 3645"/>
              <a:gd name="T64" fmla="*/ 2848 w 5695"/>
              <a:gd name="T65" fmla="*/ 3645 h 3645"/>
              <a:gd name="T66" fmla="*/ 3770 w 5695"/>
              <a:gd name="T67" fmla="*/ 2723 h 3645"/>
              <a:gd name="T68" fmla="*/ 2848 w 5695"/>
              <a:gd name="T69" fmla="*/ 1801 h 3645"/>
              <a:gd name="T70" fmla="*/ 1926 w 5695"/>
              <a:gd name="T71" fmla="*/ 2723 h 3645"/>
              <a:gd name="T72" fmla="*/ 963 w 5695"/>
              <a:gd name="T73" fmla="*/ 1761 h 3645"/>
              <a:gd name="T74" fmla="*/ 1886 w 5695"/>
              <a:gd name="T75" fmla="*/ 2683 h 3645"/>
              <a:gd name="T76" fmla="*/ 2808 w 5695"/>
              <a:gd name="T77" fmla="*/ 1761 h 3645"/>
              <a:gd name="T78" fmla="*/ 1886 w 5695"/>
              <a:gd name="T79" fmla="*/ 839 h 3645"/>
              <a:gd name="T80" fmla="*/ 963 w 5695"/>
              <a:gd name="T81" fmla="*/ 1761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695" h="3645">
                <a:moveTo>
                  <a:pt x="799" y="0"/>
                </a:moveTo>
                <a:lnTo>
                  <a:pt x="1046" y="0"/>
                </a:lnTo>
                <a:lnTo>
                  <a:pt x="1845" y="799"/>
                </a:lnTo>
                <a:lnTo>
                  <a:pt x="923" y="1721"/>
                </a:lnTo>
                <a:lnTo>
                  <a:pt x="0" y="799"/>
                </a:lnTo>
                <a:lnTo>
                  <a:pt x="799" y="0"/>
                </a:lnTo>
                <a:close/>
                <a:moveTo>
                  <a:pt x="1126" y="0"/>
                </a:moveTo>
                <a:lnTo>
                  <a:pt x="2645" y="0"/>
                </a:lnTo>
                <a:lnTo>
                  <a:pt x="1886" y="758"/>
                </a:lnTo>
                <a:lnTo>
                  <a:pt x="1126" y="0"/>
                </a:lnTo>
                <a:close/>
                <a:moveTo>
                  <a:pt x="2725" y="0"/>
                </a:moveTo>
                <a:lnTo>
                  <a:pt x="2971" y="0"/>
                </a:lnTo>
                <a:lnTo>
                  <a:pt x="3770" y="799"/>
                </a:lnTo>
                <a:lnTo>
                  <a:pt x="2848" y="1721"/>
                </a:lnTo>
                <a:lnTo>
                  <a:pt x="1926" y="799"/>
                </a:lnTo>
                <a:lnTo>
                  <a:pt x="2725" y="0"/>
                </a:lnTo>
                <a:close/>
                <a:moveTo>
                  <a:pt x="3051" y="0"/>
                </a:moveTo>
                <a:lnTo>
                  <a:pt x="4569" y="0"/>
                </a:lnTo>
                <a:lnTo>
                  <a:pt x="3810" y="758"/>
                </a:lnTo>
                <a:lnTo>
                  <a:pt x="3051" y="0"/>
                </a:lnTo>
                <a:close/>
                <a:moveTo>
                  <a:pt x="4650" y="0"/>
                </a:moveTo>
                <a:lnTo>
                  <a:pt x="4897" y="0"/>
                </a:lnTo>
                <a:lnTo>
                  <a:pt x="5695" y="798"/>
                </a:lnTo>
                <a:lnTo>
                  <a:pt x="4773" y="1721"/>
                </a:lnTo>
                <a:lnTo>
                  <a:pt x="3850" y="799"/>
                </a:lnTo>
                <a:lnTo>
                  <a:pt x="4650" y="0"/>
                </a:lnTo>
                <a:close/>
                <a:moveTo>
                  <a:pt x="2888" y="1761"/>
                </a:moveTo>
                <a:lnTo>
                  <a:pt x="3810" y="2683"/>
                </a:lnTo>
                <a:lnTo>
                  <a:pt x="4732" y="1761"/>
                </a:lnTo>
                <a:lnTo>
                  <a:pt x="3810" y="839"/>
                </a:lnTo>
                <a:lnTo>
                  <a:pt x="2888" y="1761"/>
                </a:lnTo>
                <a:close/>
                <a:moveTo>
                  <a:pt x="1926" y="2723"/>
                </a:moveTo>
                <a:lnTo>
                  <a:pt x="2848" y="3645"/>
                </a:lnTo>
                <a:lnTo>
                  <a:pt x="3770" y="2723"/>
                </a:lnTo>
                <a:lnTo>
                  <a:pt x="2848" y="1801"/>
                </a:lnTo>
                <a:lnTo>
                  <a:pt x="1926" y="2723"/>
                </a:lnTo>
                <a:close/>
                <a:moveTo>
                  <a:pt x="963" y="1761"/>
                </a:moveTo>
                <a:lnTo>
                  <a:pt x="1886" y="2683"/>
                </a:lnTo>
                <a:lnTo>
                  <a:pt x="2808" y="1761"/>
                </a:lnTo>
                <a:lnTo>
                  <a:pt x="1886" y="839"/>
                </a:lnTo>
                <a:lnTo>
                  <a:pt x="963" y="1761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0FDA95-18F8-294F-9490-619C7C0A9C34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2CE75B9-A460-8B4A-87CC-0E56228F0C7E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52BB405-E388-534E-BA92-B06362F3C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99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1818975" y="0"/>
            <a:ext cx="6662002" cy="10288588"/>
          </a:xfrm>
          <a:custGeom>
            <a:avLst/>
            <a:gdLst>
              <a:gd name="connsiteX0" fmla="*/ 4581543 w 6662001"/>
              <a:gd name="connsiteY0" fmla="*/ 6400518 h 10288580"/>
              <a:gd name="connsiteX1" fmla="*/ 6662001 w 6662001"/>
              <a:gd name="connsiteY1" fmla="*/ 6400518 h 10288580"/>
              <a:gd name="connsiteX2" fmla="*/ 6662001 w 6662001"/>
              <a:gd name="connsiteY2" fmla="*/ 8469603 h 10288580"/>
              <a:gd name="connsiteX3" fmla="*/ 4581543 w 6662001"/>
              <a:gd name="connsiteY3" fmla="*/ 8469603 h 10288580"/>
              <a:gd name="connsiteX4" fmla="*/ 2296458 w 6662001"/>
              <a:gd name="connsiteY4" fmla="*/ 6400518 h 10288580"/>
              <a:gd name="connsiteX5" fmla="*/ 4365543 w 6662001"/>
              <a:gd name="connsiteY5" fmla="*/ 6400518 h 10288580"/>
              <a:gd name="connsiteX6" fmla="*/ 4365543 w 6662001"/>
              <a:gd name="connsiteY6" fmla="*/ 8469603 h 10288580"/>
              <a:gd name="connsiteX7" fmla="*/ 2296458 w 6662001"/>
              <a:gd name="connsiteY7" fmla="*/ 8469603 h 10288580"/>
              <a:gd name="connsiteX8" fmla="*/ 0 w 6662001"/>
              <a:gd name="connsiteY8" fmla="*/ 6400518 h 10288580"/>
              <a:gd name="connsiteX9" fmla="*/ 2069085 w 6662001"/>
              <a:gd name="connsiteY9" fmla="*/ 6400518 h 10288580"/>
              <a:gd name="connsiteX10" fmla="*/ 2069085 w 6662001"/>
              <a:gd name="connsiteY10" fmla="*/ 10288580 h 10288580"/>
              <a:gd name="connsiteX11" fmla="*/ 0 w 6662001"/>
              <a:gd name="connsiteY11" fmla="*/ 10288580 h 10288580"/>
              <a:gd name="connsiteX12" fmla="*/ 4581543 w 6662001"/>
              <a:gd name="connsiteY12" fmla="*/ 4115434 h 10288580"/>
              <a:gd name="connsiteX13" fmla="*/ 6662001 w 6662001"/>
              <a:gd name="connsiteY13" fmla="*/ 4115434 h 10288580"/>
              <a:gd name="connsiteX14" fmla="*/ 6662001 w 6662001"/>
              <a:gd name="connsiteY14" fmla="*/ 6184518 h 10288580"/>
              <a:gd name="connsiteX15" fmla="*/ 4581543 w 6662001"/>
              <a:gd name="connsiteY15" fmla="*/ 6184518 h 10288580"/>
              <a:gd name="connsiteX16" fmla="*/ 0 w 6662001"/>
              <a:gd name="connsiteY16" fmla="*/ 4115434 h 10288580"/>
              <a:gd name="connsiteX17" fmla="*/ 2069085 w 6662001"/>
              <a:gd name="connsiteY17" fmla="*/ 4115434 h 10288580"/>
              <a:gd name="connsiteX18" fmla="*/ 2069085 w 6662001"/>
              <a:gd name="connsiteY18" fmla="*/ 6184518 h 10288580"/>
              <a:gd name="connsiteX19" fmla="*/ 0 w 6662001"/>
              <a:gd name="connsiteY19" fmla="*/ 6184518 h 10288580"/>
              <a:gd name="connsiteX20" fmla="*/ 2296458 w 6662001"/>
              <a:gd name="connsiteY20" fmla="*/ 4115434 h 10288580"/>
              <a:gd name="connsiteX21" fmla="*/ 4365543 w 6662001"/>
              <a:gd name="connsiteY21" fmla="*/ 4115434 h 10288580"/>
              <a:gd name="connsiteX22" fmla="*/ 4365543 w 6662001"/>
              <a:gd name="connsiteY22" fmla="*/ 6184518 h 10288580"/>
              <a:gd name="connsiteX23" fmla="*/ 2296458 w 6662001"/>
              <a:gd name="connsiteY23" fmla="*/ 6184518 h 10288580"/>
              <a:gd name="connsiteX24" fmla="*/ 0 w 6662001"/>
              <a:gd name="connsiteY24" fmla="*/ 1818976 h 10288580"/>
              <a:gd name="connsiteX25" fmla="*/ 2069085 w 6662001"/>
              <a:gd name="connsiteY25" fmla="*/ 1818976 h 10288580"/>
              <a:gd name="connsiteX26" fmla="*/ 2069085 w 6662001"/>
              <a:gd name="connsiteY26" fmla="*/ 3899434 h 10288580"/>
              <a:gd name="connsiteX27" fmla="*/ 0 w 6662001"/>
              <a:gd name="connsiteY27" fmla="*/ 3899434 h 10288580"/>
              <a:gd name="connsiteX28" fmla="*/ 4581543 w 6662001"/>
              <a:gd name="connsiteY28" fmla="*/ 1818975 h 10288580"/>
              <a:gd name="connsiteX29" fmla="*/ 6662001 w 6662001"/>
              <a:gd name="connsiteY29" fmla="*/ 1818975 h 10288580"/>
              <a:gd name="connsiteX30" fmla="*/ 6662001 w 6662001"/>
              <a:gd name="connsiteY30" fmla="*/ 3899433 h 10288580"/>
              <a:gd name="connsiteX31" fmla="*/ 4581543 w 6662001"/>
              <a:gd name="connsiteY31" fmla="*/ 3899433 h 10288580"/>
              <a:gd name="connsiteX32" fmla="*/ 2296458 w 6662001"/>
              <a:gd name="connsiteY32" fmla="*/ 0 h 10288580"/>
              <a:gd name="connsiteX33" fmla="*/ 4365543 w 6662001"/>
              <a:gd name="connsiteY33" fmla="*/ 0 h 10288580"/>
              <a:gd name="connsiteX34" fmla="*/ 4365543 w 6662001"/>
              <a:gd name="connsiteY34" fmla="*/ 3899434 h 10288580"/>
              <a:gd name="connsiteX35" fmla="*/ 2296458 w 6662001"/>
              <a:gd name="connsiteY35" fmla="*/ 3899434 h 1028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662001" h="10288580">
                <a:moveTo>
                  <a:pt x="4581543" y="6400518"/>
                </a:moveTo>
                <a:lnTo>
                  <a:pt x="6662001" y="6400518"/>
                </a:lnTo>
                <a:lnTo>
                  <a:pt x="6662001" y="8469603"/>
                </a:lnTo>
                <a:lnTo>
                  <a:pt x="4581543" y="8469603"/>
                </a:lnTo>
                <a:close/>
                <a:moveTo>
                  <a:pt x="2296458" y="6400518"/>
                </a:moveTo>
                <a:lnTo>
                  <a:pt x="4365543" y="6400518"/>
                </a:lnTo>
                <a:lnTo>
                  <a:pt x="4365543" y="8469603"/>
                </a:lnTo>
                <a:lnTo>
                  <a:pt x="2296458" y="8469603"/>
                </a:lnTo>
                <a:close/>
                <a:moveTo>
                  <a:pt x="0" y="6400518"/>
                </a:moveTo>
                <a:lnTo>
                  <a:pt x="2069085" y="6400518"/>
                </a:lnTo>
                <a:lnTo>
                  <a:pt x="2069085" y="10288580"/>
                </a:lnTo>
                <a:lnTo>
                  <a:pt x="0" y="10288580"/>
                </a:lnTo>
                <a:close/>
                <a:moveTo>
                  <a:pt x="4581543" y="4115434"/>
                </a:moveTo>
                <a:lnTo>
                  <a:pt x="6662001" y="4115434"/>
                </a:lnTo>
                <a:lnTo>
                  <a:pt x="6662001" y="6184518"/>
                </a:lnTo>
                <a:lnTo>
                  <a:pt x="4581543" y="6184518"/>
                </a:lnTo>
                <a:close/>
                <a:moveTo>
                  <a:pt x="0" y="4115434"/>
                </a:moveTo>
                <a:lnTo>
                  <a:pt x="2069085" y="4115434"/>
                </a:lnTo>
                <a:lnTo>
                  <a:pt x="2069085" y="6184518"/>
                </a:lnTo>
                <a:lnTo>
                  <a:pt x="0" y="6184518"/>
                </a:lnTo>
                <a:close/>
                <a:moveTo>
                  <a:pt x="2296458" y="4115434"/>
                </a:moveTo>
                <a:lnTo>
                  <a:pt x="4365543" y="4115434"/>
                </a:lnTo>
                <a:lnTo>
                  <a:pt x="4365543" y="6184518"/>
                </a:lnTo>
                <a:lnTo>
                  <a:pt x="2296458" y="6184518"/>
                </a:lnTo>
                <a:close/>
                <a:moveTo>
                  <a:pt x="0" y="1818976"/>
                </a:moveTo>
                <a:lnTo>
                  <a:pt x="2069085" y="1818976"/>
                </a:lnTo>
                <a:lnTo>
                  <a:pt x="2069085" y="3899434"/>
                </a:lnTo>
                <a:lnTo>
                  <a:pt x="0" y="3899434"/>
                </a:lnTo>
                <a:close/>
                <a:moveTo>
                  <a:pt x="4581543" y="1818975"/>
                </a:moveTo>
                <a:lnTo>
                  <a:pt x="6662001" y="1818975"/>
                </a:lnTo>
                <a:lnTo>
                  <a:pt x="6662001" y="3899433"/>
                </a:lnTo>
                <a:lnTo>
                  <a:pt x="4581543" y="3899433"/>
                </a:lnTo>
                <a:close/>
                <a:moveTo>
                  <a:pt x="2296458" y="0"/>
                </a:moveTo>
                <a:lnTo>
                  <a:pt x="4365543" y="0"/>
                </a:lnTo>
                <a:lnTo>
                  <a:pt x="4365543" y="3899434"/>
                </a:lnTo>
                <a:lnTo>
                  <a:pt x="2296458" y="389943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B429BA-8206-424E-BC96-CC7B15B1AEEA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52B6704-F2A5-7B48-9BCB-2C123C0F8E5D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3745EA1-1173-434E-876B-864FA4E6F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01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1237024" y="1307392"/>
            <a:ext cx="7696540" cy="7673803"/>
          </a:xfrm>
          <a:custGeom>
            <a:avLst/>
            <a:gdLst>
              <a:gd name="connsiteX0" fmla="*/ 6696103 w 7696540"/>
              <a:gd name="connsiteY0" fmla="*/ 6673365 h 7673802"/>
              <a:gd name="connsiteX1" fmla="*/ 7696540 w 7696540"/>
              <a:gd name="connsiteY1" fmla="*/ 6673365 h 7673802"/>
              <a:gd name="connsiteX2" fmla="*/ 7696540 w 7696540"/>
              <a:gd name="connsiteY2" fmla="*/ 7673802 h 7673802"/>
              <a:gd name="connsiteX3" fmla="*/ 6696103 w 7696540"/>
              <a:gd name="connsiteY3" fmla="*/ 7673802 h 7673802"/>
              <a:gd name="connsiteX4" fmla="*/ 5581980 w 7696540"/>
              <a:gd name="connsiteY4" fmla="*/ 6673365 h 7673802"/>
              <a:gd name="connsiteX5" fmla="*/ 6582417 w 7696540"/>
              <a:gd name="connsiteY5" fmla="*/ 6673365 h 7673802"/>
              <a:gd name="connsiteX6" fmla="*/ 6582417 w 7696540"/>
              <a:gd name="connsiteY6" fmla="*/ 7673802 h 7673802"/>
              <a:gd name="connsiteX7" fmla="*/ 5581980 w 7696540"/>
              <a:gd name="connsiteY7" fmla="*/ 7673802 h 7673802"/>
              <a:gd name="connsiteX8" fmla="*/ 4467857 w 7696540"/>
              <a:gd name="connsiteY8" fmla="*/ 6673365 h 7673802"/>
              <a:gd name="connsiteX9" fmla="*/ 5456929 w 7696540"/>
              <a:gd name="connsiteY9" fmla="*/ 6673365 h 7673802"/>
              <a:gd name="connsiteX10" fmla="*/ 5456929 w 7696540"/>
              <a:gd name="connsiteY10" fmla="*/ 7673802 h 7673802"/>
              <a:gd name="connsiteX11" fmla="*/ 4467857 w 7696540"/>
              <a:gd name="connsiteY11" fmla="*/ 7673802 h 7673802"/>
              <a:gd name="connsiteX12" fmla="*/ 2228246 w 7696540"/>
              <a:gd name="connsiteY12" fmla="*/ 6673365 h 7673802"/>
              <a:gd name="connsiteX13" fmla="*/ 3228683 w 7696540"/>
              <a:gd name="connsiteY13" fmla="*/ 6673365 h 7673802"/>
              <a:gd name="connsiteX14" fmla="*/ 3228683 w 7696540"/>
              <a:gd name="connsiteY14" fmla="*/ 7673802 h 7673802"/>
              <a:gd name="connsiteX15" fmla="*/ 2228246 w 7696540"/>
              <a:gd name="connsiteY15" fmla="*/ 7673802 h 7673802"/>
              <a:gd name="connsiteX16" fmla="*/ 1114123 w 7696540"/>
              <a:gd name="connsiteY16" fmla="*/ 6673365 h 7673802"/>
              <a:gd name="connsiteX17" fmla="*/ 2114560 w 7696540"/>
              <a:gd name="connsiteY17" fmla="*/ 6673365 h 7673802"/>
              <a:gd name="connsiteX18" fmla="*/ 2114560 w 7696540"/>
              <a:gd name="connsiteY18" fmla="*/ 7673802 h 7673802"/>
              <a:gd name="connsiteX19" fmla="*/ 1114123 w 7696540"/>
              <a:gd name="connsiteY19" fmla="*/ 7673802 h 7673802"/>
              <a:gd name="connsiteX20" fmla="*/ 6696103 w 7696540"/>
              <a:gd name="connsiteY20" fmla="*/ 5570615 h 7673802"/>
              <a:gd name="connsiteX21" fmla="*/ 7696540 w 7696540"/>
              <a:gd name="connsiteY21" fmla="*/ 5570615 h 7673802"/>
              <a:gd name="connsiteX22" fmla="*/ 7696540 w 7696540"/>
              <a:gd name="connsiteY22" fmla="*/ 6559687 h 7673802"/>
              <a:gd name="connsiteX23" fmla="*/ 6696103 w 7696540"/>
              <a:gd name="connsiteY23" fmla="*/ 6559687 h 7673802"/>
              <a:gd name="connsiteX24" fmla="*/ 4467857 w 7696540"/>
              <a:gd name="connsiteY24" fmla="*/ 5570615 h 7673802"/>
              <a:gd name="connsiteX25" fmla="*/ 5456929 w 7696540"/>
              <a:gd name="connsiteY25" fmla="*/ 5570615 h 7673802"/>
              <a:gd name="connsiteX26" fmla="*/ 5456929 w 7696540"/>
              <a:gd name="connsiteY26" fmla="*/ 6559687 h 7673802"/>
              <a:gd name="connsiteX27" fmla="*/ 4467857 w 7696540"/>
              <a:gd name="connsiteY27" fmla="*/ 6559687 h 7673802"/>
              <a:gd name="connsiteX28" fmla="*/ 3342369 w 7696540"/>
              <a:gd name="connsiteY28" fmla="*/ 5570615 h 7673802"/>
              <a:gd name="connsiteX29" fmla="*/ 4342806 w 7696540"/>
              <a:gd name="connsiteY29" fmla="*/ 5570615 h 7673802"/>
              <a:gd name="connsiteX30" fmla="*/ 4342806 w 7696540"/>
              <a:gd name="connsiteY30" fmla="*/ 6559687 h 7673802"/>
              <a:gd name="connsiteX31" fmla="*/ 3342369 w 7696540"/>
              <a:gd name="connsiteY31" fmla="*/ 6559687 h 7673802"/>
              <a:gd name="connsiteX32" fmla="*/ 2228246 w 7696540"/>
              <a:gd name="connsiteY32" fmla="*/ 5570615 h 7673802"/>
              <a:gd name="connsiteX33" fmla="*/ 3228683 w 7696540"/>
              <a:gd name="connsiteY33" fmla="*/ 5570615 h 7673802"/>
              <a:gd name="connsiteX34" fmla="*/ 3228683 w 7696540"/>
              <a:gd name="connsiteY34" fmla="*/ 6559687 h 7673802"/>
              <a:gd name="connsiteX35" fmla="*/ 2228246 w 7696540"/>
              <a:gd name="connsiteY35" fmla="*/ 6559687 h 7673802"/>
              <a:gd name="connsiteX36" fmla="*/ 1114123 w 7696540"/>
              <a:gd name="connsiteY36" fmla="*/ 5570615 h 7673802"/>
              <a:gd name="connsiteX37" fmla="*/ 2114560 w 7696540"/>
              <a:gd name="connsiteY37" fmla="*/ 5570615 h 7673802"/>
              <a:gd name="connsiteX38" fmla="*/ 2114560 w 7696540"/>
              <a:gd name="connsiteY38" fmla="*/ 6559687 h 7673802"/>
              <a:gd name="connsiteX39" fmla="*/ 1114123 w 7696540"/>
              <a:gd name="connsiteY39" fmla="*/ 6559687 h 7673802"/>
              <a:gd name="connsiteX40" fmla="*/ 0 w 7696540"/>
              <a:gd name="connsiteY40" fmla="*/ 5570615 h 7673802"/>
              <a:gd name="connsiteX41" fmla="*/ 989072 w 7696540"/>
              <a:gd name="connsiteY41" fmla="*/ 5570615 h 7673802"/>
              <a:gd name="connsiteX42" fmla="*/ 989072 w 7696540"/>
              <a:gd name="connsiteY42" fmla="*/ 6559687 h 7673802"/>
              <a:gd name="connsiteX43" fmla="*/ 0 w 7696540"/>
              <a:gd name="connsiteY43" fmla="*/ 6559687 h 7673802"/>
              <a:gd name="connsiteX44" fmla="*/ 6696103 w 7696540"/>
              <a:gd name="connsiteY44" fmla="*/ 4456492 h 7673802"/>
              <a:gd name="connsiteX45" fmla="*/ 7696540 w 7696540"/>
              <a:gd name="connsiteY45" fmla="*/ 4456492 h 7673802"/>
              <a:gd name="connsiteX46" fmla="*/ 7696540 w 7696540"/>
              <a:gd name="connsiteY46" fmla="*/ 5445564 h 7673802"/>
              <a:gd name="connsiteX47" fmla="*/ 6696103 w 7696540"/>
              <a:gd name="connsiteY47" fmla="*/ 5445564 h 7673802"/>
              <a:gd name="connsiteX48" fmla="*/ 5581980 w 7696540"/>
              <a:gd name="connsiteY48" fmla="*/ 4456492 h 7673802"/>
              <a:gd name="connsiteX49" fmla="*/ 6582417 w 7696540"/>
              <a:gd name="connsiteY49" fmla="*/ 4456492 h 7673802"/>
              <a:gd name="connsiteX50" fmla="*/ 6582417 w 7696540"/>
              <a:gd name="connsiteY50" fmla="*/ 5445564 h 7673802"/>
              <a:gd name="connsiteX51" fmla="*/ 5581980 w 7696540"/>
              <a:gd name="connsiteY51" fmla="*/ 5445564 h 7673802"/>
              <a:gd name="connsiteX52" fmla="*/ 4467857 w 7696540"/>
              <a:gd name="connsiteY52" fmla="*/ 4456492 h 7673802"/>
              <a:gd name="connsiteX53" fmla="*/ 5456929 w 7696540"/>
              <a:gd name="connsiteY53" fmla="*/ 4456492 h 7673802"/>
              <a:gd name="connsiteX54" fmla="*/ 5456929 w 7696540"/>
              <a:gd name="connsiteY54" fmla="*/ 5445564 h 7673802"/>
              <a:gd name="connsiteX55" fmla="*/ 4467857 w 7696540"/>
              <a:gd name="connsiteY55" fmla="*/ 5445564 h 7673802"/>
              <a:gd name="connsiteX56" fmla="*/ 3342369 w 7696540"/>
              <a:gd name="connsiteY56" fmla="*/ 4456492 h 7673802"/>
              <a:gd name="connsiteX57" fmla="*/ 4342806 w 7696540"/>
              <a:gd name="connsiteY57" fmla="*/ 4456492 h 7673802"/>
              <a:gd name="connsiteX58" fmla="*/ 4342806 w 7696540"/>
              <a:gd name="connsiteY58" fmla="*/ 5445564 h 7673802"/>
              <a:gd name="connsiteX59" fmla="*/ 3342369 w 7696540"/>
              <a:gd name="connsiteY59" fmla="*/ 5445564 h 7673802"/>
              <a:gd name="connsiteX60" fmla="*/ 1114124 w 7696540"/>
              <a:gd name="connsiteY60" fmla="*/ 4456492 h 7673802"/>
              <a:gd name="connsiteX61" fmla="*/ 2114561 w 7696540"/>
              <a:gd name="connsiteY61" fmla="*/ 4456492 h 7673802"/>
              <a:gd name="connsiteX62" fmla="*/ 2114561 w 7696540"/>
              <a:gd name="connsiteY62" fmla="*/ 5445564 h 7673802"/>
              <a:gd name="connsiteX63" fmla="*/ 1114124 w 7696540"/>
              <a:gd name="connsiteY63" fmla="*/ 5445564 h 7673802"/>
              <a:gd name="connsiteX64" fmla="*/ 6696103 w 7696540"/>
              <a:gd name="connsiteY64" fmla="*/ 3342369 h 7673802"/>
              <a:gd name="connsiteX65" fmla="*/ 7696540 w 7696540"/>
              <a:gd name="connsiteY65" fmla="*/ 3342369 h 7673802"/>
              <a:gd name="connsiteX66" fmla="*/ 7696540 w 7696540"/>
              <a:gd name="connsiteY66" fmla="*/ 4331441 h 7673802"/>
              <a:gd name="connsiteX67" fmla="*/ 6696103 w 7696540"/>
              <a:gd name="connsiteY67" fmla="*/ 4331441 h 7673802"/>
              <a:gd name="connsiteX68" fmla="*/ 5581980 w 7696540"/>
              <a:gd name="connsiteY68" fmla="*/ 3342369 h 7673802"/>
              <a:gd name="connsiteX69" fmla="*/ 6582417 w 7696540"/>
              <a:gd name="connsiteY69" fmla="*/ 3342369 h 7673802"/>
              <a:gd name="connsiteX70" fmla="*/ 6582417 w 7696540"/>
              <a:gd name="connsiteY70" fmla="*/ 4331441 h 7673802"/>
              <a:gd name="connsiteX71" fmla="*/ 5581980 w 7696540"/>
              <a:gd name="connsiteY71" fmla="*/ 4331441 h 7673802"/>
              <a:gd name="connsiteX72" fmla="*/ 3342369 w 7696540"/>
              <a:gd name="connsiteY72" fmla="*/ 3342369 h 7673802"/>
              <a:gd name="connsiteX73" fmla="*/ 4342806 w 7696540"/>
              <a:gd name="connsiteY73" fmla="*/ 3342369 h 7673802"/>
              <a:gd name="connsiteX74" fmla="*/ 4342806 w 7696540"/>
              <a:gd name="connsiteY74" fmla="*/ 4331441 h 7673802"/>
              <a:gd name="connsiteX75" fmla="*/ 3342369 w 7696540"/>
              <a:gd name="connsiteY75" fmla="*/ 4331441 h 7673802"/>
              <a:gd name="connsiteX76" fmla="*/ 2228246 w 7696540"/>
              <a:gd name="connsiteY76" fmla="*/ 3342369 h 7673802"/>
              <a:gd name="connsiteX77" fmla="*/ 3228683 w 7696540"/>
              <a:gd name="connsiteY77" fmla="*/ 3342369 h 7673802"/>
              <a:gd name="connsiteX78" fmla="*/ 3228683 w 7696540"/>
              <a:gd name="connsiteY78" fmla="*/ 4331441 h 7673802"/>
              <a:gd name="connsiteX79" fmla="*/ 2228246 w 7696540"/>
              <a:gd name="connsiteY79" fmla="*/ 4331441 h 7673802"/>
              <a:gd name="connsiteX80" fmla="*/ 1 w 7696540"/>
              <a:gd name="connsiteY80" fmla="*/ 3342369 h 7673802"/>
              <a:gd name="connsiteX81" fmla="*/ 989072 w 7696540"/>
              <a:gd name="connsiteY81" fmla="*/ 3342369 h 7673802"/>
              <a:gd name="connsiteX82" fmla="*/ 989072 w 7696540"/>
              <a:gd name="connsiteY82" fmla="*/ 4331441 h 7673802"/>
              <a:gd name="connsiteX83" fmla="*/ 1 w 7696540"/>
              <a:gd name="connsiteY83" fmla="*/ 4331441 h 7673802"/>
              <a:gd name="connsiteX84" fmla="*/ 6696103 w 7696540"/>
              <a:gd name="connsiteY84" fmla="*/ 2228246 h 7673802"/>
              <a:gd name="connsiteX85" fmla="*/ 7696540 w 7696540"/>
              <a:gd name="connsiteY85" fmla="*/ 2228246 h 7673802"/>
              <a:gd name="connsiteX86" fmla="*/ 7696540 w 7696540"/>
              <a:gd name="connsiteY86" fmla="*/ 3217318 h 7673802"/>
              <a:gd name="connsiteX87" fmla="*/ 6696103 w 7696540"/>
              <a:gd name="connsiteY87" fmla="*/ 3217318 h 7673802"/>
              <a:gd name="connsiteX88" fmla="*/ 5581980 w 7696540"/>
              <a:gd name="connsiteY88" fmla="*/ 2228246 h 7673802"/>
              <a:gd name="connsiteX89" fmla="*/ 6582417 w 7696540"/>
              <a:gd name="connsiteY89" fmla="*/ 2228246 h 7673802"/>
              <a:gd name="connsiteX90" fmla="*/ 6582417 w 7696540"/>
              <a:gd name="connsiteY90" fmla="*/ 3217318 h 7673802"/>
              <a:gd name="connsiteX91" fmla="*/ 5581980 w 7696540"/>
              <a:gd name="connsiteY91" fmla="*/ 3217318 h 7673802"/>
              <a:gd name="connsiteX92" fmla="*/ 4467857 w 7696540"/>
              <a:gd name="connsiteY92" fmla="*/ 2228246 h 7673802"/>
              <a:gd name="connsiteX93" fmla="*/ 5456929 w 7696540"/>
              <a:gd name="connsiteY93" fmla="*/ 2228246 h 7673802"/>
              <a:gd name="connsiteX94" fmla="*/ 5456929 w 7696540"/>
              <a:gd name="connsiteY94" fmla="*/ 3217318 h 7673802"/>
              <a:gd name="connsiteX95" fmla="*/ 4467857 w 7696540"/>
              <a:gd name="connsiteY95" fmla="*/ 3217318 h 7673802"/>
              <a:gd name="connsiteX96" fmla="*/ 3342369 w 7696540"/>
              <a:gd name="connsiteY96" fmla="*/ 2228246 h 7673802"/>
              <a:gd name="connsiteX97" fmla="*/ 4342806 w 7696540"/>
              <a:gd name="connsiteY97" fmla="*/ 2228246 h 7673802"/>
              <a:gd name="connsiteX98" fmla="*/ 4342806 w 7696540"/>
              <a:gd name="connsiteY98" fmla="*/ 3217318 h 7673802"/>
              <a:gd name="connsiteX99" fmla="*/ 3342369 w 7696540"/>
              <a:gd name="connsiteY99" fmla="*/ 3217318 h 7673802"/>
              <a:gd name="connsiteX100" fmla="*/ 2228249 w 7696540"/>
              <a:gd name="connsiteY100" fmla="*/ 2228246 h 7673802"/>
              <a:gd name="connsiteX101" fmla="*/ 3228683 w 7696540"/>
              <a:gd name="connsiteY101" fmla="*/ 2228246 h 7673802"/>
              <a:gd name="connsiteX102" fmla="*/ 3228683 w 7696540"/>
              <a:gd name="connsiteY102" fmla="*/ 3217318 h 7673802"/>
              <a:gd name="connsiteX103" fmla="*/ 2228249 w 7696540"/>
              <a:gd name="connsiteY103" fmla="*/ 3217318 h 7673802"/>
              <a:gd name="connsiteX104" fmla="*/ 1114124 w 7696540"/>
              <a:gd name="connsiteY104" fmla="*/ 2228246 h 7673802"/>
              <a:gd name="connsiteX105" fmla="*/ 2114561 w 7696540"/>
              <a:gd name="connsiteY105" fmla="*/ 2228246 h 7673802"/>
              <a:gd name="connsiteX106" fmla="*/ 2114561 w 7696540"/>
              <a:gd name="connsiteY106" fmla="*/ 3217318 h 7673802"/>
              <a:gd name="connsiteX107" fmla="*/ 1114124 w 7696540"/>
              <a:gd name="connsiteY107" fmla="*/ 3217318 h 7673802"/>
              <a:gd name="connsiteX108" fmla="*/ 2 w 7696540"/>
              <a:gd name="connsiteY108" fmla="*/ 2228246 h 7673802"/>
              <a:gd name="connsiteX109" fmla="*/ 989074 w 7696540"/>
              <a:gd name="connsiteY109" fmla="*/ 2228246 h 7673802"/>
              <a:gd name="connsiteX110" fmla="*/ 989074 w 7696540"/>
              <a:gd name="connsiteY110" fmla="*/ 3217318 h 7673802"/>
              <a:gd name="connsiteX111" fmla="*/ 2 w 7696540"/>
              <a:gd name="connsiteY111" fmla="*/ 3217318 h 7673802"/>
              <a:gd name="connsiteX112" fmla="*/ 6696103 w 7696540"/>
              <a:gd name="connsiteY112" fmla="*/ 1114124 h 7673802"/>
              <a:gd name="connsiteX113" fmla="*/ 7696540 w 7696540"/>
              <a:gd name="connsiteY113" fmla="*/ 1114124 h 7673802"/>
              <a:gd name="connsiteX114" fmla="*/ 7696540 w 7696540"/>
              <a:gd name="connsiteY114" fmla="*/ 2103196 h 7673802"/>
              <a:gd name="connsiteX115" fmla="*/ 6696103 w 7696540"/>
              <a:gd name="connsiteY115" fmla="*/ 2103196 h 7673802"/>
              <a:gd name="connsiteX116" fmla="*/ 5581980 w 7696540"/>
              <a:gd name="connsiteY116" fmla="*/ 1114124 h 7673802"/>
              <a:gd name="connsiteX117" fmla="*/ 6582417 w 7696540"/>
              <a:gd name="connsiteY117" fmla="*/ 1114124 h 7673802"/>
              <a:gd name="connsiteX118" fmla="*/ 6582417 w 7696540"/>
              <a:gd name="connsiteY118" fmla="*/ 2103196 h 7673802"/>
              <a:gd name="connsiteX119" fmla="*/ 5581980 w 7696540"/>
              <a:gd name="connsiteY119" fmla="*/ 2103196 h 7673802"/>
              <a:gd name="connsiteX120" fmla="*/ 3342369 w 7696540"/>
              <a:gd name="connsiteY120" fmla="*/ 1114124 h 7673802"/>
              <a:gd name="connsiteX121" fmla="*/ 4342806 w 7696540"/>
              <a:gd name="connsiteY121" fmla="*/ 1114124 h 7673802"/>
              <a:gd name="connsiteX122" fmla="*/ 4342806 w 7696540"/>
              <a:gd name="connsiteY122" fmla="*/ 2103196 h 7673802"/>
              <a:gd name="connsiteX123" fmla="*/ 3342369 w 7696540"/>
              <a:gd name="connsiteY123" fmla="*/ 2103196 h 7673802"/>
              <a:gd name="connsiteX124" fmla="*/ 1114125 w 7696540"/>
              <a:gd name="connsiteY124" fmla="*/ 1114124 h 7673802"/>
              <a:gd name="connsiteX125" fmla="*/ 2114562 w 7696540"/>
              <a:gd name="connsiteY125" fmla="*/ 1114124 h 7673802"/>
              <a:gd name="connsiteX126" fmla="*/ 2114562 w 7696540"/>
              <a:gd name="connsiteY126" fmla="*/ 2103196 h 7673802"/>
              <a:gd name="connsiteX127" fmla="*/ 1114125 w 7696540"/>
              <a:gd name="connsiteY127" fmla="*/ 2103196 h 7673802"/>
              <a:gd name="connsiteX128" fmla="*/ 2228246 w 7696540"/>
              <a:gd name="connsiteY128" fmla="*/ 1114123 h 7673802"/>
              <a:gd name="connsiteX129" fmla="*/ 3228683 w 7696540"/>
              <a:gd name="connsiteY129" fmla="*/ 1114123 h 7673802"/>
              <a:gd name="connsiteX130" fmla="*/ 3228683 w 7696540"/>
              <a:gd name="connsiteY130" fmla="*/ 2103196 h 7673802"/>
              <a:gd name="connsiteX131" fmla="*/ 2228246 w 7696540"/>
              <a:gd name="connsiteY131" fmla="*/ 2103196 h 7673802"/>
              <a:gd name="connsiteX132" fmla="*/ 5581980 w 7696540"/>
              <a:gd name="connsiteY132" fmla="*/ 1 h 7673802"/>
              <a:gd name="connsiteX133" fmla="*/ 6582417 w 7696540"/>
              <a:gd name="connsiteY133" fmla="*/ 1 h 7673802"/>
              <a:gd name="connsiteX134" fmla="*/ 6582417 w 7696540"/>
              <a:gd name="connsiteY134" fmla="*/ 989073 h 7673802"/>
              <a:gd name="connsiteX135" fmla="*/ 5581980 w 7696540"/>
              <a:gd name="connsiteY135" fmla="*/ 989073 h 7673802"/>
              <a:gd name="connsiteX136" fmla="*/ 4467857 w 7696540"/>
              <a:gd name="connsiteY136" fmla="*/ 1 h 7673802"/>
              <a:gd name="connsiteX137" fmla="*/ 5456929 w 7696540"/>
              <a:gd name="connsiteY137" fmla="*/ 1 h 7673802"/>
              <a:gd name="connsiteX138" fmla="*/ 5456929 w 7696540"/>
              <a:gd name="connsiteY138" fmla="*/ 989073 h 7673802"/>
              <a:gd name="connsiteX139" fmla="*/ 4467857 w 7696540"/>
              <a:gd name="connsiteY139" fmla="*/ 989073 h 7673802"/>
              <a:gd name="connsiteX140" fmla="*/ 3342369 w 7696540"/>
              <a:gd name="connsiteY140" fmla="*/ 1 h 7673802"/>
              <a:gd name="connsiteX141" fmla="*/ 4342806 w 7696540"/>
              <a:gd name="connsiteY141" fmla="*/ 1 h 7673802"/>
              <a:gd name="connsiteX142" fmla="*/ 4342806 w 7696540"/>
              <a:gd name="connsiteY142" fmla="*/ 989073 h 7673802"/>
              <a:gd name="connsiteX143" fmla="*/ 3342369 w 7696540"/>
              <a:gd name="connsiteY143" fmla="*/ 989073 h 7673802"/>
              <a:gd name="connsiteX144" fmla="*/ 2228246 w 7696540"/>
              <a:gd name="connsiteY144" fmla="*/ 0 h 7673802"/>
              <a:gd name="connsiteX145" fmla="*/ 3228683 w 7696540"/>
              <a:gd name="connsiteY145" fmla="*/ 0 h 7673802"/>
              <a:gd name="connsiteX146" fmla="*/ 3228683 w 7696540"/>
              <a:gd name="connsiteY146" fmla="*/ 989072 h 7673802"/>
              <a:gd name="connsiteX147" fmla="*/ 2228246 w 7696540"/>
              <a:gd name="connsiteY147" fmla="*/ 989072 h 767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7696540" h="7673802">
                <a:moveTo>
                  <a:pt x="6696103" y="6673365"/>
                </a:moveTo>
                <a:lnTo>
                  <a:pt x="7696540" y="6673365"/>
                </a:lnTo>
                <a:lnTo>
                  <a:pt x="7696540" y="7673802"/>
                </a:lnTo>
                <a:lnTo>
                  <a:pt x="6696103" y="7673802"/>
                </a:lnTo>
                <a:close/>
                <a:moveTo>
                  <a:pt x="5581980" y="6673365"/>
                </a:moveTo>
                <a:lnTo>
                  <a:pt x="6582417" y="6673365"/>
                </a:lnTo>
                <a:lnTo>
                  <a:pt x="6582417" y="7673802"/>
                </a:lnTo>
                <a:lnTo>
                  <a:pt x="5581980" y="7673802"/>
                </a:lnTo>
                <a:close/>
                <a:moveTo>
                  <a:pt x="4467857" y="6673365"/>
                </a:moveTo>
                <a:lnTo>
                  <a:pt x="5456929" y="6673365"/>
                </a:lnTo>
                <a:lnTo>
                  <a:pt x="5456929" y="7673802"/>
                </a:lnTo>
                <a:lnTo>
                  <a:pt x="4467857" y="7673802"/>
                </a:lnTo>
                <a:close/>
                <a:moveTo>
                  <a:pt x="2228246" y="6673365"/>
                </a:moveTo>
                <a:lnTo>
                  <a:pt x="3228683" y="6673365"/>
                </a:lnTo>
                <a:lnTo>
                  <a:pt x="3228683" y="7673802"/>
                </a:lnTo>
                <a:lnTo>
                  <a:pt x="2228246" y="7673802"/>
                </a:lnTo>
                <a:close/>
                <a:moveTo>
                  <a:pt x="1114123" y="6673365"/>
                </a:moveTo>
                <a:lnTo>
                  <a:pt x="2114560" y="6673365"/>
                </a:lnTo>
                <a:lnTo>
                  <a:pt x="2114560" y="7673802"/>
                </a:lnTo>
                <a:lnTo>
                  <a:pt x="1114123" y="7673802"/>
                </a:lnTo>
                <a:close/>
                <a:moveTo>
                  <a:pt x="6696103" y="5570615"/>
                </a:moveTo>
                <a:lnTo>
                  <a:pt x="7696540" y="5570615"/>
                </a:lnTo>
                <a:lnTo>
                  <a:pt x="7696540" y="6559687"/>
                </a:lnTo>
                <a:lnTo>
                  <a:pt x="6696103" y="6559687"/>
                </a:lnTo>
                <a:close/>
                <a:moveTo>
                  <a:pt x="4467857" y="5570615"/>
                </a:moveTo>
                <a:lnTo>
                  <a:pt x="5456929" y="5570615"/>
                </a:lnTo>
                <a:lnTo>
                  <a:pt x="5456929" y="6559687"/>
                </a:lnTo>
                <a:lnTo>
                  <a:pt x="4467857" y="6559687"/>
                </a:lnTo>
                <a:close/>
                <a:moveTo>
                  <a:pt x="3342369" y="5570615"/>
                </a:moveTo>
                <a:lnTo>
                  <a:pt x="4342806" y="5570615"/>
                </a:lnTo>
                <a:lnTo>
                  <a:pt x="4342806" y="6559687"/>
                </a:lnTo>
                <a:lnTo>
                  <a:pt x="3342369" y="6559687"/>
                </a:lnTo>
                <a:close/>
                <a:moveTo>
                  <a:pt x="2228246" y="5570615"/>
                </a:moveTo>
                <a:lnTo>
                  <a:pt x="3228683" y="5570615"/>
                </a:lnTo>
                <a:lnTo>
                  <a:pt x="3228683" y="6559687"/>
                </a:lnTo>
                <a:lnTo>
                  <a:pt x="2228246" y="6559687"/>
                </a:lnTo>
                <a:close/>
                <a:moveTo>
                  <a:pt x="1114123" y="5570615"/>
                </a:moveTo>
                <a:lnTo>
                  <a:pt x="2114560" y="5570615"/>
                </a:lnTo>
                <a:lnTo>
                  <a:pt x="2114560" y="6559687"/>
                </a:lnTo>
                <a:lnTo>
                  <a:pt x="1114123" y="6559687"/>
                </a:lnTo>
                <a:close/>
                <a:moveTo>
                  <a:pt x="0" y="5570615"/>
                </a:moveTo>
                <a:lnTo>
                  <a:pt x="989072" y="5570615"/>
                </a:lnTo>
                <a:lnTo>
                  <a:pt x="989072" y="6559687"/>
                </a:lnTo>
                <a:lnTo>
                  <a:pt x="0" y="6559687"/>
                </a:lnTo>
                <a:close/>
                <a:moveTo>
                  <a:pt x="6696103" y="4456492"/>
                </a:moveTo>
                <a:lnTo>
                  <a:pt x="7696540" y="4456492"/>
                </a:lnTo>
                <a:lnTo>
                  <a:pt x="7696540" y="5445564"/>
                </a:lnTo>
                <a:lnTo>
                  <a:pt x="6696103" y="5445564"/>
                </a:lnTo>
                <a:close/>
                <a:moveTo>
                  <a:pt x="5581980" y="4456492"/>
                </a:moveTo>
                <a:lnTo>
                  <a:pt x="6582417" y="4456492"/>
                </a:lnTo>
                <a:lnTo>
                  <a:pt x="6582417" y="5445564"/>
                </a:lnTo>
                <a:lnTo>
                  <a:pt x="5581980" y="5445564"/>
                </a:lnTo>
                <a:close/>
                <a:moveTo>
                  <a:pt x="4467857" y="4456492"/>
                </a:moveTo>
                <a:lnTo>
                  <a:pt x="5456929" y="4456492"/>
                </a:lnTo>
                <a:lnTo>
                  <a:pt x="5456929" y="5445564"/>
                </a:lnTo>
                <a:lnTo>
                  <a:pt x="4467857" y="5445564"/>
                </a:lnTo>
                <a:close/>
                <a:moveTo>
                  <a:pt x="3342369" y="4456492"/>
                </a:moveTo>
                <a:lnTo>
                  <a:pt x="4342806" y="4456492"/>
                </a:lnTo>
                <a:lnTo>
                  <a:pt x="4342806" y="5445564"/>
                </a:lnTo>
                <a:lnTo>
                  <a:pt x="3342369" y="5445564"/>
                </a:lnTo>
                <a:close/>
                <a:moveTo>
                  <a:pt x="1114124" y="4456492"/>
                </a:moveTo>
                <a:lnTo>
                  <a:pt x="2114561" y="4456492"/>
                </a:lnTo>
                <a:lnTo>
                  <a:pt x="2114561" y="5445564"/>
                </a:lnTo>
                <a:lnTo>
                  <a:pt x="1114124" y="5445564"/>
                </a:lnTo>
                <a:close/>
                <a:moveTo>
                  <a:pt x="6696103" y="3342369"/>
                </a:moveTo>
                <a:lnTo>
                  <a:pt x="7696540" y="3342369"/>
                </a:lnTo>
                <a:lnTo>
                  <a:pt x="7696540" y="4331441"/>
                </a:lnTo>
                <a:lnTo>
                  <a:pt x="6696103" y="4331441"/>
                </a:lnTo>
                <a:close/>
                <a:moveTo>
                  <a:pt x="5581980" y="3342369"/>
                </a:moveTo>
                <a:lnTo>
                  <a:pt x="6582417" y="3342369"/>
                </a:lnTo>
                <a:lnTo>
                  <a:pt x="6582417" y="4331441"/>
                </a:lnTo>
                <a:lnTo>
                  <a:pt x="5581980" y="4331441"/>
                </a:lnTo>
                <a:close/>
                <a:moveTo>
                  <a:pt x="3342369" y="3342369"/>
                </a:moveTo>
                <a:lnTo>
                  <a:pt x="4342806" y="3342369"/>
                </a:lnTo>
                <a:lnTo>
                  <a:pt x="4342806" y="4331441"/>
                </a:lnTo>
                <a:lnTo>
                  <a:pt x="3342369" y="4331441"/>
                </a:lnTo>
                <a:close/>
                <a:moveTo>
                  <a:pt x="2228246" y="3342369"/>
                </a:moveTo>
                <a:lnTo>
                  <a:pt x="3228683" y="3342369"/>
                </a:lnTo>
                <a:lnTo>
                  <a:pt x="3228683" y="4331441"/>
                </a:lnTo>
                <a:lnTo>
                  <a:pt x="2228246" y="4331441"/>
                </a:lnTo>
                <a:close/>
                <a:moveTo>
                  <a:pt x="1" y="3342369"/>
                </a:moveTo>
                <a:lnTo>
                  <a:pt x="989072" y="3342369"/>
                </a:lnTo>
                <a:lnTo>
                  <a:pt x="989072" y="4331441"/>
                </a:lnTo>
                <a:lnTo>
                  <a:pt x="1" y="4331441"/>
                </a:lnTo>
                <a:close/>
                <a:moveTo>
                  <a:pt x="6696103" y="2228246"/>
                </a:moveTo>
                <a:lnTo>
                  <a:pt x="7696540" y="2228246"/>
                </a:lnTo>
                <a:lnTo>
                  <a:pt x="7696540" y="3217318"/>
                </a:lnTo>
                <a:lnTo>
                  <a:pt x="6696103" y="3217318"/>
                </a:lnTo>
                <a:close/>
                <a:moveTo>
                  <a:pt x="5581980" y="2228246"/>
                </a:moveTo>
                <a:lnTo>
                  <a:pt x="6582417" y="2228246"/>
                </a:lnTo>
                <a:lnTo>
                  <a:pt x="6582417" y="3217318"/>
                </a:lnTo>
                <a:lnTo>
                  <a:pt x="5581980" y="3217318"/>
                </a:lnTo>
                <a:close/>
                <a:moveTo>
                  <a:pt x="4467857" y="2228246"/>
                </a:moveTo>
                <a:lnTo>
                  <a:pt x="5456929" y="2228246"/>
                </a:lnTo>
                <a:lnTo>
                  <a:pt x="5456929" y="3217318"/>
                </a:lnTo>
                <a:lnTo>
                  <a:pt x="4467857" y="3217318"/>
                </a:lnTo>
                <a:close/>
                <a:moveTo>
                  <a:pt x="3342369" y="2228246"/>
                </a:moveTo>
                <a:lnTo>
                  <a:pt x="4342806" y="2228246"/>
                </a:lnTo>
                <a:lnTo>
                  <a:pt x="4342806" y="3217318"/>
                </a:lnTo>
                <a:lnTo>
                  <a:pt x="3342369" y="3217318"/>
                </a:lnTo>
                <a:close/>
                <a:moveTo>
                  <a:pt x="2228249" y="2228246"/>
                </a:moveTo>
                <a:lnTo>
                  <a:pt x="3228683" y="2228246"/>
                </a:lnTo>
                <a:lnTo>
                  <a:pt x="3228683" y="3217318"/>
                </a:lnTo>
                <a:lnTo>
                  <a:pt x="2228249" y="3217318"/>
                </a:lnTo>
                <a:close/>
                <a:moveTo>
                  <a:pt x="1114124" y="2228246"/>
                </a:moveTo>
                <a:lnTo>
                  <a:pt x="2114561" y="2228246"/>
                </a:lnTo>
                <a:lnTo>
                  <a:pt x="2114561" y="3217318"/>
                </a:lnTo>
                <a:lnTo>
                  <a:pt x="1114124" y="3217318"/>
                </a:lnTo>
                <a:close/>
                <a:moveTo>
                  <a:pt x="2" y="2228246"/>
                </a:moveTo>
                <a:lnTo>
                  <a:pt x="989074" y="2228246"/>
                </a:lnTo>
                <a:lnTo>
                  <a:pt x="989074" y="3217318"/>
                </a:lnTo>
                <a:lnTo>
                  <a:pt x="2" y="3217318"/>
                </a:lnTo>
                <a:close/>
                <a:moveTo>
                  <a:pt x="6696103" y="1114124"/>
                </a:moveTo>
                <a:lnTo>
                  <a:pt x="7696540" y="1114124"/>
                </a:lnTo>
                <a:lnTo>
                  <a:pt x="7696540" y="2103196"/>
                </a:lnTo>
                <a:lnTo>
                  <a:pt x="6696103" y="2103196"/>
                </a:lnTo>
                <a:close/>
                <a:moveTo>
                  <a:pt x="5581980" y="1114124"/>
                </a:moveTo>
                <a:lnTo>
                  <a:pt x="6582417" y="1114124"/>
                </a:lnTo>
                <a:lnTo>
                  <a:pt x="6582417" y="2103196"/>
                </a:lnTo>
                <a:lnTo>
                  <a:pt x="5581980" y="2103196"/>
                </a:lnTo>
                <a:close/>
                <a:moveTo>
                  <a:pt x="3342369" y="1114124"/>
                </a:moveTo>
                <a:lnTo>
                  <a:pt x="4342806" y="1114124"/>
                </a:lnTo>
                <a:lnTo>
                  <a:pt x="4342806" y="2103196"/>
                </a:lnTo>
                <a:lnTo>
                  <a:pt x="3342369" y="2103196"/>
                </a:lnTo>
                <a:close/>
                <a:moveTo>
                  <a:pt x="1114125" y="1114124"/>
                </a:moveTo>
                <a:lnTo>
                  <a:pt x="2114562" y="1114124"/>
                </a:lnTo>
                <a:lnTo>
                  <a:pt x="2114562" y="2103196"/>
                </a:lnTo>
                <a:lnTo>
                  <a:pt x="1114125" y="2103196"/>
                </a:lnTo>
                <a:close/>
                <a:moveTo>
                  <a:pt x="2228246" y="1114123"/>
                </a:moveTo>
                <a:lnTo>
                  <a:pt x="3228683" y="1114123"/>
                </a:lnTo>
                <a:lnTo>
                  <a:pt x="3228683" y="2103196"/>
                </a:lnTo>
                <a:lnTo>
                  <a:pt x="2228246" y="2103196"/>
                </a:lnTo>
                <a:close/>
                <a:moveTo>
                  <a:pt x="5581980" y="1"/>
                </a:moveTo>
                <a:lnTo>
                  <a:pt x="6582417" y="1"/>
                </a:lnTo>
                <a:lnTo>
                  <a:pt x="6582417" y="989073"/>
                </a:lnTo>
                <a:lnTo>
                  <a:pt x="5581980" y="989073"/>
                </a:lnTo>
                <a:close/>
                <a:moveTo>
                  <a:pt x="4467857" y="1"/>
                </a:moveTo>
                <a:lnTo>
                  <a:pt x="5456929" y="1"/>
                </a:lnTo>
                <a:lnTo>
                  <a:pt x="5456929" y="989073"/>
                </a:lnTo>
                <a:lnTo>
                  <a:pt x="4467857" y="989073"/>
                </a:lnTo>
                <a:close/>
                <a:moveTo>
                  <a:pt x="3342369" y="1"/>
                </a:moveTo>
                <a:lnTo>
                  <a:pt x="4342806" y="1"/>
                </a:lnTo>
                <a:lnTo>
                  <a:pt x="4342806" y="989073"/>
                </a:lnTo>
                <a:lnTo>
                  <a:pt x="3342369" y="989073"/>
                </a:lnTo>
                <a:close/>
                <a:moveTo>
                  <a:pt x="2228246" y="0"/>
                </a:moveTo>
                <a:lnTo>
                  <a:pt x="3228683" y="0"/>
                </a:lnTo>
                <a:lnTo>
                  <a:pt x="3228683" y="989072"/>
                </a:lnTo>
                <a:lnTo>
                  <a:pt x="2228246" y="98907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72F4A9E-E156-A84D-B518-806653BBC392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DFF89396-B700-B946-AE30-5BC1BC3EFBD4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05F9EBD-8CC0-EC4E-90C7-AE94DB140A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12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9401366" y="1401961"/>
            <a:ext cx="7507277" cy="7518587"/>
          </a:xfrm>
          <a:custGeom>
            <a:avLst/>
            <a:gdLst>
              <a:gd name="T0" fmla="*/ 0 w 3317"/>
              <a:gd name="T1" fmla="*/ 0 h 3329"/>
              <a:gd name="T2" fmla="*/ 3257 w 3317"/>
              <a:gd name="T3" fmla="*/ 0 h 3329"/>
              <a:gd name="T4" fmla="*/ 2050 w 3317"/>
              <a:gd name="T5" fmla="*/ 1211 h 3329"/>
              <a:gd name="T6" fmla="*/ 1207 w 3317"/>
              <a:gd name="T7" fmla="*/ 1211 h 3329"/>
              <a:gd name="T8" fmla="*/ 1207 w 3317"/>
              <a:gd name="T9" fmla="*/ 2057 h 3329"/>
              <a:gd name="T10" fmla="*/ 0 w 3317"/>
              <a:gd name="T11" fmla="*/ 3269 h 3329"/>
              <a:gd name="T12" fmla="*/ 0 w 3317"/>
              <a:gd name="T13" fmla="*/ 0 h 3329"/>
              <a:gd name="T14" fmla="*/ 3317 w 3317"/>
              <a:gd name="T15" fmla="*/ 62 h 3329"/>
              <a:gd name="T16" fmla="*/ 3317 w 3317"/>
              <a:gd name="T17" fmla="*/ 3329 h 3329"/>
              <a:gd name="T18" fmla="*/ 62 w 3317"/>
              <a:gd name="T19" fmla="*/ 3329 h 3329"/>
              <a:gd name="T20" fmla="*/ 1268 w 3317"/>
              <a:gd name="T21" fmla="*/ 2119 h 3329"/>
              <a:gd name="T22" fmla="*/ 2112 w 3317"/>
              <a:gd name="T23" fmla="*/ 2119 h 3329"/>
              <a:gd name="T24" fmla="*/ 2112 w 3317"/>
              <a:gd name="T25" fmla="*/ 1272 h 3329"/>
              <a:gd name="T26" fmla="*/ 3317 w 3317"/>
              <a:gd name="T27" fmla="*/ 62 h 3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17" h="3329">
                <a:moveTo>
                  <a:pt x="0" y="0"/>
                </a:moveTo>
                <a:lnTo>
                  <a:pt x="3257" y="0"/>
                </a:lnTo>
                <a:lnTo>
                  <a:pt x="2050" y="1211"/>
                </a:lnTo>
                <a:lnTo>
                  <a:pt x="1207" y="1211"/>
                </a:lnTo>
                <a:lnTo>
                  <a:pt x="1207" y="2057"/>
                </a:lnTo>
                <a:lnTo>
                  <a:pt x="0" y="3269"/>
                </a:lnTo>
                <a:lnTo>
                  <a:pt x="0" y="0"/>
                </a:lnTo>
                <a:close/>
                <a:moveTo>
                  <a:pt x="3317" y="62"/>
                </a:moveTo>
                <a:lnTo>
                  <a:pt x="3317" y="3329"/>
                </a:lnTo>
                <a:lnTo>
                  <a:pt x="62" y="3329"/>
                </a:lnTo>
                <a:lnTo>
                  <a:pt x="1268" y="2119"/>
                </a:lnTo>
                <a:lnTo>
                  <a:pt x="2112" y="2119"/>
                </a:lnTo>
                <a:lnTo>
                  <a:pt x="2112" y="1272"/>
                </a:lnTo>
                <a:lnTo>
                  <a:pt x="3317" y="6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ABB03C-ABDE-C94D-B801-24D106007866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669C5B7-8944-A44E-9B7E-13AAC5345673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EC0390E-8E7E-BC44-8A60-02729D35B6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45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9311054" y="1311513"/>
            <a:ext cx="7687902" cy="7699484"/>
          </a:xfrm>
          <a:custGeom>
            <a:avLst/>
            <a:gdLst>
              <a:gd name="T0" fmla="*/ 1908 w 3398"/>
              <a:gd name="T1" fmla="*/ 12 h 3410"/>
              <a:gd name="T2" fmla="*/ 2148 w 3398"/>
              <a:gd name="T3" fmla="*/ 61 h 3410"/>
              <a:gd name="T4" fmla="*/ 2375 w 3398"/>
              <a:gd name="T5" fmla="*/ 142 h 3410"/>
              <a:gd name="T6" fmla="*/ 2586 w 3398"/>
              <a:gd name="T7" fmla="*/ 253 h 3410"/>
              <a:gd name="T8" fmla="*/ 2779 w 3398"/>
              <a:gd name="T9" fmla="*/ 391 h 3410"/>
              <a:gd name="T10" fmla="*/ 1962 w 3398"/>
              <a:gd name="T11" fmla="*/ 1323 h 3410"/>
              <a:gd name="T12" fmla="*/ 1858 w 3398"/>
              <a:gd name="T13" fmla="*/ 1269 h 3410"/>
              <a:gd name="T14" fmla="*/ 1740 w 3398"/>
              <a:gd name="T15" fmla="*/ 1242 h 3410"/>
              <a:gd name="T16" fmla="*/ 1606 w 3398"/>
              <a:gd name="T17" fmla="*/ 1249 h 3410"/>
              <a:gd name="T18" fmla="*/ 1479 w 3398"/>
              <a:gd name="T19" fmla="*/ 1297 h 3410"/>
              <a:gd name="T20" fmla="*/ 1372 w 3398"/>
              <a:gd name="T21" fmla="*/ 1377 h 3410"/>
              <a:gd name="T22" fmla="*/ 1292 w 3398"/>
              <a:gd name="T23" fmla="*/ 1484 h 3410"/>
              <a:gd name="T24" fmla="*/ 1245 w 3398"/>
              <a:gd name="T25" fmla="*/ 1612 h 3410"/>
              <a:gd name="T26" fmla="*/ 1238 w 3398"/>
              <a:gd name="T27" fmla="*/ 1747 h 3410"/>
              <a:gd name="T28" fmla="*/ 1264 w 3398"/>
              <a:gd name="T29" fmla="*/ 1865 h 3410"/>
              <a:gd name="T30" fmla="*/ 1319 w 3398"/>
              <a:gd name="T31" fmla="*/ 1970 h 3410"/>
              <a:gd name="T32" fmla="*/ 390 w 3398"/>
              <a:gd name="T33" fmla="*/ 2788 h 3410"/>
              <a:gd name="T34" fmla="*/ 251 w 3398"/>
              <a:gd name="T35" fmla="*/ 2595 h 3410"/>
              <a:gd name="T36" fmla="*/ 141 w 3398"/>
              <a:gd name="T37" fmla="*/ 2383 h 3410"/>
              <a:gd name="T38" fmla="*/ 61 w 3398"/>
              <a:gd name="T39" fmla="*/ 2156 h 3410"/>
              <a:gd name="T40" fmla="*/ 13 w 3398"/>
              <a:gd name="T41" fmla="*/ 1914 h 3410"/>
              <a:gd name="T42" fmla="*/ 3 w 3398"/>
              <a:gd name="T43" fmla="*/ 1617 h 3410"/>
              <a:gd name="T44" fmla="*/ 104 w 3398"/>
              <a:gd name="T45" fmla="*/ 1121 h 3410"/>
              <a:gd name="T46" fmla="*/ 339 w 3398"/>
              <a:gd name="T47" fmla="*/ 687 h 3410"/>
              <a:gd name="T48" fmla="*/ 684 w 3398"/>
              <a:gd name="T49" fmla="*/ 340 h 3410"/>
              <a:gd name="T50" fmla="*/ 1116 w 3398"/>
              <a:gd name="T51" fmla="*/ 104 h 3410"/>
              <a:gd name="T52" fmla="*/ 1612 w 3398"/>
              <a:gd name="T53" fmla="*/ 2 h 3410"/>
              <a:gd name="T54" fmla="*/ 3033 w 3398"/>
              <a:gd name="T55" fmla="*/ 652 h 3410"/>
              <a:gd name="T56" fmla="*/ 3167 w 3398"/>
              <a:gd name="T57" fmla="*/ 849 h 3410"/>
              <a:gd name="T58" fmla="*/ 3272 w 3398"/>
              <a:gd name="T59" fmla="*/ 1064 h 3410"/>
              <a:gd name="T60" fmla="*/ 3348 w 3398"/>
              <a:gd name="T61" fmla="*/ 1294 h 3410"/>
              <a:gd name="T62" fmla="*/ 3390 w 3398"/>
              <a:gd name="T63" fmla="*/ 1537 h 3410"/>
              <a:gd name="T64" fmla="*/ 3389 w 3398"/>
              <a:gd name="T65" fmla="*/ 1878 h 3410"/>
              <a:gd name="T66" fmla="*/ 3264 w 3398"/>
              <a:gd name="T67" fmla="*/ 2367 h 3410"/>
              <a:gd name="T68" fmla="*/ 3009 w 3398"/>
              <a:gd name="T69" fmla="*/ 2788 h 3410"/>
              <a:gd name="T70" fmla="*/ 2647 w 3398"/>
              <a:gd name="T71" fmla="*/ 3118 h 3410"/>
              <a:gd name="T72" fmla="*/ 2203 w 3398"/>
              <a:gd name="T73" fmla="*/ 3333 h 3410"/>
              <a:gd name="T74" fmla="*/ 1699 w 3398"/>
              <a:gd name="T75" fmla="*/ 3410 h 3410"/>
              <a:gd name="T76" fmla="*/ 1450 w 3398"/>
              <a:gd name="T77" fmla="*/ 3392 h 3410"/>
              <a:gd name="T78" fmla="*/ 1211 w 3398"/>
              <a:gd name="T79" fmla="*/ 3338 h 3410"/>
              <a:gd name="T80" fmla="*/ 987 w 3398"/>
              <a:gd name="T81" fmla="*/ 3252 h 3410"/>
              <a:gd name="T82" fmla="*/ 778 w 3398"/>
              <a:gd name="T83" fmla="*/ 3136 h 3410"/>
              <a:gd name="T84" fmla="*/ 590 w 3398"/>
              <a:gd name="T85" fmla="*/ 2993 h 3410"/>
              <a:gd name="T86" fmla="*/ 1452 w 3398"/>
              <a:gd name="T87" fmla="*/ 2097 h 3410"/>
              <a:gd name="T88" fmla="*/ 1559 w 3398"/>
              <a:gd name="T89" fmla="*/ 2148 h 3410"/>
              <a:gd name="T90" fmla="*/ 1678 w 3398"/>
              <a:gd name="T91" fmla="*/ 2169 h 3410"/>
              <a:gd name="T92" fmla="*/ 1815 w 3398"/>
              <a:gd name="T93" fmla="*/ 2155 h 3410"/>
              <a:gd name="T94" fmla="*/ 1939 w 3398"/>
              <a:gd name="T95" fmla="*/ 2103 h 3410"/>
              <a:gd name="T96" fmla="*/ 2041 w 3398"/>
              <a:gd name="T97" fmla="*/ 2017 h 3410"/>
              <a:gd name="T98" fmla="*/ 2117 w 3398"/>
              <a:gd name="T99" fmla="*/ 1906 h 3410"/>
              <a:gd name="T100" fmla="*/ 2157 w 3398"/>
              <a:gd name="T101" fmla="*/ 1776 h 3410"/>
              <a:gd name="T102" fmla="*/ 2158 w 3398"/>
              <a:gd name="T103" fmla="*/ 1643 h 3410"/>
              <a:gd name="T104" fmla="*/ 2127 w 3398"/>
              <a:gd name="T105" fmla="*/ 1527 h 3410"/>
              <a:gd name="T106" fmla="*/ 2068 w 3398"/>
              <a:gd name="T107" fmla="*/ 1425 h 3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98" h="3410">
                <a:moveTo>
                  <a:pt x="1699" y="0"/>
                </a:moveTo>
                <a:lnTo>
                  <a:pt x="1741" y="0"/>
                </a:lnTo>
                <a:lnTo>
                  <a:pt x="1783" y="2"/>
                </a:lnTo>
                <a:lnTo>
                  <a:pt x="1825" y="4"/>
                </a:lnTo>
                <a:lnTo>
                  <a:pt x="1866" y="8"/>
                </a:lnTo>
                <a:lnTo>
                  <a:pt x="1908" y="12"/>
                </a:lnTo>
                <a:lnTo>
                  <a:pt x="1948" y="18"/>
                </a:lnTo>
                <a:lnTo>
                  <a:pt x="1989" y="25"/>
                </a:lnTo>
                <a:lnTo>
                  <a:pt x="2029" y="33"/>
                </a:lnTo>
                <a:lnTo>
                  <a:pt x="2069" y="41"/>
                </a:lnTo>
                <a:lnTo>
                  <a:pt x="2109" y="50"/>
                </a:lnTo>
                <a:lnTo>
                  <a:pt x="2148" y="61"/>
                </a:lnTo>
                <a:lnTo>
                  <a:pt x="2187" y="72"/>
                </a:lnTo>
                <a:lnTo>
                  <a:pt x="2225" y="84"/>
                </a:lnTo>
                <a:lnTo>
                  <a:pt x="2263" y="98"/>
                </a:lnTo>
                <a:lnTo>
                  <a:pt x="2301" y="111"/>
                </a:lnTo>
                <a:lnTo>
                  <a:pt x="2338" y="125"/>
                </a:lnTo>
                <a:lnTo>
                  <a:pt x="2375" y="142"/>
                </a:lnTo>
                <a:lnTo>
                  <a:pt x="2411" y="158"/>
                </a:lnTo>
                <a:lnTo>
                  <a:pt x="2447" y="176"/>
                </a:lnTo>
                <a:lnTo>
                  <a:pt x="2483" y="193"/>
                </a:lnTo>
                <a:lnTo>
                  <a:pt x="2517" y="213"/>
                </a:lnTo>
                <a:lnTo>
                  <a:pt x="2552" y="232"/>
                </a:lnTo>
                <a:lnTo>
                  <a:pt x="2586" y="253"/>
                </a:lnTo>
                <a:lnTo>
                  <a:pt x="2620" y="273"/>
                </a:lnTo>
                <a:lnTo>
                  <a:pt x="2653" y="296"/>
                </a:lnTo>
                <a:lnTo>
                  <a:pt x="2684" y="319"/>
                </a:lnTo>
                <a:lnTo>
                  <a:pt x="2717" y="342"/>
                </a:lnTo>
                <a:lnTo>
                  <a:pt x="2748" y="366"/>
                </a:lnTo>
                <a:lnTo>
                  <a:pt x="2779" y="391"/>
                </a:lnTo>
                <a:lnTo>
                  <a:pt x="2809" y="416"/>
                </a:lnTo>
                <a:lnTo>
                  <a:pt x="2838" y="443"/>
                </a:lnTo>
                <a:lnTo>
                  <a:pt x="2868" y="470"/>
                </a:lnTo>
                <a:lnTo>
                  <a:pt x="1994" y="1347"/>
                </a:lnTo>
                <a:lnTo>
                  <a:pt x="1979" y="1335"/>
                </a:lnTo>
                <a:lnTo>
                  <a:pt x="1962" y="1323"/>
                </a:lnTo>
                <a:lnTo>
                  <a:pt x="1946" y="1312"/>
                </a:lnTo>
                <a:lnTo>
                  <a:pt x="1929" y="1302"/>
                </a:lnTo>
                <a:lnTo>
                  <a:pt x="1912" y="1292"/>
                </a:lnTo>
                <a:lnTo>
                  <a:pt x="1895" y="1284"/>
                </a:lnTo>
                <a:lnTo>
                  <a:pt x="1876" y="1276"/>
                </a:lnTo>
                <a:lnTo>
                  <a:pt x="1858" y="1269"/>
                </a:lnTo>
                <a:lnTo>
                  <a:pt x="1839" y="1262"/>
                </a:lnTo>
                <a:lnTo>
                  <a:pt x="1820" y="1256"/>
                </a:lnTo>
                <a:lnTo>
                  <a:pt x="1800" y="1251"/>
                </a:lnTo>
                <a:lnTo>
                  <a:pt x="1781" y="1247"/>
                </a:lnTo>
                <a:lnTo>
                  <a:pt x="1760" y="1244"/>
                </a:lnTo>
                <a:lnTo>
                  <a:pt x="1740" y="1242"/>
                </a:lnTo>
                <a:lnTo>
                  <a:pt x="1719" y="1241"/>
                </a:lnTo>
                <a:lnTo>
                  <a:pt x="1699" y="1240"/>
                </a:lnTo>
                <a:lnTo>
                  <a:pt x="1675" y="1241"/>
                </a:lnTo>
                <a:lnTo>
                  <a:pt x="1652" y="1242"/>
                </a:lnTo>
                <a:lnTo>
                  <a:pt x="1628" y="1245"/>
                </a:lnTo>
                <a:lnTo>
                  <a:pt x="1606" y="1249"/>
                </a:lnTo>
                <a:lnTo>
                  <a:pt x="1583" y="1254"/>
                </a:lnTo>
                <a:lnTo>
                  <a:pt x="1562" y="1262"/>
                </a:lnTo>
                <a:lnTo>
                  <a:pt x="1540" y="1269"/>
                </a:lnTo>
                <a:lnTo>
                  <a:pt x="1519" y="1277"/>
                </a:lnTo>
                <a:lnTo>
                  <a:pt x="1498" y="1286"/>
                </a:lnTo>
                <a:lnTo>
                  <a:pt x="1479" y="1297"/>
                </a:lnTo>
                <a:lnTo>
                  <a:pt x="1459" y="1308"/>
                </a:lnTo>
                <a:lnTo>
                  <a:pt x="1441" y="1320"/>
                </a:lnTo>
                <a:lnTo>
                  <a:pt x="1422" y="1333"/>
                </a:lnTo>
                <a:lnTo>
                  <a:pt x="1405" y="1347"/>
                </a:lnTo>
                <a:lnTo>
                  <a:pt x="1388" y="1361"/>
                </a:lnTo>
                <a:lnTo>
                  <a:pt x="1372" y="1377"/>
                </a:lnTo>
                <a:lnTo>
                  <a:pt x="1357" y="1393"/>
                </a:lnTo>
                <a:lnTo>
                  <a:pt x="1341" y="1410"/>
                </a:lnTo>
                <a:lnTo>
                  <a:pt x="1328" y="1427"/>
                </a:lnTo>
                <a:lnTo>
                  <a:pt x="1315" y="1446"/>
                </a:lnTo>
                <a:lnTo>
                  <a:pt x="1302" y="1464"/>
                </a:lnTo>
                <a:lnTo>
                  <a:pt x="1292" y="1484"/>
                </a:lnTo>
                <a:lnTo>
                  <a:pt x="1282" y="1504"/>
                </a:lnTo>
                <a:lnTo>
                  <a:pt x="1272" y="1525"/>
                </a:lnTo>
                <a:lnTo>
                  <a:pt x="1264" y="1545"/>
                </a:lnTo>
                <a:lnTo>
                  <a:pt x="1256" y="1567"/>
                </a:lnTo>
                <a:lnTo>
                  <a:pt x="1250" y="1590"/>
                </a:lnTo>
                <a:lnTo>
                  <a:pt x="1245" y="1612"/>
                </a:lnTo>
                <a:lnTo>
                  <a:pt x="1241" y="1635"/>
                </a:lnTo>
                <a:lnTo>
                  <a:pt x="1238" y="1657"/>
                </a:lnTo>
                <a:lnTo>
                  <a:pt x="1236" y="1681"/>
                </a:lnTo>
                <a:lnTo>
                  <a:pt x="1236" y="1705"/>
                </a:lnTo>
                <a:lnTo>
                  <a:pt x="1236" y="1726"/>
                </a:lnTo>
                <a:lnTo>
                  <a:pt x="1238" y="1747"/>
                </a:lnTo>
                <a:lnTo>
                  <a:pt x="1240" y="1767"/>
                </a:lnTo>
                <a:lnTo>
                  <a:pt x="1243" y="1787"/>
                </a:lnTo>
                <a:lnTo>
                  <a:pt x="1247" y="1808"/>
                </a:lnTo>
                <a:lnTo>
                  <a:pt x="1252" y="1827"/>
                </a:lnTo>
                <a:lnTo>
                  <a:pt x="1257" y="1846"/>
                </a:lnTo>
                <a:lnTo>
                  <a:pt x="1264" y="1865"/>
                </a:lnTo>
                <a:lnTo>
                  <a:pt x="1271" y="1884"/>
                </a:lnTo>
                <a:lnTo>
                  <a:pt x="1279" y="1901"/>
                </a:lnTo>
                <a:lnTo>
                  <a:pt x="1288" y="1920"/>
                </a:lnTo>
                <a:lnTo>
                  <a:pt x="1297" y="1936"/>
                </a:lnTo>
                <a:lnTo>
                  <a:pt x="1308" y="1954"/>
                </a:lnTo>
                <a:lnTo>
                  <a:pt x="1319" y="1970"/>
                </a:lnTo>
                <a:lnTo>
                  <a:pt x="1330" y="1985"/>
                </a:lnTo>
                <a:lnTo>
                  <a:pt x="1342" y="2001"/>
                </a:lnTo>
                <a:lnTo>
                  <a:pt x="469" y="2878"/>
                </a:lnTo>
                <a:lnTo>
                  <a:pt x="442" y="2849"/>
                </a:lnTo>
                <a:lnTo>
                  <a:pt x="415" y="2819"/>
                </a:lnTo>
                <a:lnTo>
                  <a:pt x="390" y="2788"/>
                </a:lnTo>
                <a:lnTo>
                  <a:pt x="365" y="2758"/>
                </a:lnTo>
                <a:lnTo>
                  <a:pt x="341" y="2727"/>
                </a:lnTo>
                <a:lnTo>
                  <a:pt x="317" y="2695"/>
                </a:lnTo>
                <a:lnTo>
                  <a:pt x="294" y="2662"/>
                </a:lnTo>
                <a:lnTo>
                  <a:pt x="273" y="2629"/>
                </a:lnTo>
                <a:lnTo>
                  <a:pt x="251" y="2595"/>
                </a:lnTo>
                <a:lnTo>
                  <a:pt x="231" y="2561"/>
                </a:lnTo>
                <a:lnTo>
                  <a:pt x="212" y="2527"/>
                </a:lnTo>
                <a:lnTo>
                  <a:pt x="193" y="2491"/>
                </a:lnTo>
                <a:lnTo>
                  <a:pt x="175" y="2456"/>
                </a:lnTo>
                <a:lnTo>
                  <a:pt x="157" y="2420"/>
                </a:lnTo>
                <a:lnTo>
                  <a:pt x="141" y="2383"/>
                </a:lnTo>
                <a:lnTo>
                  <a:pt x="125" y="2346"/>
                </a:lnTo>
                <a:lnTo>
                  <a:pt x="111" y="2309"/>
                </a:lnTo>
                <a:lnTo>
                  <a:pt x="97" y="2271"/>
                </a:lnTo>
                <a:lnTo>
                  <a:pt x="83" y="2233"/>
                </a:lnTo>
                <a:lnTo>
                  <a:pt x="72" y="2194"/>
                </a:lnTo>
                <a:lnTo>
                  <a:pt x="61" y="2156"/>
                </a:lnTo>
                <a:lnTo>
                  <a:pt x="51" y="2116"/>
                </a:lnTo>
                <a:lnTo>
                  <a:pt x="40" y="2077"/>
                </a:lnTo>
                <a:lnTo>
                  <a:pt x="32" y="2037"/>
                </a:lnTo>
                <a:lnTo>
                  <a:pt x="25" y="1996"/>
                </a:lnTo>
                <a:lnTo>
                  <a:pt x="18" y="1956"/>
                </a:lnTo>
                <a:lnTo>
                  <a:pt x="13" y="1914"/>
                </a:lnTo>
                <a:lnTo>
                  <a:pt x="9" y="1873"/>
                </a:lnTo>
                <a:lnTo>
                  <a:pt x="5" y="1831"/>
                </a:lnTo>
                <a:lnTo>
                  <a:pt x="3" y="1790"/>
                </a:lnTo>
                <a:lnTo>
                  <a:pt x="0" y="1748"/>
                </a:lnTo>
                <a:lnTo>
                  <a:pt x="0" y="1705"/>
                </a:lnTo>
                <a:lnTo>
                  <a:pt x="3" y="1617"/>
                </a:lnTo>
                <a:lnTo>
                  <a:pt x="9" y="1531"/>
                </a:lnTo>
                <a:lnTo>
                  <a:pt x="20" y="1447"/>
                </a:lnTo>
                <a:lnTo>
                  <a:pt x="34" y="1362"/>
                </a:lnTo>
                <a:lnTo>
                  <a:pt x="54" y="1280"/>
                </a:lnTo>
                <a:lnTo>
                  <a:pt x="76" y="1200"/>
                </a:lnTo>
                <a:lnTo>
                  <a:pt x="104" y="1121"/>
                </a:lnTo>
                <a:lnTo>
                  <a:pt x="134" y="1043"/>
                </a:lnTo>
                <a:lnTo>
                  <a:pt x="168" y="968"/>
                </a:lnTo>
                <a:lnTo>
                  <a:pt x="205" y="895"/>
                </a:lnTo>
                <a:lnTo>
                  <a:pt x="246" y="823"/>
                </a:lnTo>
                <a:lnTo>
                  <a:pt x="291" y="754"/>
                </a:lnTo>
                <a:lnTo>
                  <a:pt x="339" y="687"/>
                </a:lnTo>
                <a:lnTo>
                  <a:pt x="389" y="622"/>
                </a:lnTo>
                <a:lnTo>
                  <a:pt x="443" y="560"/>
                </a:lnTo>
                <a:lnTo>
                  <a:pt x="499" y="501"/>
                </a:lnTo>
                <a:lnTo>
                  <a:pt x="558" y="444"/>
                </a:lnTo>
                <a:lnTo>
                  <a:pt x="620" y="391"/>
                </a:lnTo>
                <a:lnTo>
                  <a:pt x="684" y="340"/>
                </a:lnTo>
                <a:lnTo>
                  <a:pt x="750" y="292"/>
                </a:lnTo>
                <a:lnTo>
                  <a:pt x="820" y="248"/>
                </a:lnTo>
                <a:lnTo>
                  <a:pt x="891" y="207"/>
                </a:lnTo>
                <a:lnTo>
                  <a:pt x="964" y="169"/>
                </a:lnTo>
                <a:lnTo>
                  <a:pt x="1039" y="135"/>
                </a:lnTo>
                <a:lnTo>
                  <a:pt x="1116" y="104"/>
                </a:lnTo>
                <a:lnTo>
                  <a:pt x="1195" y="77"/>
                </a:lnTo>
                <a:lnTo>
                  <a:pt x="1276" y="53"/>
                </a:lnTo>
                <a:lnTo>
                  <a:pt x="1358" y="35"/>
                </a:lnTo>
                <a:lnTo>
                  <a:pt x="1441" y="20"/>
                </a:lnTo>
                <a:lnTo>
                  <a:pt x="1526" y="9"/>
                </a:lnTo>
                <a:lnTo>
                  <a:pt x="1612" y="2"/>
                </a:lnTo>
                <a:lnTo>
                  <a:pt x="1699" y="0"/>
                </a:lnTo>
                <a:close/>
                <a:moveTo>
                  <a:pt x="2929" y="533"/>
                </a:moveTo>
                <a:lnTo>
                  <a:pt x="2957" y="561"/>
                </a:lnTo>
                <a:lnTo>
                  <a:pt x="2982" y="591"/>
                </a:lnTo>
                <a:lnTo>
                  <a:pt x="3008" y="621"/>
                </a:lnTo>
                <a:lnTo>
                  <a:pt x="3033" y="652"/>
                </a:lnTo>
                <a:lnTo>
                  <a:pt x="3057" y="684"/>
                </a:lnTo>
                <a:lnTo>
                  <a:pt x="3081" y="716"/>
                </a:lnTo>
                <a:lnTo>
                  <a:pt x="3103" y="748"/>
                </a:lnTo>
                <a:lnTo>
                  <a:pt x="3125" y="781"/>
                </a:lnTo>
                <a:lnTo>
                  <a:pt x="3146" y="814"/>
                </a:lnTo>
                <a:lnTo>
                  <a:pt x="3167" y="849"/>
                </a:lnTo>
                <a:lnTo>
                  <a:pt x="3186" y="883"/>
                </a:lnTo>
                <a:lnTo>
                  <a:pt x="3205" y="918"/>
                </a:lnTo>
                <a:lnTo>
                  <a:pt x="3223" y="954"/>
                </a:lnTo>
                <a:lnTo>
                  <a:pt x="3241" y="990"/>
                </a:lnTo>
                <a:lnTo>
                  <a:pt x="3257" y="1027"/>
                </a:lnTo>
                <a:lnTo>
                  <a:pt x="3272" y="1064"/>
                </a:lnTo>
                <a:lnTo>
                  <a:pt x="3287" y="1101"/>
                </a:lnTo>
                <a:lnTo>
                  <a:pt x="3301" y="1139"/>
                </a:lnTo>
                <a:lnTo>
                  <a:pt x="3314" y="1177"/>
                </a:lnTo>
                <a:lnTo>
                  <a:pt x="3326" y="1215"/>
                </a:lnTo>
                <a:lnTo>
                  <a:pt x="3337" y="1254"/>
                </a:lnTo>
                <a:lnTo>
                  <a:pt x="3348" y="1294"/>
                </a:lnTo>
                <a:lnTo>
                  <a:pt x="3357" y="1334"/>
                </a:lnTo>
                <a:lnTo>
                  <a:pt x="3366" y="1374"/>
                </a:lnTo>
                <a:lnTo>
                  <a:pt x="3373" y="1414"/>
                </a:lnTo>
                <a:lnTo>
                  <a:pt x="3380" y="1455"/>
                </a:lnTo>
                <a:lnTo>
                  <a:pt x="3385" y="1496"/>
                </a:lnTo>
                <a:lnTo>
                  <a:pt x="3390" y="1537"/>
                </a:lnTo>
                <a:lnTo>
                  <a:pt x="3393" y="1579"/>
                </a:lnTo>
                <a:lnTo>
                  <a:pt x="3396" y="1620"/>
                </a:lnTo>
                <a:lnTo>
                  <a:pt x="3397" y="1663"/>
                </a:lnTo>
                <a:lnTo>
                  <a:pt x="3398" y="1705"/>
                </a:lnTo>
                <a:lnTo>
                  <a:pt x="3395" y="1792"/>
                </a:lnTo>
                <a:lnTo>
                  <a:pt x="3389" y="1878"/>
                </a:lnTo>
                <a:lnTo>
                  <a:pt x="3378" y="1964"/>
                </a:lnTo>
                <a:lnTo>
                  <a:pt x="3364" y="2048"/>
                </a:lnTo>
                <a:lnTo>
                  <a:pt x="3344" y="2130"/>
                </a:lnTo>
                <a:lnTo>
                  <a:pt x="3322" y="2211"/>
                </a:lnTo>
                <a:lnTo>
                  <a:pt x="3294" y="2290"/>
                </a:lnTo>
                <a:lnTo>
                  <a:pt x="3264" y="2367"/>
                </a:lnTo>
                <a:lnTo>
                  <a:pt x="3229" y="2443"/>
                </a:lnTo>
                <a:lnTo>
                  <a:pt x="3192" y="2516"/>
                </a:lnTo>
                <a:lnTo>
                  <a:pt x="3151" y="2588"/>
                </a:lnTo>
                <a:lnTo>
                  <a:pt x="3106" y="2657"/>
                </a:lnTo>
                <a:lnTo>
                  <a:pt x="3059" y="2724"/>
                </a:lnTo>
                <a:lnTo>
                  <a:pt x="3009" y="2788"/>
                </a:lnTo>
                <a:lnTo>
                  <a:pt x="2955" y="2850"/>
                </a:lnTo>
                <a:lnTo>
                  <a:pt x="2898" y="2910"/>
                </a:lnTo>
                <a:lnTo>
                  <a:pt x="2840" y="2966"/>
                </a:lnTo>
                <a:lnTo>
                  <a:pt x="2778" y="3020"/>
                </a:lnTo>
                <a:lnTo>
                  <a:pt x="2714" y="3070"/>
                </a:lnTo>
                <a:lnTo>
                  <a:pt x="2647" y="3118"/>
                </a:lnTo>
                <a:lnTo>
                  <a:pt x="2578" y="3163"/>
                </a:lnTo>
                <a:lnTo>
                  <a:pt x="2507" y="3204"/>
                </a:lnTo>
                <a:lnTo>
                  <a:pt x="2433" y="3242"/>
                </a:lnTo>
                <a:lnTo>
                  <a:pt x="2359" y="3276"/>
                </a:lnTo>
                <a:lnTo>
                  <a:pt x="2282" y="3307"/>
                </a:lnTo>
                <a:lnTo>
                  <a:pt x="2203" y="3333"/>
                </a:lnTo>
                <a:lnTo>
                  <a:pt x="2122" y="3356"/>
                </a:lnTo>
                <a:lnTo>
                  <a:pt x="2040" y="3376"/>
                </a:lnTo>
                <a:lnTo>
                  <a:pt x="1957" y="3391"/>
                </a:lnTo>
                <a:lnTo>
                  <a:pt x="1872" y="3401"/>
                </a:lnTo>
                <a:lnTo>
                  <a:pt x="1786" y="3408"/>
                </a:lnTo>
                <a:lnTo>
                  <a:pt x="1699" y="3410"/>
                </a:lnTo>
                <a:lnTo>
                  <a:pt x="1657" y="3409"/>
                </a:lnTo>
                <a:lnTo>
                  <a:pt x="1615" y="3408"/>
                </a:lnTo>
                <a:lnTo>
                  <a:pt x="1573" y="3405"/>
                </a:lnTo>
                <a:lnTo>
                  <a:pt x="1532" y="3402"/>
                </a:lnTo>
                <a:lnTo>
                  <a:pt x="1491" y="3397"/>
                </a:lnTo>
                <a:lnTo>
                  <a:pt x="1450" y="3392"/>
                </a:lnTo>
                <a:lnTo>
                  <a:pt x="1409" y="3386"/>
                </a:lnTo>
                <a:lnTo>
                  <a:pt x="1369" y="3378"/>
                </a:lnTo>
                <a:lnTo>
                  <a:pt x="1329" y="3369"/>
                </a:lnTo>
                <a:lnTo>
                  <a:pt x="1289" y="3360"/>
                </a:lnTo>
                <a:lnTo>
                  <a:pt x="1250" y="3350"/>
                </a:lnTo>
                <a:lnTo>
                  <a:pt x="1211" y="3338"/>
                </a:lnTo>
                <a:lnTo>
                  <a:pt x="1172" y="3326"/>
                </a:lnTo>
                <a:lnTo>
                  <a:pt x="1134" y="3313"/>
                </a:lnTo>
                <a:lnTo>
                  <a:pt x="1098" y="3299"/>
                </a:lnTo>
                <a:lnTo>
                  <a:pt x="1060" y="3284"/>
                </a:lnTo>
                <a:lnTo>
                  <a:pt x="1023" y="3269"/>
                </a:lnTo>
                <a:lnTo>
                  <a:pt x="987" y="3252"/>
                </a:lnTo>
                <a:lnTo>
                  <a:pt x="951" y="3235"/>
                </a:lnTo>
                <a:lnTo>
                  <a:pt x="915" y="3217"/>
                </a:lnTo>
                <a:lnTo>
                  <a:pt x="880" y="3198"/>
                </a:lnTo>
                <a:lnTo>
                  <a:pt x="846" y="3178"/>
                </a:lnTo>
                <a:lnTo>
                  <a:pt x="812" y="3158"/>
                </a:lnTo>
                <a:lnTo>
                  <a:pt x="778" y="3136"/>
                </a:lnTo>
                <a:lnTo>
                  <a:pt x="745" y="3114"/>
                </a:lnTo>
                <a:lnTo>
                  <a:pt x="713" y="3092"/>
                </a:lnTo>
                <a:lnTo>
                  <a:pt x="682" y="3068"/>
                </a:lnTo>
                <a:lnTo>
                  <a:pt x="650" y="3044"/>
                </a:lnTo>
                <a:lnTo>
                  <a:pt x="619" y="3019"/>
                </a:lnTo>
                <a:lnTo>
                  <a:pt x="590" y="2993"/>
                </a:lnTo>
                <a:lnTo>
                  <a:pt x="560" y="2967"/>
                </a:lnTo>
                <a:lnTo>
                  <a:pt x="531" y="2941"/>
                </a:lnTo>
                <a:lnTo>
                  <a:pt x="1404" y="2064"/>
                </a:lnTo>
                <a:lnTo>
                  <a:pt x="1419" y="2076"/>
                </a:lnTo>
                <a:lnTo>
                  <a:pt x="1436" y="2087"/>
                </a:lnTo>
                <a:lnTo>
                  <a:pt x="1452" y="2097"/>
                </a:lnTo>
                <a:lnTo>
                  <a:pt x="1468" y="2108"/>
                </a:lnTo>
                <a:lnTo>
                  <a:pt x="1486" y="2118"/>
                </a:lnTo>
                <a:lnTo>
                  <a:pt x="1503" y="2126"/>
                </a:lnTo>
                <a:lnTo>
                  <a:pt x="1522" y="2134"/>
                </a:lnTo>
                <a:lnTo>
                  <a:pt x="1540" y="2142"/>
                </a:lnTo>
                <a:lnTo>
                  <a:pt x="1559" y="2148"/>
                </a:lnTo>
                <a:lnTo>
                  <a:pt x="1578" y="2154"/>
                </a:lnTo>
                <a:lnTo>
                  <a:pt x="1597" y="2159"/>
                </a:lnTo>
                <a:lnTo>
                  <a:pt x="1617" y="2163"/>
                </a:lnTo>
                <a:lnTo>
                  <a:pt x="1637" y="2166"/>
                </a:lnTo>
                <a:lnTo>
                  <a:pt x="1658" y="2168"/>
                </a:lnTo>
                <a:lnTo>
                  <a:pt x="1678" y="2169"/>
                </a:lnTo>
                <a:lnTo>
                  <a:pt x="1699" y="2170"/>
                </a:lnTo>
                <a:lnTo>
                  <a:pt x="1722" y="2169"/>
                </a:lnTo>
                <a:lnTo>
                  <a:pt x="1746" y="2167"/>
                </a:lnTo>
                <a:lnTo>
                  <a:pt x="1770" y="2164"/>
                </a:lnTo>
                <a:lnTo>
                  <a:pt x="1792" y="2160"/>
                </a:lnTo>
                <a:lnTo>
                  <a:pt x="1815" y="2155"/>
                </a:lnTo>
                <a:lnTo>
                  <a:pt x="1836" y="2149"/>
                </a:lnTo>
                <a:lnTo>
                  <a:pt x="1858" y="2142"/>
                </a:lnTo>
                <a:lnTo>
                  <a:pt x="1879" y="2133"/>
                </a:lnTo>
                <a:lnTo>
                  <a:pt x="1900" y="2124"/>
                </a:lnTo>
                <a:lnTo>
                  <a:pt x="1919" y="2114"/>
                </a:lnTo>
                <a:lnTo>
                  <a:pt x="1939" y="2103"/>
                </a:lnTo>
                <a:lnTo>
                  <a:pt x="1957" y="2090"/>
                </a:lnTo>
                <a:lnTo>
                  <a:pt x="1975" y="2078"/>
                </a:lnTo>
                <a:lnTo>
                  <a:pt x="1993" y="2064"/>
                </a:lnTo>
                <a:lnTo>
                  <a:pt x="2010" y="2049"/>
                </a:lnTo>
                <a:lnTo>
                  <a:pt x="2026" y="2034"/>
                </a:lnTo>
                <a:lnTo>
                  <a:pt x="2041" y="2017"/>
                </a:lnTo>
                <a:lnTo>
                  <a:pt x="2056" y="2001"/>
                </a:lnTo>
                <a:lnTo>
                  <a:pt x="2070" y="1983"/>
                </a:lnTo>
                <a:lnTo>
                  <a:pt x="2083" y="1965"/>
                </a:lnTo>
                <a:lnTo>
                  <a:pt x="2095" y="1946"/>
                </a:lnTo>
                <a:lnTo>
                  <a:pt x="2107" y="1927"/>
                </a:lnTo>
                <a:lnTo>
                  <a:pt x="2117" y="1906"/>
                </a:lnTo>
                <a:lnTo>
                  <a:pt x="2126" y="1886"/>
                </a:lnTo>
                <a:lnTo>
                  <a:pt x="2134" y="1865"/>
                </a:lnTo>
                <a:lnTo>
                  <a:pt x="2141" y="1844"/>
                </a:lnTo>
                <a:lnTo>
                  <a:pt x="2148" y="1821"/>
                </a:lnTo>
                <a:lnTo>
                  <a:pt x="2153" y="1798"/>
                </a:lnTo>
                <a:lnTo>
                  <a:pt x="2157" y="1776"/>
                </a:lnTo>
                <a:lnTo>
                  <a:pt x="2160" y="1752"/>
                </a:lnTo>
                <a:lnTo>
                  <a:pt x="2162" y="1729"/>
                </a:lnTo>
                <a:lnTo>
                  <a:pt x="2162" y="1705"/>
                </a:lnTo>
                <a:lnTo>
                  <a:pt x="2162" y="1684"/>
                </a:lnTo>
                <a:lnTo>
                  <a:pt x="2161" y="1664"/>
                </a:lnTo>
                <a:lnTo>
                  <a:pt x="2158" y="1643"/>
                </a:lnTo>
                <a:lnTo>
                  <a:pt x="2155" y="1623"/>
                </a:lnTo>
                <a:lnTo>
                  <a:pt x="2151" y="1603"/>
                </a:lnTo>
                <a:lnTo>
                  <a:pt x="2147" y="1583"/>
                </a:lnTo>
                <a:lnTo>
                  <a:pt x="2140" y="1565"/>
                </a:lnTo>
                <a:lnTo>
                  <a:pt x="2134" y="1545"/>
                </a:lnTo>
                <a:lnTo>
                  <a:pt x="2127" y="1527"/>
                </a:lnTo>
                <a:lnTo>
                  <a:pt x="2119" y="1509"/>
                </a:lnTo>
                <a:lnTo>
                  <a:pt x="2110" y="1491"/>
                </a:lnTo>
                <a:lnTo>
                  <a:pt x="2100" y="1473"/>
                </a:lnTo>
                <a:lnTo>
                  <a:pt x="2090" y="1457"/>
                </a:lnTo>
                <a:lnTo>
                  <a:pt x="2080" y="1440"/>
                </a:lnTo>
                <a:lnTo>
                  <a:pt x="2068" y="1425"/>
                </a:lnTo>
                <a:lnTo>
                  <a:pt x="2055" y="1410"/>
                </a:lnTo>
                <a:lnTo>
                  <a:pt x="2929" y="533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3BAAF0-9A1E-0D41-8A56-370B691CD74A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C380E38-565B-C74B-B289-0C03C010A6A3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EF87BB5-BEC8-A24A-854A-D8849FB4E1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45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2188966" y="2589863"/>
            <a:ext cx="5107185" cy="5108862"/>
          </a:xfrm>
          <a:custGeom>
            <a:avLst/>
            <a:gdLst>
              <a:gd name="connsiteX0" fmla="*/ 2226853 w 5107185"/>
              <a:gd name="connsiteY0" fmla="*/ 4448679 h 5108860"/>
              <a:gd name="connsiteX1" fmla="*/ 2887034 w 5107185"/>
              <a:gd name="connsiteY1" fmla="*/ 4448679 h 5108860"/>
              <a:gd name="connsiteX2" fmla="*/ 2887034 w 5107185"/>
              <a:gd name="connsiteY2" fmla="*/ 5108860 h 5108860"/>
              <a:gd name="connsiteX3" fmla="*/ 2226853 w 5107185"/>
              <a:gd name="connsiteY3" fmla="*/ 5108860 h 5108860"/>
              <a:gd name="connsiteX4" fmla="*/ 11729 w 5107185"/>
              <a:gd name="connsiteY4" fmla="*/ 4448679 h 5108860"/>
              <a:gd name="connsiteX5" fmla="*/ 671910 w 5107185"/>
              <a:gd name="connsiteY5" fmla="*/ 4448679 h 5108860"/>
              <a:gd name="connsiteX6" fmla="*/ 671910 w 5107185"/>
              <a:gd name="connsiteY6" fmla="*/ 5108860 h 5108860"/>
              <a:gd name="connsiteX7" fmla="*/ 11729 w 5107185"/>
              <a:gd name="connsiteY7" fmla="*/ 5108860 h 5108860"/>
              <a:gd name="connsiteX8" fmla="*/ 4441977 w 5107185"/>
              <a:gd name="connsiteY8" fmla="*/ 4441977 h 5108860"/>
              <a:gd name="connsiteX9" fmla="*/ 5100483 w 5107185"/>
              <a:gd name="connsiteY9" fmla="*/ 4441977 h 5108860"/>
              <a:gd name="connsiteX10" fmla="*/ 5100483 w 5107185"/>
              <a:gd name="connsiteY10" fmla="*/ 5102158 h 5108860"/>
              <a:gd name="connsiteX11" fmla="*/ 4441977 w 5107185"/>
              <a:gd name="connsiteY11" fmla="*/ 5102158 h 5108860"/>
              <a:gd name="connsiteX12" fmla="*/ 3703043 w 5107185"/>
              <a:gd name="connsiteY12" fmla="*/ 4441977 h 5108860"/>
              <a:gd name="connsiteX13" fmla="*/ 4363224 w 5107185"/>
              <a:gd name="connsiteY13" fmla="*/ 4441977 h 5108860"/>
              <a:gd name="connsiteX14" fmla="*/ 4363224 w 5107185"/>
              <a:gd name="connsiteY14" fmla="*/ 5102158 h 5108860"/>
              <a:gd name="connsiteX15" fmla="*/ 3703043 w 5107185"/>
              <a:gd name="connsiteY15" fmla="*/ 5102158 h 5108860"/>
              <a:gd name="connsiteX16" fmla="*/ 2965786 w 5107185"/>
              <a:gd name="connsiteY16" fmla="*/ 4441977 h 5108860"/>
              <a:gd name="connsiteX17" fmla="*/ 3624292 w 5107185"/>
              <a:gd name="connsiteY17" fmla="*/ 4441977 h 5108860"/>
              <a:gd name="connsiteX18" fmla="*/ 3624292 w 5107185"/>
              <a:gd name="connsiteY18" fmla="*/ 5102158 h 5108860"/>
              <a:gd name="connsiteX19" fmla="*/ 2965786 w 5107185"/>
              <a:gd name="connsiteY19" fmla="*/ 5102158 h 5108860"/>
              <a:gd name="connsiteX20" fmla="*/ 1489595 w 5107185"/>
              <a:gd name="connsiteY20" fmla="*/ 4441977 h 5108860"/>
              <a:gd name="connsiteX21" fmla="*/ 2148101 w 5107185"/>
              <a:gd name="connsiteY21" fmla="*/ 4441977 h 5108860"/>
              <a:gd name="connsiteX22" fmla="*/ 2148101 w 5107185"/>
              <a:gd name="connsiteY22" fmla="*/ 5102158 h 5108860"/>
              <a:gd name="connsiteX23" fmla="*/ 1489595 w 5107185"/>
              <a:gd name="connsiteY23" fmla="*/ 5102158 h 5108860"/>
              <a:gd name="connsiteX24" fmla="*/ 750661 w 5107185"/>
              <a:gd name="connsiteY24" fmla="*/ 4441977 h 5108860"/>
              <a:gd name="connsiteX25" fmla="*/ 1409167 w 5107185"/>
              <a:gd name="connsiteY25" fmla="*/ 4441977 h 5108860"/>
              <a:gd name="connsiteX26" fmla="*/ 1409167 w 5107185"/>
              <a:gd name="connsiteY26" fmla="*/ 5102158 h 5108860"/>
              <a:gd name="connsiteX27" fmla="*/ 750661 w 5107185"/>
              <a:gd name="connsiteY27" fmla="*/ 5102158 h 5108860"/>
              <a:gd name="connsiteX28" fmla="*/ 3703043 w 5107185"/>
              <a:gd name="connsiteY28" fmla="*/ 3708071 h 5108860"/>
              <a:gd name="connsiteX29" fmla="*/ 4363224 w 5107185"/>
              <a:gd name="connsiteY29" fmla="*/ 3708071 h 5108860"/>
              <a:gd name="connsiteX30" fmla="*/ 4363224 w 5107185"/>
              <a:gd name="connsiteY30" fmla="*/ 4368252 h 5108860"/>
              <a:gd name="connsiteX31" fmla="*/ 3703043 w 5107185"/>
              <a:gd name="connsiteY31" fmla="*/ 4368252 h 5108860"/>
              <a:gd name="connsiteX32" fmla="*/ 4441977 w 5107185"/>
              <a:gd name="connsiteY32" fmla="*/ 3701368 h 5108860"/>
              <a:gd name="connsiteX33" fmla="*/ 5100483 w 5107185"/>
              <a:gd name="connsiteY33" fmla="*/ 3701368 h 5108860"/>
              <a:gd name="connsiteX34" fmla="*/ 5100483 w 5107185"/>
              <a:gd name="connsiteY34" fmla="*/ 4363225 h 5108860"/>
              <a:gd name="connsiteX35" fmla="*/ 4441977 w 5107185"/>
              <a:gd name="connsiteY35" fmla="*/ 4363225 h 5108860"/>
              <a:gd name="connsiteX36" fmla="*/ 2965786 w 5107185"/>
              <a:gd name="connsiteY36" fmla="*/ 3701368 h 5108860"/>
              <a:gd name="connsiteX37" fmla="*/ 3624292 w 5107185"/>
              <a:gd name="connsiteY37" fmla="*/ 3701368 h 5108860"/>
              <a:gd name="connsiteX38" fmla="*/ 3624292 w 5107185"/>
              <a:gd name="connsiteY38" fmla="*/ 4363225 h 5108860"/>
              <a:gd name="connsiteX39" fmla="*/ 2965786 w 5107185"/>
              <a:gd name="connsiteY39" fmla="*/ 4363225 h 5108860"/>
              <a:gd name="connsiteX40" fmla="*/ 2226853 w 5107185"/>
              <a:gd name="connsiteY40" fmla="*/ 3701368 h 5108860"/>
              <a:gd name="connsiteX41" fmla="*/ 2887034 w 5107185"/>
              <a:gd name="connsiteY41" fmla="*/ 3701368 h 5108860"/>
              <a:gd name="connsiteX42" fmla="*/ 2887034 w 5107185"/>
              <a:gd name="connsiteY42" fmla="*/ 4363225 h 5108860"/>
              <a:gd name="connsiteX43" fmla="*/ 2226853 w 5107185"/>
              <a:gd name="connsiteY43" fmla="*/ 4363225 h 5108860"/>
              <a:gd name="connsiteX44" fmla="*/ 1489595 w 5107185"/>
              <a:gd name="connsiteY44" fmla="*/ 3701368 h 5108860"/>
              <a:gd name="connsiteX45" fmla="*/ 2148101 w 5107185"/>
              <a:gd name="connsiteY45" fmla="*/ 3701368 h 5108860"/>
              <a:gd name="connsiteX46" fmla="*/ 2148101 w 5107185"/>
              <a:gd name="connsiteY46" fmla="*/ 4363225 h 5108860"/>
              <a:gd name="connsiteX47" fmla="*/ 1489595 w 5107185"/>
              <a:gd name="connsiteY47" fmla="*/ 4363225 h 5108860"/>
              <a:gd name="connsiteX48" fmla="*/ 750661 w 5107185"/>
              <a:gd name="connsiteY48" fmla="*/ 3701368 h 5108860"/>
              <a:gd name="connsiteX49" fmla="*/ 1409167 w 5107185"/>
              <a:gd name="connsiteY49" fmla="*/ 3701368 h 5108860"/>
              <a:gd name="connsiteX50" fmla="*/ 1409167 w 5107185"/>
              <a:gd name="connsiteY50" fmla="*/ 4363225 h 5108860"/>
              <a:gd name="connsiteX51" fmla="*/ 750661 w 5107185"/>
              <a:gd name="connsiteY51" fmla="*/ 4363225 h 5108860"/>
              <a:gd name="connsiteX52" fmla="*/ 11729 w 5107185"/>
              <a:gd name="connsiteY52" fmla="*/ 3701368 h 5108860"/>
              <a:gd name="connsiteX53" fmla="*/ 671910 w 5107185"/>
              <a:gd name="connsiteY53" fmla="*/ 3701368 h 5108860"/>
              <a:gd name="connsiteX54" fmla="*/ 671910 w 5107185"/>
              <a:gd name="connsiteY54" fmla="*/ 4363225 h 5108860"/>
              <a:gd name="connsiteX55" fmla="*/ 11729 w 5107185"/>
              <a:gd name="connsiteY55" fmla="*/ 4363225 h 5108860"/>
              <a:gd name="connsiteX56" fmla="*/ 1489595 w 5107185"/>
              <a:gd name="connsiteY56" fmla="*/ 2967462 h 5108860"/>
              <a:gd name="connsiteX57" fmla="*/ 2148101 w 5107185"/>
              <a:gd name="connsiteY57" fmla="*/ 2967462 h 5108860"/>
              <a:gd name="connsiteX58" fmla="*/ 2148101 w 5107185"/>
              <a:gd name="connsiteY58" fmla="*/ 3627643 h 5108860"/>
              <a:gd name="connsiteX59" fmla="*/ 1489595 w 5107185"/>
              <a:gd name="connsiteY59" fmla="*/ 3627643 h 5108860"/>
              <a:gd name="connsiteX60" fmla="*/ 11730 w 5107185"/>
              <a:gd name="connsiteY60" fmla="*/ 2967462 h 5108860"/>
              <a:gd name="connsiteX61" fmla="*/ 671910 w 5107185"/>
              <a:gd name="connsiteY61" fmla="*/ 2967462 h 5108860"/>
              <a:gd name="connsiteX62" fmla="*/ 671910 w 5107185"/>
              <a:gd name="connsiteY62" fmla="*/ 3627643 h 5108860"/>
              <a:gd name="connsiteX63" fmla="*/ 11730 w 5107185"/>
              <a:gd name="connsiteY63" fmla="*/ 3627643 h 5108860"/>
              <a:gd name="connsiteX64" fmla="*/ 4441977 w 5107185"/>
              <a:gd name="connsiteY64" fmla="*/ 2960760 h 5108860"/>
              <a:gd name="connsiteX65" fmla="*/ 5100483 w 5107185"/>
              <a:gd name="connsiteY65" fmla="*/ 2960760 h 5108860"/>
              <a:gd name="connsiteX66" fmla="*/ 5100483 w 5107185"/>
              <a:gd name="connsiteY66" fmla="*/ 3622617 h 5108860"/>
              <a:gd name="connsiteX67" fmla="*/ 4441977 w 5107185"/>
              <a:gd name="connsiteY67" fmla="*/ 3622617 h 5108860"/>
              <a:gd name="connsiteX68" fmla="*/ 3703043 w 5107185"/>
              <a:gd name="connsiteY68" fmla="*/ 2960760 h 5108860"/>
              <a:gd name="connsiteX69" fmla="*/ 4363224 w 5107185"/>
              <a:gd name="connsiteY69" fmla="*/ 2960760 h 5108860"/>
              <a:gd name="connsiteX70" fmla="*/ 4363224 w 5107185"/>
              <a:gd name="connsiteY70" fmla="*/ 3622617 h 5108860"/>
              <a:gd name="connsiteX71" fmla="*/ 3703043 w 5107185"/>
              <a:gd name="connsiteY71" fmla="*/ 3622617 h 5108860"/>
              <a:gd name="connsiteX72" fmla="*/ 2965786 w 5107185"/>
              <a:gd name="connsiteY72" fmla="*/ 2960760 h 5108860"/>
              <a:gd name="connsiteX73" fmla="*/ 3624292 w 5107185"/>
              <a:gd name="connsiteY73" fmla="*/ 2960760 h 5108860"/>
              <a:gd name="connsiteX74" fmla="*/ 3624292 w 5107185"/>
              <a:gd name="connsiteY74" fmla="*/ 3622617 h 5108860"/>
              <a:gd name="connsiteX75" fmla="*/ 2965786 w 5107185"/>
              <a:gd name="connsiteY75" fmla="*/ 3622617 h 5108860"/>
              <a:gd name="connsiteX76" fmla="*/ 2226853 w 5107185"/>
              <a:gd name="connsiteY76" fmla="*/ 2960760 h 5108860"/>
              <a:gd name="connsiteX77" fmla="*/ 2887034 w 5107185"/>
              <a:gd name="connsiteY77" fmla="*/ 2960760 h 5108860"/>
              <a:gd name="connsiteX78" fmla="*/ 2887034 w 5107185"/>
              <a:gd name="connsiteY78" fmla="*/ 3622617 h 5108860"/>
              <a:gd name="connsiteX79" fmla="*/ 2226853 w 5107185"/>
              <a:gd name="connsiteY79" fmla="*/ 3622617 h 5108860"/>
              <a:gd name="connsiteX80" fmla="*/ 750661 w 5107185"/>
              <a:gd name="connsiteY80" fmla="*/ 2960760 h 5108860"/>
              <a:gd name="connsiteX81" fmla="*/ 1409167 w 5107185"/>
              <a:gd name="connsiteY81" fmla="*/ 2960760 h 5108860"/>
              <a:gd name="connsiteX82" fmla="*/ 1409167 w 5107185"/>
              <a:gd name="connsiteY82" fmla="*/ 3622617 h 5108860"/>
              <a:gd name="connsiteX83" fmla="*/ 750661 w 5107185"/>
              <a:gd name="connsiteY83" fmla="*/ 3622617 h 5108860"/>
              <a:gd name="connsiteX84" fmla="*/ 2965786 w 5107185"/>
              <a:gd name="connsiteY84" fmla="*/ 2226853 h 5108860"/>
              <a:gd name="connsiteX85" fmla="*/ 3624292 w 5107185"/>
              <a:gd name="connsiteY85" fmla="*/ 2226853 h 5108860"/>
              <a:gd name="connsiteX86" fmla="*/ 3624292 w 5107185"/>
              <a:gd name="connsiteY86" fmla="*/ 2888710 h 5108860"/>
              <a:gd name="connsiteX87" fmla="*/ 2965786 w 5107185"/>
              <a:gd name="connsiteY87" fmla="*/ 2888710 h 5108860"/>
              <a:gd name="connsiteX88" fmla="*/ 750661 w 5107185"/>
              <a:gd name="connsiteY88" fmla="*/ 2226853 h 5108860"/>
              <a:gd name="connsiteX89" fmla="*/ 1409167 w 5107185"/>
              <a:gd name="connsiteY89" fmla="*/ 2226853 h 5108860"/>
              <a:gd name="connsiteX90" fmla="*/ 1409167 w 5107185"/>
              <a:gd name="connsiteY90" fmla="*/ 2888710 h 5108860"/>
              <a:gd name="connsiteX91" fmla="*/ 750661 w 5107185"/>
              <a:gd name="connsiteY91" fmla="*/ 2888710 h 5108860"/>
              <a:gd name="connsiteX92" fmla="*/ 4441977 w 5107185"/>
              <a:gd name="connsiteY92" fmla="*/ 2220151 h 5108860"/>
              <a:gd name="connsiteX93" fmla="*/ 5100483 w 5107185"/>
              <a:gd name="connsiteY93" fmla="*/ 2220151 h 5108860"/>
              <a:gd name="connsiteX94" fmla="*/ 5100483 w 5107185"/>
              <a:gd name="connsiteY94" fmla="*/ 2882008 h 5108860"/>
              <a:gd name="connsiteX95" fmla="*/ 4441977 w 5107185"/>
              <a:gd name="connsiteY95" fmla="*/ 2882008 h 5108860"/>
              <a:gd name="connsiteX96" fmla="*/ 3703043 w 5107185"/>
              <a:gd name="connsiteY96" fmla="*/ 2220151 h 5108860"/>
              <a:gd name="connsiteX97" fmla="*/ 4363224 w 5107185"/>
              <a:gd name="connsiteY97" fmla="*/ 2220151 h 5108860"/>
              <a:gd name="connsiteX98" fmla="*/ 4363224 w 5107185"/>
              <a:gd name="connsiteY98" fmla="*/ 2882008 h 5108860"/>
              <a:gd name="connsiteX99" fmla="*/ 3703043 w 5107185"/>
              <a:gd name="connsiteY99" fmla="*/ 2882008 h 5108860"/>
              <a:gd name="connsiteX100" fmla="*/ 2226853 w 5107185"/>
              <a:gd name="connsiteY100" fmla="*/ 2220151 h 5108860"/>
              <a:gd name="connsiteX101" fmla="*/ 2887034 w 5107185"/>
              <a:gd name="connsiteY101" fmla="*/ 2220151 h 5108860"/>
              <a:gd name="connsiteX102" fmla="*/ 2887034 w 5107185"/>
              <a:gd name="connsiteY102" fmla="*/ 2882008 h 5108860"/>
              <a:gd name="connsiteX103" fmla="*/ 2226853 w 5107185"/>
              <a:gd name="connsiteY103" fmla="*/ 2882008 h 5108860"/>
              <a:gd name="connsiteX104" fmla="*/ 1489595 w 5107185"/>
              <a:gd name="connsiteY104" fmla="*/ 2220151 h 5108860"/>
              <a:gd name="connsiteX105" fmla="*/ 2148101 w 5107185"/>
              <a:gd name="connsiteY105" fmla="*/ 2220151 h 5108860"/>
              <a:gd name="connsiteX106" fmla="*/ 2148101 w 5107185"/>
              <a:gd name="connsiteY106" fmla="*/ 2882008 h 5108860"/>
              <a:gd name="connsiteX107" fmla="*/ 1489595 w 5107185"/>
              <a:gd name="connsiteY107" fmla="*/ 2882008 h 5108860"/>
              <a:gd name="connsiteX108" fmla="*/ 11730 w 5107185"/>
              <a:gd name="connsiteY108" fmla="*/ 2220151 h 5108860"/>
              <a:gd name="connsiteX109" fmla="*/ 671910 w 5107185"/>
              <a:gd name="connsiteY109" fmla="*/ 2220151 h 5108860"/>
              <a:gd name="connsiteX110" fmla="*/ 671910 w 5107185"/>
              <a:gd name="connsiteY110" fmla="*/ 2882008 h 5108860"/>
              <a:gd name="connsiteX111" fmla="*/ 11730 w 5107185"/>
              <a:gd name="connsiteY111" fmla="*/ 2882008 h 5108860"/>
              <a:gd name="connsiteX112" fmla="*/ 4441977 w 5107185"/>
              <a:gd name="connsiteY112" fmla="*/ 1481217 h 5108860"/>
              <a:gd name="connsiteX113" fmla="*/ 5100483 w 5107185"/>
              <a:gd name="connsiteY113" fmla="*/ 1481217 h 5108860"/>
              <a:gd name="connsiteX114" fmla="*/ 5100483 w 5107185"/>
              <a:gd name="connsiteY114" fmla="*/ 2141398 h 5108860"/>
              <a:gd name="connsiteX115" fmla="*/ 4441977 w 5107185"/>
              <a:gd name="connsiteY115" fmla="*/ 2141398 h 5108860"/>
              <a:gd name="connsiteX116" fmla="*/ 3703043 w 5107185"/>
              <a:gd name="connsiteY116" fmla="*/ 1481217 h 5108860"/>
              <a:gd name="connsiteX117" fmla="*/ 4363224 w 5107185"/>
              <a:gd name="connsiteY117" fmla="*/ 1481217 h 5108860"/>
              <a:gd name="connsiteX118" fmla="*/ 4363224 w 5107185"/>
              <a:gd name="connsiteY118" fmla="*/ 2141398 h 5108860"/>
              <a:gd name="connsiteX119" fmla="*/ 3703043 w 5107185"/>
              <a:gd name="connsiteY119" fmla="*/ 2141398 h 5108860"/>
              <a:gd name="connsiteX120" fmla="*/ 2965786 w 5107185"/>
              <a:gd name="connsiteY120" fmla="*/ 1481217 h 5108860"/>
              <a:gd name="connsiteX121" fmla="*/ 3624292 w 5107185"/>
              <a:gd name="connsiteY121" fmla="*/ 1481217 h 5108860"/>
              <a:gd name="connsiteX122" fmla="*/ 3624292 w 5107185"/>
              <a:gd name="connsiteY122" fmla="*/ 2141398 h 5108860"/>
              <a:gd name="connsiteX123" fmla="*/ 2965786 w 5107185"/>
              <a:gd name="connsiteY123" fmla="*/ 2141398 h 5108860"/>
              <a:gd name="connsiteX124" fmla="*/ 2226853 w 5107185"/>
              <a:gd name="connsiteY124" fmla="*/ 1481217 h 5108860"/>
              <a:gd name="connsiteX125" fmla="*/ 2887034 w 5107185"/>
              <a:gd name="connsiteY125" fmla="*/ 1481217 h 5108860"/>
              <a:gd name="connsiteX126" fmla="*/ 2887034 w 5107185"/>
              <a:gd name="connsiteY126" fmla="*/ 2141398 h 5108860"/>
              <a:gd name="connsiteX127" fmla="*/ 2226853 w 5107185"/>
              <a:gd name="connsiteY127" fmla="*/ 2141398 h 5108860"/>
              <a:gd name="connsiteX128" fmla="*/ 1489595 w 5107185"/>
              <a:gd name="connsiteY128" fmla="*/ 1481217 h 5108860"/>
              <a:gd name="connsiteX129" fmla="*/ 2148101 w 5107185"/>
              <a:gd name="connsiteY129" fmla="*/ 1481217 h 5108860"/>
              <a:gd name="connsiteX130" fmla="*/ 2148101 w 5107185"/>
              <a:gd name="connsiteY130" fmla="*/ 2141398 h 5108860"/>
              <a:gd name="connsiteX131" fmla="*/ 1489595 w 5107185"/>
              <a:gd name="connsiteY131" fmla="*/ 2141398 h 5108860"/>
              <a:gd name="connsiteX132" fmla="*/ 750661 w 5107185"/>
              <a:gd name="connsiteY132" fmla="*/ 1481217 h 5108860"/>
              <a:gd name="connsiteX133" fmla="*/ 1409167 w 5107185"/>
              <a:gd name="connsiteY133" fmla="*/ 1481217 h 5108860"/>
              <a:gd name="connsiteX134" fmla="*/ 1409167 w 5107185"/>
              <a:gd name="connsiteY134" fmla="*/ 2141398 h 5108860"/>
              <a:gd name="connsiteX135" fmla="*/ 750661 w 5107185"/>
              <a:gd name="connsiteY135" fmla="*/ 2141398 h 5108860"/>
              <a:gd name="connsiteX136" fmla="*/ 11730 w 5107185"/>
              <a:gd name="connsiteY136" fmla="*/ 1481217 h 5108860"/>
              <a:gd name="connsiteX137" fmla="*/ 671910 w 5107185"/>
              <a:gd name="connsiteY137" fmla="*/ 1481217 h 5108860"/>
              <a:gd name="connsiteX138" fmla="*/ 671910 w 5107185"/>
              <a:gd name="connsiteY138" fmla="*/ 2141398 h 5108860"/>
              <a:gd name="connsiteX139" fmla="*/ 11730 w 5107185"/>
              <a:gd name="connsiteY139" fmla="*/ 2141398 h 5108860"/>
              <a:gd name="connsiteX140" fmla="*/ 4441977 w 5107185"/>
              <a:gd name="connsiteY140" fmla="*/ 740609 h 5108860"/>
              <a:gd name="connsiteX141" fmla="*/ 5100483 w 5107185"/>
              <a:gd name="connsiteY141" fmla="*/ 740609 h 5108860"/>
              <a:gd name="connsiteX142" fmla="*/ 5100483 w 5107185"/>
              <a:gd name="connsiteY142" fmla="*/ 1400790 h 5108860"/>
              <a:gd name="connsiteX143" fmla="*/ 4441977 w 5107185"/>
              <a:gd name="connsiteY143" fmla="*/ 1400790 h 5108860"/>
              <a:gd name="connsiteX144" fmla="*/ 3703043 w 5107185"/>
              <a:gd name="connsiteY144" fmla="*/ 740609 h 5108860"/>
              <a:gd name="connsiteX145" fmla="*/ 4363224 w 5107185"/>
              <a:gd name="connsiteY145" fmla="*/ 740609 h 5108860"/>
              <a:gd name="connsiteX146" fmla="*/ 4363224 w 5107185"/>
              <a:gd name="connsiteY146" fmla="*/ 1400790 h 5108860"/>
              <a:gd name="connsiteX147" fmla="*/ 3703043 w 5107185"/>
              <a:gd name="connsiteY147" fmla="*/ 1400790 h 5108860"/>
              <a:gd name="connsiteX148" fmla="*/ 2972488 w 5107185"/>
              <a:gd name="connsiteY148" fmla="*/ 740609 h 5108860"/>
              <a:gd name="connsiteX149" fmla="*/ 3630994 w 5107185"/>
              <a:gd name="connsiteY149" fmla="*/ 740609 h 5108860"/>
              <a:gd name="connsiteX150" fmla="*/ 3630994 w 5107185"/>
              <a:gd name="connsiteY150" fmla="*/ 1400790 h 5108860"/>
              <a:gd name="connsiteX151" fmla="*/ 2972488 w 5107185"/>
              <a:gd name="connsiteY151" fmla="*/ 1400790 h 5108860"/>
              <a:gd name="connsiteX152" fmla="*/ 2226853 w 5107185"/>
              <a:gd name="connsiteY152" fmla="*/ 740609 h 5108860"/>
              <a:gd name="connsiteX153" fmla="*/ 2887034 w 5107185"/>
              <a:gd name="connsiteY153" fmla="*/ 740609 h 5108860"/>
              <a:gd name="connsiteX154" fmla="*/ 2887034 w 5107185"/>
              <a:gd name="connsiteY154" fmla="*/ 1400790 h 5108860"/>
              <a:gd name="connsiteX155" fmla="*/ 2226853 w 5107185"/>
              <a:gd name="connsiteY155" fmla="*/ 1400790 h 5108860"/>
              <a:gd name="connsiteX156" fmla="*/ 1489595 w 5107185"/>
              <a:gd name="connsiteY156" fmla="*/ 740609 h 5108860"/>
              <a:gd name="connsiteX157" fmla="*/ 2148101 w 5107185"/>
              <a:gd name="connsiteY157" fmla="*/ 740609 h 5108860"/>
              <a:gd name="connsiteX158" fmla="*/ 2148101 w 5107185"/>
              <a:gd name="connsiteY158" fmla="*/ 1400790 h 5108860"/>
              <a:gd name="connsiteX159" fmla="*/ 1489595 w 5107185"/>
              <a:gd name="connsiteY159" fmla="*/ 1400790 h 5108860"/>
              <a:gd name="connsiteX160" fmla="*/ 750661 w 5107185"/>
              <a:gd name="connsiteY160" fmla="*/ 740609 h 5108860"/>
              <a:gd name="connsiteX161" fmla="*/ 1409167 w 5107185"/>
              <a:gd name="connsiteY161" fmla="*/ 740609 h 5108860"/>
              <a:gd name="connsiteX162" fmla="*/ 1409167 w 5107185"/>
              <a:gd name="connsiteY162" fmla="*/ 1400790 h 5108860"/>
              <a:gd name="connsiteX163" fmla="*/ 750661 w 5107185"/>
              <a:gd name="connsiteY163" fmla="*/ 1400790 h 5108860"/>
              <a:gd name="connsiteX164" fmla="*/ 11730 w 5107185"/>
              <a:gd name="connsiteY164" fmla="*/ 733906 h 5108860"/>
              <a:gd name="connsiteX165" fmla="*/ 671910 w 5107185"/>
              <a:gd name="connsiteY165" fmla="*/ 733906 h 5108860"/>
              <a:gd name="connsiteX166" fmla="*/ 671910 w 5107185"/>
              <a:gd name="connsiteY166" fmla="*/ 1395763 h 5108860"/>
              <a:gd name="connsiteX167" fmla="*/ 11730 w 5107185"/>
              <a:gd name="connsiteY167" fmla="*/ 1395763 h 5108860"/>
              <a:gd name="connsiteX168" fmla="*/ 4448679 w 5107185"/>
              <a:gd name="connsiteY168" fmla="*/ 0 h 5108860"/>
              <a:gd name="connsiteX169" fmla="*/ 5107185 w 5107185"/>
              <a:gd name="connsiteY169" fmla="*/ 0 h 5108860"/>
              <a:gd name="connsiteX170" fmla="*/ 5107185 w 5107185"/>
              <a:gd name="connsiteY170" fmla="*/ 660181 h 5108860"/>
              <a:gd name="connsiteX171" fmla="*/ 4448679 w 5107185"/>
              <a:gd name="connsiteY171" fmla="*/ 660181 h 5108860"/>
              <a:gd name="connsiteX172" fmla="*/ 3703043 w 5107185"/>
              <a:gd name="connsiteY172" fmla="*/ 0 h 5108860"/>
              <a:gd name="connsiteX173" fmla="*/ 4363224 w 5107185"/>
              <a:gd name="connsiteY173" fmla="*/ 0 h 5108860"/>
              <a:gd name="connsiteX174" fmla="*/ 4363224 w 5107185"/>
              <a:gd name="connsiteY174" fmla="*/ 660181 h 5108860"/>
              <a:gd name="connsiteX175" fmla="*/ 3703043 w 5107185"/>
              <a:gd name="connsiteY175" fmla="*/ 660181 h 5108860"/>
              <a:gd name="connsiteX176" fmla="*/ 2965786 w 5107185"/>
              <a:gd name="connsiteY176" fmla="*/ 0 h 5108860"/>
              <a:gd name="connsiteX177" fmla="*/ 3624292 w 5107185"/>
              <a:gd name="connsiteY177" fmla="*/ 0 h 5108860"/>
              <a:gd name="connsiteX178" fmla="*/ 3624292 w 5107185"/>
              <a:gd name="connsiteY178" fmla="*/ 660181 h 5108860"/>
              <a:gd name="connsiteX179" fmla="*/ 2965786 w 5107185"/>
              <a:gd name="connsiteY179" fmla="*/ 660181 h 5108860"/>
              <a:gd name="connsiteX180" fmla="*/ 2226853 w 5107185"/>
              <a:gd name="connsiteY180" fmla="*/ 0 h 5108860"/>
              <a:gd name="connsiteX181" fmla="*/ 2887034 w 5107185"/>
              <a:gd name="connsiteY181" fmla="*/ 0 h 5108860"/>
              <a:gd name="connsiteX182" fmla="*/ 2887034 w 5107185"/>
              <a:gd name="connsiteY182" fmla="*/ 660181 h 5108860"/>
              <a:gd name="connsiteX183" fmla="*/ 2226853 w 5107185"/>
              <a:gd name="connsiteY183" fmla="*/ 660181 h 5108860"/>
              <a:gd name="connsiteX184" fmla="*/ 1489595 w 5107185"/>
              <a:gd name="connsiteY184" fmla="*/ 0 h 5108860"/>
              <a:gd name="connsiteX185" fmla="*/ 2148101 w 5107185"/>
              <a:gd name="connsiteY185" fmla="*/ 0 h 5108860"/>
              <a:gd name="connsiteX186" fmla="*/ 2148101 w 5107185"/>
              <a:gd name="connsiteY186" fmla="*/ 660181 h 5108860"/>
              <a:gd name="connsiteX187" fmla="*/ 1489595 w 5107185"/>
              <a:gd name="connsiteY187" fmla="*/ 660181 h 5108860"/>
              <a:gd name="connsiteX188" fmla="*/ 743959 w 5107185"/>
              <a:gd name="connsiteY188" fmla="*/ 0 h 5108860"/>
              <a:gd name="connsiteX189" fmla="*/ 1404140 w 5107185"/>
              <a:gd name="connsiteY189" fmla="*/ 0 h 5108860"/>
              <a:gd name="connsiteX190" fmla="*/ 1404140 w 5107185"/>
              <a:gd name="connsiteY190" fmla="*/ 660181 h 5108860"/>
              <a:gd name="connsiteX191" fmla="*/ 743959 w 5107185"/>
              <a:gd name="connsiteY191" fmla="*/ 660181 h 5108860"/>
              <a:gd name="connsiteX192" fmla="*/ 0 w 5107185"/>
              <a:gd name="connsiteY192" fmla="*/ 0 h 5108860"/>
              <a:gd name="connsiteX193" fmla="*/ 658505 w 5107185"/>
              <a:gd name="connsiteY193" fmla="*/ 0 h 5108860"/>
              <a:gd name="connsiteX194" fmla="*/ 658505 w 5107185"/>
              <a:gd name="connsiteY194" fmla="*/ 660181 h 5108860"/>
              <a:gd name="connsiteX195" fmla="*/ 0 w 5107185"/>
              <a:gd name="connsiteY195" fmla="*/ 660181 h 510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5107185" h="5108860">
                <a:moveTo>
                  <a:pt x="2226853" y="4448679"/>
                </a:moveTo>
                <a:lnTo>
                  <a:pt x="2887034" y="4448679"/>
                </a:lnTo>
                <a:lnTo>
                  <a:pt x="2887034" y="5108860"/>
                </a:lnTo>
                <a:lnTo>
                  <a:pt x="2226853" y="5108860"/>
                </a:lnTo>
                <a:close/>
                <a:moveTo>
                  <a:pt x="11729" y="4448679"/>
                </a:moveTo>
                <a:lnTo>
                  <a:pt x="671910" y="4448679"/>
                </a:lnTo>
                <a:lnTo>
                  <a:pt x="671910" y="5108860"/>
                </a:lnTo>
                <a:lnTo>
                  <a:pt x="11729" y="5108860"/>
                </a:lnTo>
                <a:close/>
                <a:moveTo>
                  <a:pt x="4441977" y="4441977"/>
                </a:moveTo>
                <a:lnTo>
                  <a:pt x="5100483" y="4441977"/>
                </a:lnTo>
                <a:lnTo>
                  <a:pt x="5100483" y="5102158"/>
                </a:lnTo>
                <a:lnTo>
                  <a:pt x="4441977" y="5102158"/>
                </a:lnTo>
                <a:close/>
                <a:moveTo>
                  <a:pt x="3703043" y="4441977"/>
                </a:moveTo>
                <a:lnTo>
                  <a:pt x="4363224" y="4441977"/>
                </a:lnTo>
                <a:lnTo>
                  <a:pt x="4363224" y="5102158"/>
                </a:lnTo>
                <a:lnTo>
                  <a:pt x="3703043" y="5102158"/>
                </a:lnTo>
                <a:close/>
                <a:moveTo>
                  <a:pt x="2965786" y="4441977"/>
                </a:moveTo>
                <a:lnTo>
                  <a:pt x="3624292" y="4441977"/>
                </a:lnTo>
                <a:lnTo>
                  <a:pt x="3624292" y="5102158"/>
                </a:lnTo>
                <a:lnTo>
                  <a:pt x="2965786" y="5102158"/>
                </a:lnTo>
                <a:close/>
                <a:moveTo>
                  <a:pt x="1489595" y="4441977"/>
                </a:moveTo>
                <a:lnTo>
                  <a:pt x="2148101" y="4441977"/>
                </a:lnTo>
                <a:lnTo>
                  <a:pt x="2148101" y="5102158"/>
                </a:lnTo>
                <a:lnTo>
                  <a:pt x="1489595" y="5102158"/>
                </a:lnTo>
                <a:close/>
                <a:moveTo>
                  <a:pt x="750661" y="4441977"/>
                </a:moveTo>
                <a:lnTo>
                  <a:pt x="1409167" y="4441977"/>
                </a:lnTo>
                <a:lnTo>
                  <a:pt x="1409167" y="5102158"/>
                </a:lnTo>
                <a:lnTo>
                  <a:pt x="750661" y="5102158"/>
                </a:lnTo>
                <a:close/>
                <a:moveTo>
                  <a:pt x="3703043" y="3708071"/>
                </a:moveTo>
                <a:lnTo>
                  <a:pt x="4363224" y="3708071"/>
                </a:lnTo>
                <a:lnTo>
                  <a:pt x="4363224" y="4368252"/>
                </a:lnTo>
                <a:lnTo>
                  <a:pt x="3703043" y="4368252"/>
                </a:lnTo>
                <a:close/>
                <a:moveTo>
                  <a:pt x="4441977" y="3701368"/>
                </a:moveTo>
                <a:lnTo>
                  <a:pt x="5100483" y="3701368"/>
                </a:lnTo>
                <a:lnTo>
                  <a:pt x="5100483" y="4363225"/>
                </a:lnTo>
                <a:lnTo>
                  <a:pt x="4441977" y="4363225"/>
                </a:lnTo>
                <a:close/>
                <a:moveTo>
                  <a:pt x="2965786" y="3701368"/>
                </a:moveTo>
                <a:lnTo>
                  <a:pt x="3624292" y="3701368"/>
                </a:lnTo>
                <a:lnTo>
                  <a:pt x="3624292" y="4363225"/>
                </a:lnTo>
                <a:lnTo>
                  <a:pt x="2965786" y="4363225"/>
                </a:lnTo>
                <a:close/>
                <a:moveTo>
                  <a:pt x="2226853" y="3701368"/>
                </a:moveTo>
                <a:lnTo>
                  <a:pt x="2887034" y="3701368"/>
                </a:lnTo>
                <a:lnTo>
                  <a:pt x="2887034" y="4363225"/>
                </a:lnTo>
                <a:lnTo>
                  <a:pt x="2226853" y="4363225"/>
                </a:lnTo>
                <a:close/>
                <a:moveTo>
                  <a:pt x="1489595" y="3701368"/>
                </a:moveTo>
                <a:lnTo>
                  <a:pt x="2148101" y="3701368"/>
                </a:lnTo>
                <a:lnTo>
                  <a:pt x="2148101" y="4363225"/>
                </a:lnTo>
                <a:lnTo>
                  <a:pt x="1489595" y="4363225"/>
                </a:lnTo>
                <a:close/>
                <a:moveTo>
                  <a:pt x="750661" y="3701368"/>
                </a:moveTo>
                <a:lnTo>
                  <a:pt x="1409167" y="3701368"/>
                </a:lnTo>
                <a:lnTo>
                  <a:pt x="1409167" y="4363225"/>
                </a:lnTo>
                <a:lnTo>
                  <a:pt x="750661" y="4363225"/>
                </a:lnTo>
                <a:close/>
                <a:moveTo>
                  <a:pt x="11729" y="3701368"/>
                </a:moveTo>
                <a:lnTo>
                  <a:pt x="671910" y="3701368"/>
                </a:lnTo>
                <a:lnTo>
                  <a:pt x="671910" y="4363225"/>
                </a:lnTo>
                <a:lnTo>
                  <a:pt x="11729" y="4363225"/>
                </a:lnTo>
                <a:close/>
                <a:moveTo>
                  <a:pt x="1489595" y="2967462"/>
                </a:moveTo>
                <a:lnTo>
                  <a:pt x="2148101" y="2967462"/>
                </a:lnTo>
                <a:lnTo>
                  <a:pt x="2148101" y="3627643"/>
                </a:lnTo>
                <a:lnTo>
                  <a:pt x="1489595" y="3627643"/>
                </a:lnTo>
                <a:close/>
                <a:moveTo>
                  <a:pt x="11730" y="2967462"/>
                </a:moveTo>
                <a:lnTo>
                  <a:pt x="671910" y="2967462"/>
                </a:lnTo>
                <a:lnTo>
                  <a:pt x="671910" y="3627643"/>
                </a:lnTo>
                <a:lnTo>
                  <a:pt x="11730" y="3627643"/>
                </a:lnTo>
                <a:close/>
                <a:moveTo>
                  <a:pt x="4441977" y="2960760"/>
                </a:moveTo>
                <a:lnTo>
                  <a:pt x="5100483" y="2960760"/>
                </a:lnTo>
                <a:lnTo>
                  <a:pt x="5100483" y="3622617"/>
                </a:lnTo>
                <a:lnTo>
                  <a:pt x="4441977" y="3622617"/>
                </a:lnTo>
                <a:close/>
                <a:moveTo>
                  <a:pt x="3703043" y="2960760"/>
                </a:moveTo>
                <a:lnTo>
                  <a:pt x="4363224" y="2960760"/>
                </a:lnTo>
                <a:lnTo>
                  <a:pt x="4363224" y="3622617"/>
                </a:lnTo>
                <a:lnTo>
                  <a:pt x="3703043" y="3622617"/>
                </a:lnTo>
                <a:close/>
                <a:moveTo>
                  <a:pt x="2965786" y="2960760"/>
                </a:moveTo>
                <a:lnTo>
                  <a:pt x="3624292" y="2960760"/>
                </a:lnTo>
                <a:lnTo>
                  <a:pt x="3624292" y="3622617"/>
                </a:lnTo>
                <a:lnTo>
                  <a:pt x="2965786" y="3622617"/>
                </a:lnTo>
                <a:close/>
                <a:moveTo>
                  <a:pt x="2226853" y="2960760"/>
                </a:moveTo>
                <a:lnTo>
                  <a:pt x="2887034" y="2960760"/>
                </a:lnTo>
                <a:lnTo>
                  <a:pt x="2887034" y="3622617"/>
                </a:lnTo>
                <a:lnTo>
                  <a:pt x="2226853" y="3622617"/>
                </a:lnTo>
                <a:close/>
                <a:moveTo>
                  <a:pt x="750661" y="2960760"/>
                </a:moveTo>
                <a:lnTo>
                  <a:pt x="1409167" y="2960760"/>
                </a:lnTo>
                <a:lnTo>
                  <a:pt x="1409167" y="3622617"/>
                </a:lnTo>
                <a:lnTo>
                  <a:pt x="750661" y="3622617"/>
                </a:lnTo>
                <a:close/>
                <a:moveTo>
                  <a:pt x="2965786" y="2226853"/>
                </a:moveTo>
                <a:lnTo>
                  <a:pt x="3624292" y="2226853"/>
                </a:lnTo>
                <a:lnTo>
                  <a:pt x="3624292" y="2888710"/>
                </a:lnTo>
                <a:lnTo>
                  <a:pt x="2965786" y="2888710"/>
                </a:lnTo>
                <a:close/>
                <a:moveTo>
                  <a:pt x="750661" y="2226853"/>
                </a:moveTo>
                <a:lnTo>
                  <a:pt x="1409167" y="2226853"/>
                </a:lnTo>
                <a:lnTo>
                  <a:pt x="1409167" y="2888710"/>
                </a:lnTo>
                <a:lnTo>
                  <a:pt x="750661" y="2888710"/>
                </a:lnTo>
                <a:close/>
                <a:moveTo>
                  <a:pt x="4441977" y="2220151"/>
                </a:moveTo>
                <a:lnTo>
                  <a:pt x="5100483" y="2220151"/>
                </a:lnTo>
                <a:lnTo>
                  <a:pt x="5100483" y="2882008"/>
                </a:lnTo>
                <a:lnTo>
                  <a:pt x="4441977" y="2882008"/>
                </a:lnTo>
                <a:close/>
                <a:moveTo>
                  <a:pt x="3703043" y="2220151"/>
                </a:moveTo>
                <a:lnTo>
                  <a:pt x="4363224" y="2220151"/>
                </a:lnTo>
                <a:lnTo>
                  <a:pt x="4363224" y="2882008"/>
                </a:lnTo>
                <a:lnTo>
                  <a:pt x="3703043" y="2882008"/>
                </a:lnTo>
                <a:close/>
                <a:moveTo>
                  <a:pt x="2226853" y="2220151"/>
                </a:moveTo>
                <a:lnTo>
                  <a:pt x="2887034" y="2220151"/>
                </a:lnTo>
                <a:lnTo>
                  <a:pt x="2887034" y="2882008"/>
                </a:lnTo>
                <a:lnTo>
                  <a:pt x="2226853" y="2882008"/>
                </a:lnTo>
                <a:close/>
                <a:moveTo>
                  <a:pt x="1489595" y="2220151"/>
                </a:moveTo>
                <a:lnTo>
                  <a:pt x="2148101" y="2220151"/>
                </a:lnTo>
                <a:lnTo>
                  <a:pt x="2148101" y="2882008"/>
                </a:lnTo>
                <a:lnTo>
                  <a:pt x="1489595" y="2882008"/>
                </a:lnTo>
                <a:close/>
                <a:moveTo>
                  <a:pt x="11730" y="2220151"/>
                </a:moveTo>
                <a:lnTo>
                  <a:pt x="671910" y="2220151"/>
                </a:lnTo>
                <a:lnTo>
                  <a:pt x="671910" y="2882008"/>
                </a:lnTo>
                <a:lnTo>
                  <a:pt x="11730" y="2882008"/>
                </a:lnTo>
                <a:close/>
                <a:moveTo>
                  <a:pt x="4441977" y="1481217"/>
                </a:moveTo>
                <a:lnTo>
                  <a:pt x="5100483" y="1481217"/>
                </a:lnTo>
                <a:lnTo>
                  <a:pt x="5100483" y="2141398"/>
                </a:lnTo>
                <a:lnTo>
                  <a:pt x="4441977" y="2141398"/>
                </a:lnTo>
                <a:close/>
                <a:moveTo>
                  <a:pt x="3703043" y="1481217"/>
                </a:moveTo>
                <a:lnTo>
                  <a:pt x="4363224" y="1481217"/>
                </a:lnTo>
                <a:lnTo>
                  <a:pt x="4363224" y="2141398"/>
                </a:lnTo>
                <a:lnTo>
                  <a:pt x="3703043" y="2141398"/>
                </a:lnTo>
                <a:close/>
                <a:moveTo>
                  <a:pt x="2965786" y="1481217"/>
                </a:moveTo>
                <a:lnTo>
                  <a:pt x="3624292" y="1481217"/>
                </a:lnTo>
                <a:lnTo>
                  <a:pt x="3624292" y="2141398"/>
                </a:lnTo>
                <a:lnTo>
                  <a:pt x="2965786" y="2141398"/>
                </a:lnTo>
                <a:close/>
                <a:moveTo>
                  <a:pt x="2226853" y="1481217"/>
                </a:moveTo>
                <a:lnTo>
                  <a:pt x="2887034" y="1481217"/>
                </a:lnTo>
                <a:lnTo>
                  <a:pt x="2887034" y="2141398"/>
                </a:lnTo>
                <a:lnTo>
                  <a:pt x="2226853" y="2141398"/>
                </a:lnTo>
                <a:close/>
                <a:moveTo>
                  <a:pt x="1489595" y="1481217"/>
                </a:moveTo>
                <a:lnTo>
                  <a:pt x="2148101" y="1481217"/>
                </a:lnTo>
                <a:lnTo>
                  <a:pt x="2148101" y="2141398"/>
                </a:lnTo>
                <a:lnTo>
                  <a:pt x="1489595" y="2141398"/>
                </a:lnTo>
                <a:close/>
                <a:moveTo>
                  <a:pt x="750661" y="1481217"/>
                </a:moveTo>
                <a:lnTo>
                  <a:pt x="1409167" y="1481217"/>
                </a:lnTo>
                <a:lnTo>
                  <a:pt x="1409167" y="2141398"/>
                </a:lnTo>
                <a:lnTo>
                  <a:pt x="750661" y="2141398"/>
                </a:lnTo>
                <a:close/>
                <a:moveTo>
                  <a:pt x="11730" y="1481217"/>
                </a:moveTo>
                <a:lnTo>
                  <a:pt x="671910" y="1481217"/>
                </a:lnTo>
                <a:lnTo>
                  <a:pt x="671910" y="2141398"/>
                </a:lnTo>
                <a:lnTo>
                  <a:pt x="11730" y="2141398"/>
                </a:lnTo>
                <a:close/>
                <a:moveTo>
                  <a:pt x="4441977" y="740609"/>
                </a:moveTo>
                <a:lnTo>
                  <a:pt x="5100483" y="740609"/>
                </a:lnTo>
                <a:lnTo>
                  <a:pt x="5100483" y="1400790"/>
                </a:lnTo>
                <a:lnTo>
                  <a:pt x="4441977" y="1400790"/>
                </a:lnTo>
                <a:close/>
                <a:moveTo>
                  <a:pt x="3703043" y="740609"/>
                </a:moveTo>
                <a:lnTo>
                  <a:pt x="4363224" y="740609"/>
                </a:lnTo>
                <a:lnTo>
                  <a:pt x="4363224" y="1400790"/>
                </a:lnTo>
                <a:lnTo>
                  <a:pt x="3703043" y="1400790"/>
                </a:lnTo>
                <a:close/>
                <a:moveTo>
                  <a:pt x="2972488" y="740609"/>
                </a:moveTo>
                <a:lnTo>
                  <a:pt x="3630994" y="740609"/>
                </a:lnTo>
                <a:lnTo>
                  <a:pt x="3630994" y="1400790"/>
                </a:lnTo>
                <a:lnTo>
                  <a:pt x="2972488" y="1400790"/>
                </a:lnTo>
                <a:close/>
                <a:moveTo>
                  <a:pt x="2226853" y="740609"/>
                </a:moveTo>
                <a:lnTo>
                  <a:pt x="2887034" y="740609"/>
                </a:lnTo>
                <a:lnTo>
                  <a:pt x="2887034" y="1400790"/>
                </a:lnTo>
                <a:lnTo>
                  <a:pt x="2226853" y="1400790"/>
                </a:lnTo>
                <a:close/>
                <a:moveTo>
                  <a:pt x="1489595" y="740609"/>
                </a:moveTo>
                <a:lnTo>
                  <a:pt x="2148101" y="740609"/>
                </a:lnTo>
                <a:lnTo>
                  <a:pt x="2148101" y="1400790"/>
                </a:lnTo>
                <a:lnTo>
                  <a:pt x="1489595" y="1400790"/>
                </a:lnTo>
                <a:close/>
                <a:moveTo>
                  <a:pt x="750661" y="740609"/>
                </a:moveTo>
                <a:lnTo>
                  <a:pt x="1409167" y="740609"/>
                </a:lnTo>
                <a:lnTo>
                  <a:pt x="1409167" y="1400790"/>
                </a:lnTo>
                <a:lnTo>
                  <a:pt x="750661" y="1400790"/>
                </a:lnTo>
                <a:close/>
                <a:moveTo>
                  <a:pt x="11730" y="733906"/>
                </a:moveTo>
                <a:lnTo>
                  <a:pt x="671910" y="733906"/>
                </a:lnTo>
                <a:lnTo>
                  <a:pt x="671910" y="1395763"/>
                </a:lnTo>
                <a:lnTo>
                  <a:pt x="11730" y="1395763"/>
                </a:lnTo>
                <a:close/>
                <a:moveTo>
                  <a:pt x="4448679" y="0"/>
                </a:moveTo>
                <a:lnTo>
                  <a:pt x="5107185" y="0"/>
                </a:lnTo>
                <a:lnTo>
                  <a:pt x="5107185" y="660181"/>
                </a:lnTo>
                <a:lnTo>
                  <a:pt x="4448679" y="660181"/>
                </a:lnTo>
                <a:close/>
                <a:moveTo>
                  <a:pt x="3703043" y="0"/>
                </a:moveTo>
                <a:lnTo>
                  <a:pt x="4363224" y="0"/>
                </a:lnTo>
                <a:lnTo>
                  <a:pt x="4363224" y="660181"/>
                </a:lnTo>
                <a:lnTo>
                  <a:pt x="3703043" y="660181"/>
                </a:lnTo>
                <a:close/>
                <a:moveTo>
                  <a:pt x="2965786" y="0"/>
                </a:moveTo>
                <a:lnTo>
                  <a:pt x="3624292" y="0"/>
                </a:lnTo>
                <a:lnTo>
                  <a:pt x="3624292" y="660181"/>
                </a:lnTo>
                <a:lnTo>
                  <a:pt x="2965786" y="660181"/>
                </a:lnTo>
                <a:close/>
                <a:moveTo>
                  <a:pt x="2226853" y="0"/>
                </a:moveTo>
                <a:lnTo>
                  <a:pt x="2887034" y="0"/>
                </a:lnTo>
                <a:lnTo>
                  <a:pt x="2887034" y="660181"/>
                </a:lnTo>
                <a:lnTo>
                  <a:pt x="2226853" y="660181"/>
                </a:lnTo>
                <a:close/>
                <a:moveTo>
                  <a:pt x="1489595" y="0"/>
                </a:moveTo>
                <a:lnTo>
                  <a:pt x="2148101" y="0"/>
                </a:lnTo>
                <a:lnTo>
                  <a:pt x="2148101" y="660181"/>
                </a:lnTo>
                <a:lnTo>
                  <a:pt x="1489595" y="660181"/>
                </a:lnTo>
                <a:close/>
                <a:moveTo>
                  <a:pt x="743959" y="0"/>
                </a:moveTo>
                <a:lnTo>
                  <a:pt x="1404140" y="0"/>
                </a:lnTo>
                <a:lnTo>
                  <a:pt x="1404140" y="660181"/>
                </a:lnTo>
                <a:lnTo>
                  <a:pt x="743959" y="660181"/>
                </a:lnTo>
                <a:close/>
                <a:moveTo>
                  <a:pt x="0" y="0"/>
                </a:moveTo>
                <a:lnTo>
                  <a:pt x="658505" y="0"/>
                </a:lnTo>
                <a:lnTo>
                  <a:pt x="658505" y="660181"/>
                </a:lnTo>
                <a:lnTo>
                  <a:pt x="0" y="660181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EA58F7-1E2E-9B4C-83BF-15FF6FA5482B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F9CA034-9947-D74F-8A4C-27409DFC8E63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843F20B-4D59-2B49-B5FD-CA10886F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6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02734" y="2263699"/>
            <a:ext cx="8156496" cy="556186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65A552-852A-FE4D-9C5A-B550C6F53C69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84C0BF7-15A0-1444-AB7A-075C7BABC83C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541D08C9-F904-A340-8390-216BCDF0CF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11837" y="2263699"/>
            <a:ext cx="8156496" cy="556186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11E9A8C-2EE7-9146-ABD5-6FAE170016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9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bg>
      <p:bgPr>
        <a:solidFill>
          <a:srgbClr val="01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78AF54-799E-FA4D-8805-CF18392EBDEE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solidFill>
                  <a:schemeClr val="bg2"/>
                </a:solidFill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 dirty="0">
              <a:solidFill>
                <a:schemeClr val="bg2"/>
              </a:solidFill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0D5169F-3487-C34A-8648-00A55A947DCB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5CDBC43-5708-7542-AEBD-02E226C16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171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716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144294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5144294"/>
            <a:ext cx="5144294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144294" y="0"/>
            <a:ext cx="5144294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144294" y="5144294"/>
            <a:ext cx="5144294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288588" y="0"/>
            <a:ext cx="7999412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2D5946-B973-9449-9865-94AFD721314D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23D0F85-37D5-C34E-BB0E-F454DA048E1E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1955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C69401-B42A-4853-9137-3A3D9BCE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773"/>
            <a:ext cx="15773400" cy="19886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4CDD58-A8A6-4677-89DC-484699589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2134"/>
            <a:ext cx="7736681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FB97B6-A1CA-4D79-BE6A-871D6AEB5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8193"/>
            <a:ext cx="7736681" cy="5527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BE9E987-6C72-4701-B580-921E4A791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134"/>
            <a:ext cx="7774782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EC31A56-7EFD-4F51-BADB-32B114B29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8193"/>
            <a:ext cx="7774782" cy="5527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0464DB6-03D1-4EEC-B3EE-2A488E655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892B-EF2E-4034-AD01-E8FFACECE659}" type="datetimeFigureOut">
              <a:rPr lang="x-none" smtClean="0"/>
              <a:t>29/09/2021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23B209A-3ABB-46AB-AA6B-270ACF17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01499A1-661A-4832-ADA1-835689182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9BDF-723D-491F-9E26-4FD5BE802416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1624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0A2101-61D7-AF4B-A441-726BB399FFA4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‹N°›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096F9BB-D834-7942-914A-12A6278D67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49EC8F4-17F2-E444-800B-3322C7DE1F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3AE113F-4104-7B4B-BCEC-32878E6D4279}"/>
              </a:ext>
            </a:extLst>
          </p:cNvPr>
          <p:cNvSpPr/>
          <p:nvPr userDrawn="1"/>
        </p:nvSpPr>
        <p:spPr>
          <a:xfrm rot="18900000">
            <a:off x="12735456" y="7087331"/>
            <a:ext cx="8322977" cy="411333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7C7D1C5-83E5-D540-89AF-855CAB1074D5}"/>
              </a:ext>
            </a:extLst>
          </p:cNvPr>
          <p:cNvSpPr/>
          <p:nvPr userDrawn="1"/>
        </p:nvSpPr>
        <p:spPr>
          <a:xfrm rot="18900000">
            <a:off x="-2493619" y="-545547"/>
            <a:ext cx="7580100" cy="362558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007D238-3D96-9F43-BDAC-9FA1123FA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  <p:sp>
        <p:nvSpPr>
          <p:cNvPr id="29" name="Title 4">
            <a:extLst>
              <a:ext uri="{FF2B5EF4-FFF2-40B4-BE49-F238E27FC236}">
                <a16:creationId xmlns:a16="http://schemas.microsoft.com/office/drawing/2014/main" xmlns="" id="{9447A1D1-1B5C-E848-96B6-7F6C6F8B0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4958" y="5805497"/>
            <a:ext cx="10167255" cy="2490076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6600" b="1" i="0" spc="0">
                <a:solidFill>
                  <a:srgbClr val="F5333F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EDIT: </a:t>
            </a:r>
            <a:br>
              <a:rPr lang="en-US" dirty="0"/>
            </a:br>
            <a:r>
              <a:rPr lang="en-US" dirty="0"/>
              <a:t>THE HEADLINE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23D72ED-CD5D-C748-B94B-F037960A2C78}"/>
              </a:ext>
            </a:extLst>
          </p:cNvPr>
          <p:cNvSpPr txBox="1"/>
          <p:nvPr userDrawn="1"/>
        </p:nvSpPr>
        <p:spPr>
          <a:xfrm>
            <a:off x="11942955" y="9036862"/>
            <a:ext cx="519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E42E42-3F74-A040-9795-FDEDABB6AC51}" type="datetime3">
              <a:rPr lang="en-US" sz="2400" b="1" i="0" smtClean="0">
                <a:solidFill>
                  <a:srgbClr val="011E41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29 September 2021</a:t>
            </a:fld>
            <a:endParaRPr lang="en-US" sz="2400" b="1" i="0" dirty="0">
              <a:solidFill>
                <a:srgbClr val="011E41"/>
              </a:solidFill>
              <a:latin typeface="Montserrat SemiBol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2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bg>
      <p:bgPr>
        <a:solidFill>
          <a:srgbClr val="01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3AB59D8-6DBE-8341-B46F-0D6FE02417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  <p:sp>
        <p:nvSpPr>
          <p:cNvPr id="20" name="Title 4">
            <a:extLst>
              <a:ext uri="{FF2B5EF4-FFF2-40B4-BE49-F238E27FC236}">
                <a16:creationId xmlns:a16="http://schemas.microsoft.com/office/drawing/2014/main" xmlns="" id="{0F5EFF66-D2D9-684B-8ED9-238F84164B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4958" y="5805497"/>
            <a:ext cx="10167255" cy="2490076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6600" b="1" i="0" spc="0">
                <a:solidFill>
                  <a:srgbClr val="F5333F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EDIT: </a:t>
            </a:r>
            <a:br>
              <a:rPr lang="en-US" dirty="0"/>
            </a:br>
            <a:r>
              <a:rPr lang="en-US" dirty="0"/>
              <a:t>THE HEADLINE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23881EF-09C3-3C4E-B7E9-9F9B004EE7D2}"/>
              </a:ext>
            </a:extLst>
          </p:cNvPr>
          <p:cNvSpPr txBox="1"/>
          <p:nvPr userDrawn="1"/>
        </p:nvSpPr>
        <p:spPr>
          <a:xfrm>
            <a:off x="11942955" y="9036862"/>
            <a:ext cx="519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E42E42-3F74-A040-9795-FDEDABB6AC51}" type="datetime3">
              <a:rPr lang="en-US" sz="2400" b="1" i="0" smtClean="0">
                <a:solidFill>
                  <a:schemeClr val="bg2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29 September 2021</a:t>
            </a:fld>
            <a:endParaRPr lang="en-US" sz="2400" b="1" i="0" dirty="0">
              <a:solidFill>
                <a:schemeClr val="bg2"/>
              </a:solidFill>
              <a:latin typeface="Montserrat SemiBol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1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4C3F4D2-F875-BD4F-B83B-F27A931894EA}"/>
              </a:ext>
            </a:extLst>
          </p:cNvPr>
          <p:cNvSpPr/>
          <p:nvPr userDrawn="1"/>
        </p:nvSpPr>
        <p:spPr>
          <a:xfrm rot="18900000">
            <a:off x="-4975069" y="2029188"/>
            <a:ext cx="17752544" cy="3778950"/>
          </a:xfrm>
          <a:prstGeom prst="rect">
            <a:avLst/>
          </a:prstGeom>
          <a:solidFill>
            <a:srgbClr val="011E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E2A73C6-B9A2-AA43-88BA-C71C35C4D30B}"/>
              </a:ext>
            </a:extLst>
          </p:cNvPr>
          <p:cNvSpPr/>
          <p:nvPr userDrawn="1"/>
        </p:nvSpPr>
        <p:spPr>
          <a:xfrm rot="18900000">
            <a:off x="12735456" y="7087331"/>
            <a:ext cx="8322977" cy="411333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 descr="A sign in the dark&#10;&#10;Description automatically generated">
            <a:extLst>
              <a:ext uri="{FF2B5EF4-FFF2-40B4-BE49-F238E27FC236}">
                <a16:creationId xmlns:a16="http://schemas.microsoft.com/office/drawing/2014/main" xmlns="" id="{FF205456-8ECD-194C-AC27-FA37AF6AB2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5378" y="-7435166"/>
            <a:ext cx="20236810" cy="202368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A4BE0A-2405-3B4D-B459-F6467825FC42}"/>
              </a:ext>
            </a:extLst>
          </p:cNvPr>
          <p:cNvSpPr/>
          <p:nvPr userDrawn="1"/>
        </p:nvSpPr>
        <p:spPr>
          <a:xfrm rot="18900000">
            <a:off x="-2493619" y="-545547"/>
            <a:ext cx="7580100" cy="362558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C7E1DF3-B6FE-1646-9E74-487807C74F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  <p:sp>
        <p:nvSpPr>
          <p:cNvPr id="20" name="Title 4">
            <a:extLst>
              <a:ext uri="{FF2B5EF4-FFF2-40B4-BE49-F238E27FC236}">
                <a16:creationId xmlns:a16="http://schemas.microsoft.com/office/drawing/2014/main" xmlns="" id="{0DCCA5A1-56F4-3C48-9CEB-BC2BDF118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4958" y="5805497"/>
            <a:ext cx="10167255" cy="2490076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6600" b="1" i="0" spc="0">
                <a:solidFill>
                  <a:srgbClr val="F5333F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EDIT: </a:t>
            </a:r>
            <a:br>
              <a:rPr lang="en-US" dirty="0"/>
            </a:br>
            <a:r>
              <a:rPr lang="en-US" dirty="0"/>
              <a:t>THE HEADLINE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2F001F5-B0A3-2746-A0C0-5F5B163A1380}"/>
              </a:ext>
            </a:extLst>
          </p:cNvPr>
          <p:cNvSpPr txBox="1"/>
          <p:nvPr userDrawn="1"/>
        </p:nvSpPr>
        <p:spPr>
          <a:xfrm>
            <a:off x="11942955" y="9036862"/>
            <a:ext cx="519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0" dirty="0">
                <a:solidFill>
                  <a:srgbClr val="011E41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r>
              <a:rPr lang="en-US" sz="2400" b="1" i="0" baseline="30000" dirty="0">
                <a:solidFill>
                  <a:srgbClr val="011E41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2400" b="1" i="0" dirty="0">
                <a:solidFill>
                  <a:srgbClr val="011E41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March 2021</a:t>
            </a:r>
          </a:p>
        </p:txBody>
      </p:sp>
    </p:spTree>
    <p:extLst>
      <p:ext uri="{BB962C8B-B14F-4D97-AF65-F5344CB8AC3E}">
        <p14:creationId xmlns:p14="http://schemas.microsoft.com/office/powerpoint/2010/main" val="351806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45436510,&quot;Placement&quot;:&quot;Footer&quot;,&quot;Top&quot;:789.467957,&quot;Left&quot;:0.0,&quot;SlideWidth&quot;:1440,&quot;SlideHeight&quot;:810}">
            <a:extLst>
              <a:ext uri="{FF2B5EF4-FFF2-40B4-BE49-F238E27FC236}">
                <a16:creationId xmlns:a16="http://schemas.microsoft.com/office/drawing/2014/main" xmlns="" id="{71D9500B-243D-488D-954B-F992DFA7F18A}"/>
              </a:ext>
            </a:extLst>
          </p:cNvPr>
          <p:cNvSpPr txBox="1"/>
          <p:nvPr userDrawn="1"/>
        </p:nvSpPr>
        <p:spPr>
          <a:xfrm>
            <a:off x="0" y="10026243"/>
            <a:ext cx="5811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IN" sz="100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  <a:endParaRPr lang="x-none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16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605" r:id="rId2"/>
    <p:sldLayoutId id="2147484599" r:id="rId3"/>
    <p:sldLayoutId id="2147484603" r:id="rId4"/>
    <p:sldLayoutId id="2147484601" r:id="rId5"/>
    <p:sldLayoutId id="2147484602" r:id="rId6"/>
    <p:sldLayoutId id="2147484467" r:id="rId7"/>
    <p:sldLayoutId id="2147484598" r:id="rId8"/>
    <p:sldLayoutId id="2147484600" r:id="rId9"/>
    <p:sldLayoutId id="2147484496" r:id="rId10"/>
    <p:sldLayoutId id="2147484470" r:id="rId11"/>
    <p:sldLayoutId id="2147484469" r:id="rId12"/>
    <p:sldLayoutId id="2147484471" r:id="rId13"/>
    <p:sldLayoutId id="2147484472" r:id="rId14"/>
    <p:sldLayoutId id="2147484473" r:id="rId15"/>
    <p:sldLayoutId id="2147484474" r:id="rId16"/>
    <p:sldLayoutId id="2147484475" r:id="rId17"/>
    <p:sldLayoutId id="2147484476" r:id="rId18"/>
    <p:sldLayoutId id="2147484477" r:id="rId19"/>
    <p:sldLayoutId id="2147484478" r:id="rId20"/>
    <p:sldLayoutId id="2147484604" r:id="rId21"/>
    <p:sldLayoutId id="2147484479" r:id="rId22"/>
    <p:sldLayoutId id="2147484480" r:id="rId23"/>
    <p:sldLayoutId id="2147484481" r:id="rId24"/>
    <p:sldLayoutId id="2147484482" r:id="rId25"/>
    <p:sldLayoutId id="2147484483" r:id="rId26"/>
    <p:sldLayoutId id="2147484484" r:id="rId27"/>
    <p:sldLayoutId id="2147484485" r:id="rId28"/>
    <p:sldLayoutId id="2147484486" r:id="rId29"/>
    <p:sldLayoutId id="2147484487" r:id="rId30"/>
    <p:sldLayoutId id="2147484488" r:id="rId31"/>
    <p:sldLayoutId id="2147484489" r:id="rId32"/>
    <p:sldLayoutId id="2147484490" r:id="rId33"/>
    <p:sldLayoutId id="2147484491" r:id="rId34"/>
    <p:sldLayoutId id="2147484492" r:id="rId35"/>
    <p:sldLayoutId id="2147484493" r:id="rId36"/>
    <p:sldLayoutId id="2147484494" r:id="rId37"/>
    <p:sldLayoutId id="2147484495" r:id="rId38"/>
    <p:sldLayoutId id="2147484594" r:id="rId39"/>
    <p:sldLayoutId id="2147484597" r:id="rId40"/>
    <p:sldLayoutId id="2147484606" r:id="rId41"/>
  </p:sldLayoutIdLst>
  <p:hf sldNum="0" hdr="0" ftr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24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3.jpeg"/><Relationship Id="rId17" Type="http://schemas.openxmlformats.org/officeDocument/2006/relationships/image" Target="../media/image16.png"/><Relationship Id="rId2" Type="http://schemas.openxmlformats.org/officeDocument/2006/relationships/image" Target="../media/image8.png"/><Relationship Id="rId16" Type="http://schemas.openxmlformats.org/officeDocument/2006/relationships/image" Target="../media/image22.svg"/><Relationship Id="rId20" Type="http://schemas.openxmlformats.org/officeDocument/2006/relationships/image" Target="../media/image26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19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5.svg"/><Relationship Id="rId1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hanu.pratap@ifrc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hyperlink" Target="mailto:First.aid@ifrc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532C0F-8B2E-4B13-9A8B-DAB922D02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603" y="0"/>
            <a:ext cx="16148397" cy="102885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01ED7E4-92EC-4FBE-A041-AF620678066D}"/>
              </a:ext>
            </a:extLst>
          </p:cNvPr>
          <p:cNvSpPr/>
          <p:nvPr/>
        </p:nvSpPr>
        <p:spPr>
          <a:xfrm>
            <a:off x="2139602" y="7090347"/>
            <a:ext cx="9372843" cy="3198241"/>
          </a:xfrm>
          <a:prstGeom prst="rect">
            <a:avLst/>
          </a:prstGeom>
          <a:solidFill>
            <a:srgbClr val="FF0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i="0" u="none" strike="noStrike" baseline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Repositioning First Aid at the Center of IFRC Strategy 2030; Toward the renewed Commitment: Policy and Vision 2030:</a:t>
            </a:r>
            <a:r>
              <a:rPr lang="en-IN" sz="2800" i="0" u="none" strike="noStrike" baseline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General assembly</a:t>
            </a:r>
          </a:p>
          <a:p>
            <a:pPr algn="just"/>
            <a:endParaRPr lang="en-IN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IN" sz="2000" b="1" i="0" u="none" strike="noStrike" baseline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Bhanu Pratap</a:t>
            </a:r>
          </a:p>
          <a:p>
            <a:pPr algn="r"/>
            <a:r>
              <a:rPr lang="en-IN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IFRC, Health and Care Department, </a:t>
            </a:r>
            <a:r>
              <a:rPr lang="en-IN" sz="20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Geveva</a:t>
            </a:r>
            <a:endParaRPr lang="en-IN" sz="2000" i="0" u="none" strike="noStrike" baseline="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IN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Pascal Cassan</a:t>
            </a:r>
          </a:p>
          <a:p>
            <a:pPr algn="r"/>
            <a:r>
              <a:rPr lang="en-IN" sz="2000" i="0" u="none" strike="noStrike" baseline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FA Reference Centre, </a:t>
            </a:r>
            <a:r>
              <a:rPr lang="en-IN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Paris</a:t>
            </a:r>
            <a:endParaRPr lang="en-IN" sz="2000" i="0" u="none" strike="noStrike" baseline="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332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>
            <a:extLst>
              <a:ext uri="{FF2B5EF4-FFF2-40B4-BE49-F238E27FC236}">
                <a16:creationId xmlns:a16="http://schemas.microsoft.com/office/drawing/2014/main" xmlns="" id="{DB78B7EF-663A-4653-8B20-C12F9DECE2F9}"/>
              </a:ext>
            </a:extLst>
          </p:cNvPr>
          <p:cNvSpPr txBox="1">
            <a:spLocks/>
          </p:cNvSpPr>
          <p:nvPr/>
        </p:nvSpPr>
        <p:spPr>
          <a:xfrm>
            <a:off x="1200149" y="177438"/>
            <a:ext cx="15716831" cy="182191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000" b="1">
                <a:solidFill>
                  <a:schemeClr val="bg1"/>
                </a:solidFill>
                <a:latin typeface="+mn-lt"/>
              </a:rPr>
              <a:t>How can we work together?</a:t>
            </a:r>
            <a:endParaRPr lang="x-none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xmlns="" id="{709F1750-EFDD-4D78-983E-E16F73B25C1B}"/>
              </a:ext>
            </a:extLst>
          </p:cNvPr>
          <p:cNvSpPr txBox="1">
            <a:spLocks/>
          </p:cNvSpPr>
          <p:nvPr/>
        </p:nvSpPr>
        <p:spPr>
          <a:xfrm>
            <a:off x="101250" y="4083502"/>
            <a:ext cx="4532825" cy="5027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ea typeface="Century Gothic" panose="020B0502020202020204" pitchFamily="34" charset="-128"/>
              </a:rPr>
              <a:t>Psychological first aid for all</a:t>
            </a:r>
            <a:endParaRPr lang="en-US" dirty="0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xmlns="" id="{BCBF69AE-060A-44CB-BA09-54D537018696}"/>
              </a:ext>
            </a:extLst>
          </p:cNvPr>
          <p:cNvSpPr txBox="1">
            <a:spLocks/>
          </p:cNvSpPr>
          <p:nvPr/>
        </p:nvSpPr>
        <p:spPr>
          <a:xfrm>
            <a:off x="2449162" y="458337"/>
            <a:ext cx="4532825" cy="6410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ea typeface="Century Gothic" panose="020B0502020202020204" pitchFamily="34" charset="-128"/>
              </a:rPr>
              <a:t>Disseminate the MHPSS policy, IC resolution and the roadmap within your network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xmlns="" id="{468412EB-8AA1-4B04-8657-F7F58D9970E9}"/>
              </a:ext>
            </a:extLst>
          </p:cNvPr>
          <p:cNvSpPr txBox="1">
            <a:spLocks/>
          </p:cNvSpPr>
          <p:nvPr/>
        </p:nvSpPr>
        <p:spPr>
          <a:xfrm>
            <a:off x="6729318" y="3142455"/>
            <a:ext cx="4532825" cy="2178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ea typeface="Century Gothic" panose="020B0502020202020204" pitchFamily="34" charset="-128"/>
              </a:rPr>
              <a:t>Encourage your government and National Society to sign, commit and implement the 5 MHPSS pledges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2" name="Graphic 61" descr="Handshake">
            <a:extLst>
              <a:ext uri="{FF2B5EF4-FFF2-40B4-BE49-F238E27FC236}">
                <a16:creationId xmlns:a16="http://schemas.microsoft.com/office/drawing/2014/main" xmlns="" id="{B1363581-0473-4187-B400-FFD95B4C6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53218" y="1809752"/>
            <a:ext cx="2378806" cy="2369229"/>
          </a:xfrm>
          <a:prstGeom prst="rect">
            <a:avLst/>
          </a:prstGeom>
        </p:spPr>
      </p:pic>
      <p:pic>
        <p:nvPicPr>
          <p:cNvPr id="63" name="Graphic 62" descr="Medical">
            <a:extLst>
              <a:ext uri="{FF2B5EF4-FFF2-40B4-BE49-F238E27FC236}">
                <a16:creationId xmlns:a16="http://schemas.microsoft.com/office/drawing/2014/main" xmlns="" id="{0DE384FB-D533-4863-A146-BEDC5DCEE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09763" y="4699952"/>
            <a:ext cx="2058582" cy="2050294"/>
          </a:xfrm>
          <a:prstGeom prst="rect">
            <a:avLst/>
          </a:prstGeom>
        </p:spPr>
      </p:pic>
      <p:pic>
        <p:nvPicPr>
          <p:cNvPr id="64" name="Graphic 63" descr="Podium">
            <a:extLst>
              <a:ext uri="{FF2B5EF4-FFF2-40B4-BE49-F238E27FC236}">
                <a16:creationId xmlns:a16="http://schemas.microsoft.com/office/drawing/2014/main" xmlns="" id="{3F5D0003-F338-48E8-9DC5-DC1CA0E8A2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103955" y="3492058"/>
            <a:ext cx="1989486" cy="1981477"/>
          </a:xfrm>
          <a:prstGeom prst="rect">
            <a:avLst/>
          </a:prstGeom>
        </p:spPr>
      </p:pic>
      <p:pic>
        <p:nvPicPr>
          <p:cNvPr id="65" name="Graphic 64" descr="Document">
            <a:extLst>
              <a:ext uri="{FF2B5EF4-FFF2-40B4-BE49-F238E27FC236}">
                <a16:creationId xmlns:a16="http://schemas.microsoft.com/office/drawing/2014/main" xmlns="" id="{A649DB0B-78CB-4B2A-8E1C-59CC6BE664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02761" y="1623024"/>
            <a:ext cx="1989486" cy="1981477"/>
          </a:xfrm>
          <a:prstGeom prst="rect">
            <a:avLst/>
          </a:prstGeom>
        </p:spPr>
      </p:pic>
      <p:pic>
        <p:nvPicPr>
          <p:cNvPr id="66" name="Graphic 65" descr="Sun">
            <a:extLst>
              <a:ext uri="{FF2B5EF4-FFF2-40B4-BE49-F238E27FC236}">
                <a16:creationId xmlns:a16="http://schemas.microsoft.com/office/drawing/2014/main" xmlns="" id="{5EC20C72-28B9-46E4-A17A-80095C1E6E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449649" y="3325018"/>
            <a:ext cx="1928067" cy="1920305"/>
          </a:xfrm>
          <a:prstGeom prst="rect">
            <a:avLst/>
          </a:prstGeom>
        </p:spPr>
      </p:pic>
      <p:sp>
        <p:nvSpPr>
          <p:cNvPr id="67" name="Content Placeholder 2">
            <a:extLst>
              <a:ext uri="{FF2B5EF4-FFF2-40B4-BE49-F238E27FC236}">
                <a16:creationId xmlns:a16="http://schemas.microsoft.com/office/drawing/2014/main" xmlns="" id="{DB719699-5166-45C1-8881-8FE947B637D5}"/>
              </a:ext>
            </a:extLst>
          </p:cNvPr>
          <p:cNvSpPr txBox="1">
            <a:spLocks/>
          </p:cNvSpPr>
          <p:nvPr/>
        </p:nvSpPr>
        <p:spPr>
          <a:xfrm>
            <a:off x="4770303" y="2523138"/>
            <a:ext cx="4092048" cy="537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Get involved and engaged in priority action area working groups</a:t>
            </a:r>
          </a:p>
        </p:txBody>
      </p:sp>
      <p:pic>
        <p:nvPicPr>
          <p:cNvPr id="68" name="Espace réservé du contenu 3">
            <a:extLst>
              <a:ext uri="{FF2B5EF4-FFF2-40B4-BE49-F238E27FC236}">
                <a16:creationId xmlns:a16="http://schemas.microsoft.com/office/drawing/2014/main" xmlns="" id="{74438352-0EF8-4B40-83A7-BCD84C12831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19"/>
          <a:stretch/>
        </p:blipFill>
        <p:spPr>
          <a:xfrm>
            <a:off x="0" y="-30505"/>
            <a:ext cx="18186750" cy="10321053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73CFA697-5B3D-47B1-9C93-B7FF2AA5EADE}"/>
              </a:ext>
            </a:extLst>
          </p:cNvPr>
          <p:cNvSpPr/>
          <p:nvPr/>
        </p:nvSpPr>
        <p:spPr>
          <a:xfrm>
            <a:off x="-35052" y="0"/>
            <a:ext cx="18323052" cy="10321053"/>
          </a:xfrm>
          <a:prstGeom prst="rect">
            <a:avLst/>
          </a:prstGeom>
          <a:solidFill>
            <a:srgbClr val="CD1114">
              <a:alpha val="54902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xmlns="" id="{1E07253D-79B1-49C4-A88A-F7FF99292418}"/>
              </a:ext>
            </a:extLst>
          </p:cNvPr>
          <p:cNvSpPr txBox="1">
            <a:spLocks/>
          </p:cNvSpPr>
          <p:nvPr/>
        </p:nvSpPr>
        <p:spPr>
          <a:xfrm>
            <a:off x="3384821" y="3127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How can we work together?</a:t>
            </a:r>
            <a:endParaRPr kumimoji="0" lang="x-none" sz="6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xmlns="" id="{14A51E1B-46E4-41B1-8988-60F663141328}"/>
              </a:ext>
            </a:extLst>
          </p:cNvPr>
          <p:cNvSpPr txBox="1">
            <a:spLocks/>
          </p:cNvSpPr>
          <p:nvPr/>
        </p:nvSpPr>
        <p:spPr>
          <a:xfrm>
            <a:off x="309918" y="6696471"/>
            <a:ext cx="3393040" cy="3657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entury Gothic" panose="020B0502020202020204" pitchFamily="34" charset="-128"/>
                <a:cs typeface="+mn-cs"/>
              </a:rPr>
              <a:t>First Aid advocacy and communications efforts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xmlns="" id="{B6EA7C96-F2F6-421C-9698-277BA76E8808}"/>
              </a:ext>
            </a:extLst>
          </p:cNvPr>
          <p:cNvSpPr txBox="1">
            <a:spLocks/>
          </p:cNvSpPr>
          <p:nvPr/>
        </p:nvSpPr>
        <p:spPr>
          <a:xfrm>
            <a:off x="4834680" y="1049988"/>
            <a:ext cx="3032760" cy="6198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entury Gothic" panose="020B0502020202020204" pitchFamily="34" charset="-128"/>
                <a:cs typeface="+mn-cs"/>
              </a:rPr>
              <a:t>Disseminate the Concept note and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entury Gothic" panose="020B0502020202020204" pitchFamily="34" charset="-128"/>
                <a:cs typeface="+mn-cs"/>
              </a:rPr>
              <a:t>ToRs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entury Gothic" panose="020B0502020202020204" pitchFamily="34" charset="-128"/>
                <a:cs typeface="+mn-cs"/>
              </a:rPr>
              <a:t> for NS policy and Vision within your network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xmlns="" id="{7B79A8AF-B740-4F0D-B625-16B36131B89C}"/>
              </a:ext>
            </a:extLst>
          </p:cNvPr>
          <p:cNvSpPr txBox="1">
            <a:spLocks/>
          </p:cNvSpPr>
          <p:nvPr/>
        </p:nvSpPr>
        <p:spPr>
          <a:xfrm>
            <a:off x="9356015" y="6182282"/>
            <a:ext cx="3032760" cy="1584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entury Gothic" panose="020B0502020202020204" pitchFamily="34" charset="-128"/>
                <a:cs typeface="+mn-cs"/>
              </a:rPr>
              <a:t>Encourage your NS and  others </a:t>
            </a:r>
            <a:r>
              <a:rPr lang="en-US" sz="3000" dirty="0">
                <a:solidFill>
                  <a:prstClr val="white"/>
                </a:solidFill>
                <a:ea typeface="Century Gothic" panose="020B0502020202020204" pitchFamily="34" charset="-128"/>
              </a:rPr>
              <a:t>NS to join and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entury Gothic" panose="020B0502020202020204" pitchFamily="34" charset="-128"/>
                <a:cs typeface="+mn-cs"/>
              </a:rPr>
              <a:t>commit to TWG and consultation mechanisms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xmlns="" id="{97F00AD9-3B39-4E0A-86C5-089592E73DAD}"/>
              </a:ext>
            </a:extLst>
          </p:cNvPr>
          <p:cNvSpPr txBox="1">
            <a:spLocks/>
          </p:cNvSpPr>
          <p:nvPr/>
        </p:nvSpPr>
        <p:spPr>
          <a:xfrm>
            <a:off x="14881611" y="1911155"/>
            <a:ext cx="3032760" cy="38737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entury Gothic" panose="020B0502020202020204" pitchFamily="34" charset="-128"/>
                <a:cs typeface="+mn-cs"/>
              </a:rPr>
              <a:t>Be a champion for First Aid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5" name="Graphic 74" descr="Handshake">
            <a:extLst>
              <a:ext uri="{FF2B5EF4-FFF2-40B4-BE49-F238E27FC236}">
                <a16:creationId xmlns:a16="http://schemas.microsoft.com/office/drawing/2014/main" xmlns="" id="{3A6BDB8A-2CDA-475D-92E2-EE1FD6CBBD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819239" y="4347397"/>
            <a:ext cx="2106313" cy="2106313"/>
          </a:xfrm>
          <a:prstGeom prst="rect">
            <a:avLst/>
          </a:prstGeom>
        </p:spPr>
      </p:pic>
      <p:pic>
        <p:nvPicPr>
          <p:cNvPr id="76" name="Graphic 75" descr="Medical">
            <a:extLst>
              <a:ext uri="{FF2B5EF4-FFF2-40B4-BE49-F238E27FC236}">
                <a16:creationId xmlns:a16="http://schemas.microsoft.com/office/drawing/2014/main" xmlns="" id="{2786A4D5-1AF3-40A5-B167-2BA525D9068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278252" y="4904684"/>
            <a:ext cx="1371600" cy="1587055"/>
          </a:xfrm>
          <a:prstGeom prst="rect">
            <a:avLst/>
          </a:prstGeom>
        </p:spPr>
      </p:pic>
      <p:pic>
        <p:nvPicPr>
          <p:cNvPr id="77" name="Graphic 76" descr="Podium">
            <a:extLst>
              <a:ext uri="{FF2B5EF4-FFF2-40B4-BE49-F238E27FC236}">
                <a16:creationId xmlns:a16="http://schemas.microsoft.com/office/drawing/2014/main" xmlns="" id="{CFF5215B-221C-4B6A-BFE6-33518FC79EC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5410846" y="2421015"/>
            <a:ext cx="1826032" cy="2366972"/>
          </a:xfrm>
          <a:prstGeom prst="rect">
            <a:avLst/>
          </a:prstGeom>
        </p:spPr>
      </p:pic>
      <p:pic>
        <p:nvPicPr>
          <p:cNvPr id="78" name="Graphic 77" descr="Document">
            <a:extLst>
              <a:ext uri="{FF2B5EF4-FFF2-40B4-BE49-F238E27FC236}">
                <a16:creationId xmlns:a16="http://schemas.microsoft.com/office/drawing/2014/main" xmlns="" id="{22992A43-1D61-4D48-921E-4F7FCA14C63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731927" y="2631732"/>
            <a:ext cx="1325562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7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52FEDD-1AA4-442F-A065-B36A75D5A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98201"/>
            <a:ext cx="18288000" cy="198865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D0014"/>
                </a:solidFill>
                <a:latin typeface="+mn-lt"/>
              </a:rPr>
              <a:t>Thank You!</a:t>
            </a:r>
            <a:endParaRPr lang="x-none" b="1" dirty="0">
              <a:solidFill>
                <a:srgbClr val="CD0014"/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177393-0DA2-4F18-B91A-B2741057C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45981" y="7098200"/>
            <a:ext cx="4542019" cy="31903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/>
              <a:t>For more information, please contact: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>
                <a:solidFill>
                  <a:schemeClr val="bg1"/>
                </a:solidFill>
              </a:rPr>
              <a:t>Dr Bhanu Pratap,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Senior Officer - Health and Care Department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IFRC, Geneva </a:t>
            </a:r>
          </a:p>
          <a:p>
            <a:pPr marL="0" indent="0" algn="ctr">
              <a:buNone/>
            </a:pPr>
            <a:r>
              <a:rPr lang="en-US" sz="1600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60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bhanu.pratap@ifrc.org</a:t>
            </a:r>
            <a:r>
              <a:rPr lang="en-US" sz="1600" b="1" dirty="0">
                <a:solidFill>
                  <a:srgbClr val="FF0000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en-US" sz="1600" b="1" dirty="0"/>
              <a:t>Global First Aid Reference Centre</a:t>
            </a:r>
          </a:p>
          <a:p>
            <a:pPr marL="0" indent="0" algn="ctr">
              <a:buNone/>
            </a:pPr>
            <a:r>
              <a:rPr lang="en-US" sz="1600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First.aid@ifrc.org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endParaRPr lang="x-none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x-none" sz="12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0A050F7-594D-490A-9195-841765BFE8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63" y="653869"/>
            <a:ext cx="3742628" cy="111019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6496685-2AC3-41F8-8F1D-BF381A5AA5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0" b="30505"/>
          <a:stretch/>
        </p:blipFill>
        <p:spPr>
          <a:xfrm>
            <a:off x="4243647" y="2301619"/>
            <a:ext cx="9800705" cy="452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16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xmlns="" id="{8A6CEFD8-DCBD-446B-A3D0-BE0A3427F0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/>
          <a:stretch/>
        </p:blipFill>
        <p:spPr>
          <a:xfrm>
            <a:off x="89504" y="2006414"/>
            <a:ext cx="18108992" cy="82531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30FD222-1315-4765-8824-AA01A1B1434C}"/>
              </a:ext>
            </a:extLst>
          </p:cNvPr>
          <p:cNvSpPr/>
          <p:nvPr/>
        </p:nvSpPr>
        <p:spPr>
          <a:xfrm>
            <a:off x="89504" y="1988457"/>
            <a:ext cx="18108992" cy="8253182"/>
          </a:xfrm>
          <a:prstGeom prst="rect">
            <a:avLst/>
          </a:prstGeom>
          <a:solidFill>
            <a:srgbClr val="FF0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0C5E58E-2C7F-48C6-B48F-822599C657E2}"/>
              </a:ext>
            </a:extLst>
          </p:cNvPr>
          <p:cNvSpPr txBox="1">
            <a:spLocks/>
          </p:cNvSpPr>
          <p:nvPr/>
        </p:nvSpPr>
        <p:spPr bwMode="auto">
          <a:xfrm>
            <a:off x="4483933" y="46949"/>
            <a:ext cx="8229600" cy="195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5400" b="1" dirty="0">
                <a:solidFill>
                  <a:srgbClr val="FF0000"/>
                </a:solidFill>
                <a:latin typeface="+mn-lt"/>
              </a:rPr>
              <a:t>First Aid: Background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671DCD-DFFB-46DC-AB07-F45DE8DCE84E}"/>
              </a:ext>
            </a:extLst>
          </p:cNvPr>
          <p:cNvSpPr txBox="1"/>
          <p:nvPr/>
        </p:nvSpPr>
        <p:spPr>
          <a:xfrm>
            <a:off x="369011" y="2257780"/>
            <a:ext cx="13040027" cy="7798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b="0" i="0" u="none" strike="noStrike" baseline="0" dirty="0">
                <a:solidFill>
                  <a:schemeClr val="bg2"/>
                </a:solidFill>
                <a:latin typeface="+mn-lt"/>
              </a:rPr>
              <a:t>All 192 National Societies are engaged in first aid and/or resuscitation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2"/>
                </a:solidFill>
                <a:latin typeface="+mn-lt"/>
              </a:rPr>
              <a:t>46 million people reached and more than</a:t>
            </a:r>
            <a:r>
              <a:rPr lang="en-US" sz="2100" b="0" i="0" u="none" strike="noStrike" baseline="0" dirty="0">
                <a:solidFill>
                  <a:schemeClr val="bg2"/>
                </a:solidFill>
                <a:latin typeface="+mn-lt"/>
              </a:rPr>
              <a:t> 20 million trained on First Aid every year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100" b="1" i="0" u="none" strike="noStrike" baseline="0" dirty="0">
              <a:solidFill>
                <a:schemeClr val="bg2"/>
              </a:solidFill>
              <a:latin typeface="+mn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b="1" i="0" u="none" strike="noStrike" baseline="0" dirty="0">
                <a:solidFill>
                  <a:schemeClr val="bg2"/>
                </a:solidFill>
                <a:latin typeface="+mn-lt"/>
              </a:rPr>
              <a:t>IFRC FA policy</a:t>
            </a:r>
            <a:r>
              <a:rPr lang="en-US" sz="2100" b="0" i="0" u="none" strike="noStrike" baseline="0" dirty="0">
                <a:solidFill>
                  <a:schemeClr val="bg2"/>
                </a:solidFill>
                <a:latin typeface="+mn-lt"/>
              </a:rPr>
              <a:t>: adopted by the Governing Board in 2007.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b="1" i="0" u="none" strike="noStrike" baseline="0" dirty="0">
                <a:solidFill>
                  <a:schemeClr val="bg2"/>
                </a:solidFill>
                <a:latin typeface="+mn-lt"/>
              </a:rPr>
              <a:t>The Global First Aid Vision 2015 – 2020</a:t>
            </a:r>
            <a:r>
              <a:rPr lang="en-US" sz="2100" b="0" i="0" u="none" strike="noStrike" baseline="0" dirty="0">
                <a:solidFill>
                  <a:schemeClr val="bg2"/>
                </a:solidFill>
                <a:latin typeface="+mn-lt"/>
              </a:rPr>
              <a:t>: Focused on </a:t>
            </a:r>
            <a:r>
              <a:rPr lang="en-US" sz="2100" dirty="0">
                <a:solidFill>
                  <a:schemeClr val="bg2"/>
                </a:solidFill>
                <a:latin typeface="+mn-lt"/>
              </a:rPr>
              <a:t>R</a:t>
            </a:r>
            <a:r>
              <a:rPr lang="en-US" sz="2100" b="0" i="0" u="none" strike="noStrike" baseline="0" dirty="0">
                <a:solidFill>
                  <a:schemeClr val="bg2"/>
                </a:solidFill>
                <a:latin typeface="+mn-lt"/>
              </a:rPr>
              <a:t>educing risk and building </a:t>
            </a:r>
            <a:r>
              <a:rPr lang="en-US" sz="2100" dirty="0">
                <a:solidFill>
                  <a:schemeClr val="bg2"/>
                </a:solidFill>
                <a:latin typeface="+mn-lt"/>
              </a:rPr>
              <a:t>community </a:t>
            </a:r>
            <a:r>
              <a:rPr lang="en-US" sz="2100" b="0" i="0" u="none" strike="noStrike" baseline="0" dirty="0">
                <a:solidFill>
                  <a:schemeClr val="bg2"/>
                </a:solidFill>
                <a:latin typeface="+mn-lt"/>
              </a:rPr>
              <a:t>resilience; </a:t>
            </a:r>
            <a:r>
              <a:rPr lang="en-US" sz="2100" dirty="0">
                <a:solidFill>
                  <a:schemeClr val="bg2"/>
                </a:solidFill>
                <a:latin typeface="+mn-lt"/>
              </a:rPr>
              <a:t>P</a:t>
            </a:r>
            <a:r>
              <a:rPr lang="en-US" sz="2100" b="0" i="0" u="none" strike="noStrike" baseline="0" dirty="0">
                <a:solidFill>
                  <a:schemeClr val="bg2"/>
                </a:solidFill>
                <a:latin typeface="+mn-lt"/>
              </a:rPr>
              <a:t>romoting an EB approach to FA; </a:t>
            </a:r>
            <a:endParaRPr lang="en-IN" sz="2100" b="0" i="0" u="none" strike="noStrike" baseline="0" dirty="0">
              <a:solidFill>
                <a:schemeClr val="bg2"/>
              </a:solidFill>
              <a:latin typeface="+mn-lt"/>
            </a:endParaRPr>
          </a:p>
          <a:p>
            <a:pPr algn="l">
              <a:lnSpc>
                <a:spcPct val="150000"/>
              </a:lnSpc>
            </a:pPr>
            <a:endParaRPr lang="en-US" sz="2100" b="1" i="0" u="none" strike="noStrike" baseline="0" dirty="0">
              <a:solidFill>
                <a:schemeClr val="bg2"/>
              </a:solidFill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en-US" sz="2100" b="1" i="0" u="none" strike="noStrike" baseline="0" dirty="0">
                <a:solidFill>
                  <a:schemeClr val="bg2"/>
                </a:solidFill>
                <a:latin typeface="+mn-lt"/>
              </a:rPr>
              <a:t>A global survey: 2018 </a:t>
            </a:r>
            <a:r>
              <a:rPr lang="en-US" sz="2100" b="0" i="0" u="none" strike="noStrike" baseline="0" dirty="0">
                <a:solidFill>
                  <a:schemeClr val="bg2"/>
                </a:solidFill>
                <a:latin typeface="+mn-lt"/>
              </a:rPr>
              <a:t>– 101 NS responded: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b="0" i="0" u="none" strike="noStrike" baseline="0" dirty="0">
                <a:solidFill>
                  <a:schemeClr val="bg2"/>
                </a:solidFill>
                <a:latin typeface="+mn-lt"/>
              </a:rPr>
              <a:t>FA education remains a core area of each NS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b="0" i="0" u="none" strike="noStrike" baseline="0" dirty="0">
                <a:solidFill>
                  <a:schemeClr val="bg2"/>
                </a:solidFill>
                <a:latin typeface="+mn-lt"/>
              </a:rPr>
              <a:t>NS are losing the market space with new actors coming into the FA ecosystem</a:t>
            </a:r>
          </a:p>
          <a:p>
            <a:pPr algn="l">
              <a:lnSpc>
                <a:spcPct val="150000"/>
              </a:lnSpc>
            </a:pPr>
            <a:endParaRPr lang="en-US" sz="2100" b="1" i="0" u="none" strike="noStrike" baseline="0" dirty="0">
              <a:solidFill>
                <a:schemeClr val="bg2"/>
              </a:solidFill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en-US" sz="2100" b="1" i="0" u="none" strike="noStrike" baseline="0" dirty="0">
                <a:solidFill>
                  <a:schemeClr val="bg2"/>
                </a:solidFill>
                <a:latin typeface="+mn-lt"/>
              </a:rPr>
              <a:t>GFARC REVIEW: 2020</a:t>
            </a:r>
            <a:r>
              <a:rPr lang="en-US" sz="2100" b="0" i="0" u="none" strike="noStrike" baseline="0" dirty="0">
                <a:solidFill>
                  <a:schemeClr val="bg2"/>
                </a:solidFill>
                <a:latin typeface="+mn-lt"/>
              </a:rPr>
              <a:t>: The key findings : Team is highly motivated but not able to cater to the current request of NS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b="0" i="0" u="none" strike="noStrike" baseline="0" dirty="0">
                <a:solidFill>
                  <a:schemeClr val="bg2"/>
                </a:solidFill>
                <a:latin typeface="+mn-lt"/>
              </a:rPr>
              <a:t>NS requesting to expand the scope of their first aid services, especially related to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b="0" i="0" u="none" strike="noStrike" baseline="0" dirty="0">
                <a:solidFill>
                  <a:schemeClr val="bg2"/>
                </a:solidFill>
                <a:latin typeface="+mn-lt"/>
              </a:rPr>
              <a:t>NS sustainable financial capacity through </a:t>
            </a:r>
            <a:r>
              <a:rPr lang="en-IN" sz="2100" b="0" i="0" u="none" strike="noStrike" baseline="0" dirty="0">
                <a:solidFill>
                  <a:schemeClr val="bg2"/>
                </a:solidFill>
                <a:latin typeface="+mn-lt"/>
              </a:rPr>
              <a:t>commercial FA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100" b="0" i="0" u="none" strike="noStrike" baseline="0" dirty="0">
                <a:solidFill>
                  <a:schemeClr val="bg2"/>
                </a:solidFill>
                <a:latin typeface="+mn-lt"/>
              </a:rPr>
              <a:t>Improve communication and advocacy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b="0" i="0" u="none" strike="noStrike" baseline="0" dirty="0">
                <a:solidFill>
                  <a:schemeClr val="bg2"/>
                </a:solidFill>
                <a:latin typeface="+mn-lt"/>
              </a:rPr>
              <a:t>Development of strategic alliances and partnerships at the local, national, and international levels</a:t>
            </a:r>
            <a:endParaRPr lang="en-IN" sz="2100" b="0" i="0" u="none" strike="noStrike" baseline="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2A114A6-0B90-49DF-8B8D-3EE506D4A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8544" y="2006414"/>
            <a:ext cx="4599456" cy="31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4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AFDEC1E-87B9-441B-8B8F-59BC4150D42B}"/>
              </a:ext>
            </a:extLst>
          </p:cNvPr>
          <p:cNvSpPr/>
          <p:nvPr/>
        </p:nvSpPr>
        <p:spPr>
          <a:xfrm>
            <a:off x="0" y="1967593"/>
            <a:ext cx="16415657" cy="832099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484A330C-EFCE-4954-93F5-F489E2995D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0" r="17064" b="-1"/>
          <a:stretch/>
        </p:blipFill>
        <p:spPr>
          <a:xfrm>
            <a:off x="14237687" y="1967591"/>
            <a:ext cx="4050313" cy="832099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A7F6E77F-6F8F-414B-9280-42F9D48DA3FD}"/>
              </a:ext>
            </a:extLst>
          </p:cNvPr>
          <p:cNvSpPr txBox="1">
            <a:spLocks/>
          </p:cNvSpPr>
          <p:nvPr/>
        </p:nvSpPr>
        <p:spPr>
          <a:xfrm>
            <a:off x="4738254" y="638630"/>
            <a:ext cx="7958651" cy="144507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6600" b="1" dirty="0">
                <a:solidFill>
                  <a:srgbClr val="FF0000"/>
                </a:solidFill>
                <a:latin typeface="+mn-lt"/>
              </a:rPr>
              <a:t>First Aid: </a:t>
            </a:r>
            <a:r>
              <a:rPr lang="en-GB" b="1" i="1" dirty="0">
                <a:solidFill>
                  <a:srgbClr val="FF0000"/>
                </a:solidFill>
                <a:latin typeface="+mn-lt"/>
              </a:rPr>
              <a:t>Way Forward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F5B4217F-889D-4243-95A8-9099E50A5B2C}"/>
              </a:ext>
            </a:extLst>
          </p:cNvPr>
          <p:cNvSpPr txBox="1">
            <a:spLocks/>
          </p:cNvSpPr>
          <p:nvPr/>
        </p:nvSpPr>
        <p:spPr>
          <a:xfrm>
            <a:off x="551543" y="2199821"/>
            <a:ext cx="13686144" cy="7086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bg2"/>
                </a:solidFill>
              </a:rPr>
              <a:t>Repositioning First Aid at the Center of IFRC Strategy 2030 and obtain a renewed commitment in membership: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400" dirty="0">
                <a:solidFill>
                  <a:schemeClr val="bg2"/>
                </a:solidFill>
              </a:rPr>
              <a:t>1. </a:t>
            </a:r>
            <a:r>
              <a:rPr lang="en-US" sz="2400" b="1" dirty="0">
                <a:solidFill>
                  <a:schemeClr val="bg2"/>
                </a:solidFill>
              </a:rPr>
              <a:t>Revise and update the IFRC FA policy: </a:t>
            </a:r>
          </a:p>
          <a:p>
            <a:pPr lvl="2" fontAlgn="auto">
              <a:spcAft>
                <a:spcPts val="0"/>
              </a:spcAft>
            </a:pPr>
            <a:r>
              <a:rPr lang="en-US" sz="2400" dirty="0">
                <a:solidFill>
                  <a:schemeClr val="bg2"/>
                </a:solidFill>
              </a:rPr>
              <a:t>Out of date</a:t>
            </a:r>
          </a:p>
          <a:p>
            <a:pPr lvl="2" fontAlgn="auto">
              <a:spcAft>
                <a:spcPts val="0"/>
              </a:spcAft>
            </a:pPr>
            <a:r>
              <a:rPr lang="en-US" sz="2400" dirty="0">
                <a:solidFill>
                  <a:schemeClr val="bg2"/>
                </a:solidFill>
              </a:rPr>
              <a:t>Certain elements are still relevant, </a:t>
            </a:r>
          </a:p>
          <a:p>
            <a:pPr lvl="2" fontAlgn="auto">
              <a:spcAft>
                <a:spcPts val="0"/>
              </a:spcAft>
            </a:pPr>
            <a:r>
              <a:rPr lang="en-US" sz="2400" dirty="0">
                <a:solidFill>
                  <a:schemeClr val="bg2"/>
                </a:solidFill>
              </a:rPr>
              <a:t>Needs considerable revision to be in line with changes that have since taken place in the FA ecosystem,</a:t>
            </a:r>
          </a:p>
          <a:p>
            <a:pPr marL="19050" indent="0" fontAlgn="auto">
              <a:lnSpc>
                <a:spcPct val="100000"/>
              </a:lnSpc>
              <a:spcAft>
                <a:spcPts val="0"/>
              </a:spcAft>
              <a:buNone/>
            </a:pPr>
            <a:endParaRPr lang="en-US" sz="1400" dirty="0">
              <a:solidFill>
                <a:schemeClr val="bg2"/>
              </a:solidFill>
            </a:endParaRPr>
          </a:p>
          <a:p>
            <a:pPr marL="19050" indent="0" fontAlgn="auto">
              <a:spcAft>
                <a:spcPts val="0"/>
              </a:spcAft>
              <a:buNone/>
            </a:pPr>
            <a:r>
              <a:rPr lang="en-US" sz="2400" dirty="0">
                <a:solidFill>
                  <a:schemeClr val="bg2"/>
                </a:solidFill>
              </a:rPr>
              <a:t>2. </a:t>
            </a:r>
            <a:r>
              <a:rPr lang="en-US" sz="2400" b="1" dirty="0">
                <a:solidFill>
                  <a:schemeClr val="bg2"/>
                </a:solidFill>
              </a:rPr>
              <a:t>Develop the IFRC FA Vision 2030 including the implementation framework: </a:t>
            </a:r>
          </a:p>
          <a:p>
            <a:pPr lvl="2" fontAlgn="auto">
              <a:spcAft>
                <a:spcPts val="0"/>
              </a:spcAft>
            </a:pPr>
            <a:r>
              <a:rPr lang="en-US" sz="2400" dirty="0">
                <a:solidFill>
                  <a:schemeClr val="bg2"/>
                </a:solidFill>
              </a:rPr>
              <a:t>Relevant in all contexts,. </a:t>
            </a:r>
          </a:p>
          <a:p>
            <a:pPr lvl="2" fontAlgn="auto">
              <a:spcAft>
                <a:spcPts val="0"/>
              </a:spcAft>
            </a:pPr>
            <a:r>
              <a:rPr lang="en-US" sz="2400" dirty="0">
                <a:solidFill>
                  <a:schemeClr val="bg2"/>
                </a:solidFill>
              </a:rPr>
              <a:t>Define the renewed ambition of the RCRC network &amp; will include :</a:t>
            </a:r>
          </a:p>
          <a:p>
            <a:pPr lvl="3" fontAlgn="auto">
              <a:spcAft>
                <a:spcPts val="0"/>
              </a:spcAft>
            </a:pPr>
            <a:r>
              <a:rPr lang="en-US" sz="2400" dirty="0">
                <a:solidFill>
                  <a:schemeClr val="bg2"/>
                </a:solidFill>
              </a:rPr>
              <a:t>Strategic priorities, including the resources and structural changes needed</a:t>
            </a:r>
          </a:p>
          <a:p>
            <a:pPr lvl="3" fontAlgn="auto">
              <a:spcAft>
                <a:spcPts val="0"/>
              </a:spcAft>
            </a:pPr>
            <a:r>
              <a:rPr lang="en-US" sz="2400" dirty="0">
                <a:solidFill>
                  <a:schemeClr val="bg2"/>
                </a:solidFill>
              </a:rPr>
              <a:t>Monitor the progress through objectively verifiable indicators by 2025 and 2029.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endParaRPr lang="en-US" sz="1400" dirty="0">
              <a:solidFill>
                <a:schemeClr val="bg2"/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400" dirty="0">
                <a:solidFill>
                  <a:schemeClr val="bg2"/>
                </a:solidFill>
              </a:rPr>
              <a:t>3. </a:t>
            </a:r>
            <a:r>
              <a:rPr lang="en-US" sz="2400" b="1" dirty="0">
                <a:solidFill>
                  <a:schemeClr val="bg2"/>
                </a:solidFill>
              </a:rPr>
              <a:t>Increased communication and advocacy efforts:</a:t>
            </a:r>
          </a:p>
          <a:p>
            <a:pPr lvl="2" fontAlgn="auto">
              <a:spcAft>
                <a:spcPts val="0"/>
              </a:spcAft>
            </a:pPr>
            <a:r>
              <a:rPr lang="en-US" sz="2400" dirty="0">
                <a:solidFill>
                  <a:schemeClr val="bg2"/>
                </a:solidFill>
              </a:rPr>
              <a:t>World FA day, World Restart a heart day, other opportunities </a:t>
            </a:r>
          </a:p>
          <a:p>
            <a:pPr lvl="2" fontAlgn="auto">
              <a:spcAft>
                <a:spcPts val="0"/>
              </a:spcAft>
            </a:pPr>
            <a:r>
              <a:rPr lang="en-US" sz="2400" dirty="0">
                <a:solidFill>
                  <a:schemeClr val="bg2"/>
                </a:solidFill>
              </a:rPr>
              <a:t>Side event during GA with NS and IFRC</a:t>
            </a:r>
          </a:p>
          <a:p>
            <a:pPr marL="273050" lvl="1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1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xmlns="" id="{86107DDF-EF23-480B-B1B5-68AC3D5D9B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t="12288" r="4686" b="-286"/>
          <a:stretch/>
        </p:blipFill>
        <p:spPr>
          <a:xfrm>
            <a:off x="0" y="1973943"/>
            <a:ext cx="18287999" cy="83146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81BE272-2AB4-475D-B9A5-0EA624E0A610}"/>
              </a:ext>
            </a:extLst>
          </p:cNvPr>
          <p:cNvSpPr/>
          <p:nvPr/>
        </p:nvSpPr>
        <p:spPr>
          <a:xfrm>
            <a:off x="-1" y="1973943"/>
            <a:ext cx="18288001" cy="8314645"/>
          </a:xfrm>
          <a:prstGeom prst="rect">
            <a:avLst/>
          </a:prstGeom>
          <a:solidFill>
            <a:srgbClr val="FF0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B3842D-FDD4-44C6-8318-12ED0A740AEA}"/>
              </a:ext>
            </a:extLst>
          </p:cNvPr>
          <p:cNvSpPr txBox="1"/>
          <p:nvPr/>
        </p:nvSpPr>
        <p:spPr>
          <a:xfrm>
            <a:off x="1436914" y="2978579"/>
            <a:ext cx="15457715" cy="1069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0" i="0" u="none" strike="noStrike" baseline="0" dirty="0">
                <a:solidFill>
                  <a:schemeClr val="bg2"/>
                </a:solidFill>
                <a:latin typeface="+mn-lt"/>
              </a:rPr>
              <a:t>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x-none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E1B80C7-8B99-4BA0-95CA-ACFEA53A4906}"/>
              </a:ext>
            </a:extLst>
          </p:cNvPr>
          <p:cNvSpPr txBox="1">
            <a:spLocks/>
          </p:cNvSpPr>
          <p:nvPr/>
        </p:nvSpPr>
        <p:spPr bwMode="auto">
          <a:xfrm>
            <a:off x="5180412" y="429953"/>
            <a:ext cx="8229600" cy="154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5400" b="1" dirty="0">
                <a:solidFill>
                  <a:srgbClr val="FF0000"/>
                </a:solidFill>
                <a:latin typeface="+mn-lt"/>
              </a:rPr>
              <a:t>First Aid: Key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D416C96-18B1-4343-96CE-C9E2F5D5922B}"/>
              </a:ext>
            </a:extLst>
          </p:cNvPr>
          <p:cNvSpPr txBox="1"/>
          <p:nvPr/>
        </p:nvSpPr>
        <p:spPr>
          <a:xfrm>
            <a:off x="781396" y="1794244"/>
            <a:ext cx="16791709" cy="8674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0" i="0" u="none" strike="noStrike" baseline="0" dirty="0">
                <a:solidFill>
                  <a:schemeClr val="bg2"/>
                </a:solidFill>
                <a:latin typeface="+mn-lt"/>
              </a:rPr>
              <a:t>Repositioning FA paper finalized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1" i="0" u="none" strike="noStrike" baseline="0" dirty="0">
                <a:solidFill>
                  <a:schemeClr val="bg2"/>
                </a:solidFill>
                <a:latin typeface="+mn-lt"/>
              </a:rPr>
              <a:t>Joint announcement </a:t>
            </a:r>
            <a:r>
              <a:rPr lang="en-US" sz="2700" b="0" i="0" u="none" strike="noStrike" baseline="0" dirty="0">
                <a:solidFill>
                  <a:schemeClr val="bg2"/>
                </a:solidFill>
                <a:latin typeface="+mn-lt"/>
              </a:rPr>
              <a:t>by American RC, French RC and IFRC for the initiative on FA: </a:t>
            </a:r>
            <a:r>
              <a:rPr lang="en-US" sz="2700" b="1" i="0" u="none" strike="noStrike" baseline="0" dirty="0" err="1">
                <a:solidFill>
                  <a:schemeClr val="bg2"/>
                </a:solidFill>
                <a:latin typeface="+mn-lt"/>
              </a:rPr>
              <a:t>EoI</a:t>
            </a:r>
            <a:endParaRPr lang="en-US" sz="2700" b="1" i="0" u="none" strike="noStrike" baseline="0" dirty="0">
              <a:solidFill>
                <a:schemeClr val="bg2"/>
              </a:solidFill>
              <a:latin typeface="+mn-lt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1" i="0" u="none" strike="noStrike" baseline="0" dirty="0">
                <a:solidFill>
                  <a:schemeClr val="bg2"/>
                </a:solidFill>
                <a:latin typeface="+mn-lt"/>
              </a:rPr>
              <a:t>Full time staff: 3 First Aid officer (American, Canadian and French Red Cross)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700" b="1" i="0" u="none" strike="noStrike" baseline="0" dirty="0">
                <a:solidFill>
                  <a:schemeClr val="bg2"/>
                </a:solidFill>
                <a:latin typeface="+mn-lt"/>
              </a:rPr>
              <a:t>Establishment of extensive consultation mechanisms: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1" i="0" u="none" strike="noStrike" baseline="0" dirty="0">
                <a:solidFill>
                  <a:schemeClr val="bg2"/>
                </a:solidFill>
                <a:latin typeface="+mn-lt"/>
              </a:rPr>
              <a:t>2 Technical Working groups</a:t>
            </a:r>
            <a:r>
              <a:rPr lang="en-US" sz="2700" b="0" i="0" u="none" strike="noStrike" baseline="0" dirty="0">
                <a:solidFill>
                  <a:schemeClr val="bg2"/>
                </a:solidFill>
                <a:latin typeface="+mn-lt"/>
              </a:rPr>
              <a:t>: </a:t>
            </a:r>
            <a:r>
              <a:rPr lang="en-US" sz="2700" dirty="0">
                <a:solidFill>
                  <a:schemeClr val="bg2"/>
                </a:solidFill>
                <a:latin typeface="+mn-lt"/>
              </a:rPr>
              <a:t>Policy and Vision:</a:t>
            </a:r>
            <a:endParaRPr lang="en-US" sz="2700" b="0" i="0" u="none" strike="noStrike" baseline="0" dirty="0">
              <a:solidFill>
                <a:schemeClr val="bg2"/>
              </a:solidFill>
              <a:latin typeface="+mn-lt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0" i="0" u="none" strike="noStrike" baseline="0" dirty="0">
                <a:solidFill>
                  <a:schemeClr val="bg2"/>
                </a:solidFill>
                <a:latin typeface="+mn-lt"/>
              </a:rPr>
              <a:t>Under TWG Vision: At least 6</a:t>
            </a:r>
            <a:r>
              <a:rPr lang="en-US" sz="2700" b="1" i="0" u="none" strike="noStrike" baseline="0" dirty="0">
                <a:solidFill>
                  <a:schemeClr val="bg2"/>
                </a:solidFill>
                <a:latin typeface="+mn-lt"/>
              </a:rPr>
              <a:t> sub-working groups </a:t>
            </a:r>
            <a:r>
              <a:rPr lang="en-US" sz="2700" b="0" i="0" u="none" strike="noStrike" baseline="0" dirty="0">
                <a:solidFill>
                  <a:schemeClr val="bg2"/>
                </a:solidFill>
                <a:latin typeface="+mn-lt"/>
              </a:rPr>
              <a:t>: Vision and framework on the following 6 key areas:</a:t>
            </a:r>
          </a:p>
          <a:p>
            <a:pPr marL="2062163" lvl="1" indent="-28575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bg2"/>
                </a:solidFill>
                <a:effectLst/>
                <a:latin typeface="+mn-lt"/>
                <a:ea typeface="Calibri" panose="020F0502020204030204" pitchFamily="34" charset="0"/>
                <a:cs typeface="Shruti" panose="020B0502040204020203" pitchFamily="34" charset="0"/>
              </a:rPr>
              <a:t>Commercial FA</a:t>
            </a:r>
            <a:endParaRPr lang="x-none" sz="2400" dirty="0">
              <a:solidFill>
                <a:schemeClr val="bg2"/>
              </a:solidFill>
              <a:effectLst/>
              <a:latin typeface="+mn-lt"/>
              <a:ea typeface="Calibri" panose="020F0502020204030204" pitchFamily="34" charset="0"/>
              <a:cs typeface="Shruti" panose="020B0502040204020203" pitchFamily="34" charset="0"/>
            </a:endParaRPr>
          </a:p>
          <a:p>
            <a:pPr marL="2062163" lvl="1" indent="-28575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bg2"/>
                </a:solidFill>
                <a:effectLst/>
                <a:latin typeface="+mn-lt"/>
                <a:ea typeface="Calibri" panose="020F0502020204030204" pitchFamily="34" charset="0"/>
                <a:cs typeface="Shruti" panose="020B0502040204020203" pitchFamily="34" charset="0"/>
              </a:rPr>
              <a:t>FA and resuscitation education and training</a:t>
            </a:r>
            <a:endParaRPr lang="x-none" sz="2400" dirty="0">
              <a:solidFill>
                <a:schemeClr val="bg2"/>
              </a:solidFill>
              <a:effectLst/>
              <a:latin typeface="+mn-lt"/>
              <a:ea typeface="Calibri" panose="020F0502020204030204" pitchFamily="34" charset="0"/>
              <a:cs typeface="Shruti" panose="020B0502040204020203" pitchFamily="34" charset="0"/>
            </a:endParaRPr>
          </a:p>
          <a:p>
            <a:pPr marL="2062163" lvl="1" indent="-28575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bg2"/>
                </a:solidFill>
                <a:effectLst/>
                <a:latin typeface="+mn-lt"/>
                <a:ea typeface="Calibri" panose="020F0502020204030204" pitchFamily="34" charset="0"/>
                <a:cs typeface="Shruti" panose="020B0502040204020203" pitchFamily="34" charset="0"/>
              </a:rPr>
              <a:t>FA &amp; resuscitation in operations, prehospital health care, and healthcare institutions</a:t>
            </a:r>
            <a:endParaRPr lang="x-none" sz="2400" dirty="0">
              <a:solidFill>
                <a:schemeClr val="bg2"/>
              </a:solidFill>
              <a:effectLst/>
              <a:latin typeface="+mn-lt"/>
              <a:ea typeface="Calibri" panose="020F0502020204030204" pitchFamily="34" charset="0"/>
              <a:cs typeface="Shruti" panose="020B0502040204020203" pitchFamily="34" charset="0"/>
            </a:endParaRPr>
          </a:p>
          <a:p>
            <a:pPr marL="2062163" lvl="1" indent="-28575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bg2"/>
                </a:solidFill>
                <a:effectLst/>
                <a:latin typeface="+mn-lt"/>
                <a:ea typeface="Calibri" panose="020F0502020204030204" pitchFamily="34" charset="0"/>
                <a:cs typeface="Shruti" panose="020B0502040204020203" pitchFamily="34" charset="0"/>
              </a:rPr>
              <a:t>FA and CPR in schools</a:t>
            </a:r>
            <a:endParaRPr lang="x-none" sz="2400" dirty="0">
              <a:solidFill>
                <a:schemeClr val="bg2"/>
              </a:solidFill>
              <a:effectLst/>
              <a:latin typeface="+mn-lt"/>
              <a:ea typeface="Calibri" panose="020F0502020204030204" pitchFamily="34" charset="0"/>
              <a:cs typeface="Shruti" panose="020B0502040204020203" pitchFamily="34" charset="0"/>
            </a:endParaRPr>
          </a:p>
          <a:p>
            <a:pPr marL="2062163" lvl="1" indent="-28575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bg2"/>
                </a:solidFill>
                <a:effectLst/>
                <a:latin typeface="+mn-lt"/>
                <a:ea typeface="Calibri" panose="020F0502020204030204" pitchFamily="34" charset="0"/>
                <a:cs typeface="Shruti" panose="020B0502040204020203" pitchFamily="34" charset="0"/>
              </a:rPr>
              <a:t>FA and resuscitation standards and qualification </a:t>
            </a:r>
            <a:endParaRPr lang="x-none" sz="2400" dirty="0">
              <a:solidFill>
                <a:schemeClr val="bg2"/>
              </a:solidFill>
              <a:effectLst/>
              <a:latin typeface="+mn-lt"/>
              <a:ea typeface="Calibri" panose="020F0502020204030204" pitchFamily="34" charset="0"/>
              <a:cs typeface="Shruti" panose="020B0502040204020203" pitchFamily="34" charset="0"/>
            </a:endParaRPr>
          </a:p>
          <a:p>
            <a:pPr marL="2062163" lvl="1" indent="-28575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bg2"/>
                </a:solidFill>
                <a:effectLst/>
                <a:latin typeface="+mn-lt"/>
                <a:ea typeface="Calibri" panose="020F0502020204030204" pitchFamily="34" charset="0"/>
                <a:cs typeface="Shruti" panose="020B0502040204020203" pitchFamily="34" charset="0"/>
              </a:rPr>
              <a:t>Research, Evaluation, Advocacy and Legislation</a:t>
            </a:r>
            <a:endParaRPr lang="x-none" sz="2400" dirty="0">
              <a:solidFill>
                <a:schemeClr val="bg2"/>
              </a:solidFill>
              <a:effectLst/>
              <a:latin typeface="+mn-lt"/>
              <a:ea typeface="Calibri" panose="020F0502020204030204" pitchFamily="34" charset="0"/>
              <a:cs typeface="Shruti" panose="020B0502040204020203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1" i="0" u="none" strike="noStrike" baseline="0" dirty="0">
                <a:solidFill>
                  <a:schemeClr val="bg2"/>
                </a:solidFill>
                <a:latin typeface="+mn-lt"/>
              </a:rPr>
              <a:t>Steering Committee: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700" b="0" i="0" u="none" strike="noStrike" baseline="0" dirty="0">
                <a:solidFill>
                  <a:schemeClr val="bg2"/>
                </a:solidFill>
                <a:latin typeface="+mn-lt"/>
              </a:rPr>
              <a:t>Multiple rounds of drafting, </a:t>
            </a:r>
            <a:r>
              <a:rPr lang="en-IN" sz="2700" b="0" i="0" u="none" strike="noStrike" baseline="0" dirty="0" err="1">
                <a:solidFill>
                  <a:schemeClr val="bg2"/>
                </a:solidFill>
                <a:latin typeface="+mn-lt"/>
              </a:rPr>
              <a:t>writeshop</a:t>
            </a:r>
            <a:r>
              <a:rPr lang="en-IN" sz="2700" dirty="0">
                <a:solidFill>
                  <a:schemeClr val="bg2"/>
                </a:solidFill>
                <a:latin typeface="+mn-lt"/>
              </a:rPr>
              <a:t>, </a:t>
            </a:r>
            <a:r>
              <a:rPr lang="en-IN" sz="2700" b="0" i="0" u="none" strike="noStrike" baseline="0" dirty="0">
                <a:solidFill>
                  <a:schemeClr val="bg2"/>
                </a:solidFill>
                <a:latin typeface="+mn-lt"/>
              </a:rPr>
              <a:t>consultations with membership and finalization of documents.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0" i="0" u="none" strike="noStrike" baseline="0" dirty="0">
                <a:solidFill>
                  <a:schemeClr val="bg2"/>
                </a:solidFill>
                <a:latin typeface="+mn-lt"/>
              </a:rPr>
              <a:t>A resolution presenting The FA Policy and Vision for adoption at </a:t>
            </a:r>
            <a:r>
              <a:rPr lang="en-IN" sz="2700" b="0" i="0" u="none" strike="noStrike" baseline="0" dirty="0">
                <a:solidFill>
                  <a:schemeClr val="bg2"/>
                </a:solidFill>
                <a:latin typeface="+mn-lt"/>
              </a:rPr>
              <a:t>GA and potentially a side event.</a:t>
            </a:r>
            <a:endParaRPr lang="x-none" sz="27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5174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1D71D55-A2DE-411E-ABC8-69BE13DDBAB7}"/>
              </a:ext>
            </a:extLst>
          </p:cNvPr>
          <p:cNvSpPr txBox="1">
            <a:spLocks/>
          </p:cNvSpPr>
          <p:nvPr/>
        </p:nvSpPr>
        <p:spPr bwMode="auto">
          <a:xfrm>
            <a:off x="1974273" y="0"/>
            <a:ext cx="13840691" cy="232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en-GB" sz="5400" b="1" dirty="0">
                <a:solidFill>
                  <a:srgbClr val="FF0000"/>
                </a:solidFill>
              </a:rPr>
              <a:t>Establishment of consultation mechanisms</a:t>
            </a:r>
            <a:endParaRPr lang="en-PH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xmlns="" id="{508D0BA3-968F-4AC4-9AEB-656342BAD45F}"/>
              </a:ext>
            </a:extLst>
          </p:cNvPr>
          <p:cNvGraphicFramePr/>
          <p:nvPr/>
        </p:nvGraphicFramePr>
        <p:xfrm>
          <a:off x="2473036" y="2098964"/>
          <a:ext cx="13071764" cy="7393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376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4C1FE3D-CB12-4932-8CB3-C84BA0591BF1}"/>
              </a:ext>
            </a:extLst>
          </p:cNvPr>
          <p:cNvSpPr txBox="1">
            <a:spLocks/>
          </p:cNvSpPr>
          <p:nvPr/>
        </p:nvSpPr>
        <p:spPr bwMode="auto">
          <a:xfrm>
            <a:off x="2362200" y="332509"/>
            <a:ext cx="12325349" cy="154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5400" b="1" dirty="0">
                <a:solidFill>
                  <a:srgbClr val="FF0000"/>
                </a:solidFill>
                <a:latin typeface="+mn-lt"/>
              </a:rPr>
              <a:t>Members </a:t>
            </a:r>
            <a:endParaRPr lang="en-GB" sz="40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54E642E7-E50D-4BD9-9A16-E1C9EBEC72A1}"/>
              </a:ext>
            </a:extLst>
          </p:cNvPr>
          <p:cNvGraphicFramePr/>
          <p:nvPr/>
        </p:nvGraphicFramePr>
        <p:xfrm>
          <a:off x="1619250" y="1581150"/>
          <a:ext cx="15087600" cy="746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437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4C1FE3D-CB12-4932-8CB3-C84BA0591BF1}"/>
              </a:ext>
            </a:extLst>
          </p:cNvPr>
          <p:cNvSpPr txBox="1">
            <a:spLocks/>
          </p:cNvSpPr>
          <p:nvPr/>
        </p:nvSpPr>
        <p:spPr bwMode="auto">
          <a:xfrm>
            <a:off x="2362200" y="332509"/>
            <a:ext cx="12325349" cy="154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5400" b="1" dirty="0">
                <a:solidFill>
                  <a:srgbClr val="FF0000"/>
                </a:solidFill>
                <a:latin typeface="+mn-lt"/>
              </a:rPr>
              <a:t>First Aid Vision</a:t>
            </a:r>
          </a:p>
          <a:p>
            <a:r>
              <a:rPr lang="en-GB" sz="4000" b="1" dirty="0">
                <a:solidFill>
                  <a:srgbClr val="FF0000"/>
                </a:solidFill>
                <a:latin typeface="+mn-lt"/>
              </a:rPr>
              <a:t>Six sub-working group members 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1C0A0471-C2C7-4542-8783-4B927B356DA2}"/>
              </a:ext>
            </a:extLst>
          </p:cNvPr>
          <p:cNvGraphicFramePr/>
          <p:nvPr/>
        </p:nvGraphicFramePr>
        <p:xfrm>
          <a:off x="1018310" y="1876500"/>
          <a:ext cx="16563108" cy="735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794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A7F6E77F-6F8F-414B-9280-42F9D48DA3FD}"/>
              </a:ext>
            </a:extLst>
          </p:cNvPr>
          <p:cNvSpPr txBox="1">
            <a:spLocks/>
          </p:cNvSpPr>
          <p:nvPr/>
        </p:nvSpPr>
        <p:spPr>
          <a:xfrm>
            <a:off x="13525500" y="2846613"/>
            <a:ext cx="4052207" cy="144507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5400" b="1" dirty="0">
                <a:solidFill>
                  <a:srgbClr val="FF0000"/>
                </a:solidFill>
                <a:latin typeface="+mn-lt"/>
              </a:rPr>
              <a:t>Where are we  now?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EF2538E4-44B3-4557-BD93-088F90BDDF88}"/>
              </a:ext>
            </a:extLst>
          </p:cNvPr>
          <p:cNvGraphicFramePr/>
          <p:nvPr/>
        </p:nvGraphicFramePr>
        <p:xfrm>
          <a:off x="1333500" y="1080294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1565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xmlns="" id="{1AE1497B-3722-446C-A483-D9972B8147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/>
          <a:stretch/>
        </p:blipFill>
        <p:spPr>
          <a:xfrm>
            <a:off x="0" y="0"/>
            <a:ext cx="15994743" cy="102885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207F1D1-7DA8-4D2E-8406-CA83745B58E0}"/>
              </a:ext>
            </a:extLst>
          </p:cNvPr>
          <p:cNvSpPr/>
          <p:nvPr/>
        </p:nvSpPr>
        <p:spPr>
          <a:xfrm>
            <a:off x="0" y="0"/>
            <a:ext cx="15994743" cy="10288588"/>
          </a:xfrm>
          <a:prstGeom prst="rect">
            <a:avLst/>
          </a:prstGeom>
          <a:solidFill>
            <a:srgbClr val="FF0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77E7112A-D7BF-4504-95B9-CBE0C6D67E41}"/>
              </a:ext>
            </a:extLst>
          </p:cNvPr>
          <p:cNvGraphicFramePr/>
          <p:nvPr/>
        </p:nvGraphicFramePr>
        <p:xfrm>
          <a:off x="1629597" y="680244"/>
          <a:ext cx="13021585" cy="9128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4821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3F3F3F"/>
      </a:lt1>
      <a:dk2>
        <a:srgbClr val="33394B"/>
      </a:dk2>
      <a:lt2>
        <a:srgbClr val="FFFFFF"/>
      </a:lt2>
      <a:accent1>
        <a:srgbClr val="001D41"/>
      </a:accent1>
      <a:accent2>
        <a:srgbClr val="E8E8E8"/>
      </a:accent2>
      <a:accent3>
        <a:srgbClr val="F5333F"/>
      </a:accent3>
      <a:accent4>
        <a:srgbClr val="F5333F"/>
      </a:accent4>
      <a:accent5>
        <a:srgbClr val="001D41"/>
      </a:accent5>
      <a:accent6>
        <a:srgbClr val="FF4E51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2B3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770</TotalTime>
  <Words>1151</Words>
  <Application>Microsoft Office PowerPoint</Application>
  <PresentationFormat>Personnalisé</PresentationFormat>
  <Paragraphs>235</Paragraphs>
  <Slides>11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2" baseType="lpstr">
      <vt:lpstr>Arial</vt:lpstr>
      <vt:lpstr>Montserrat</vt:lpstr>
      <vt:lpstr>Montserrat SemiBold</vt:lpstr>
      <vt:lpstr>Courier New</vt:lpstr>
      <vt:lpstr>Calibri Light</vt:lpstr>
      <vt:lpstr>Century Gothic</vt:lpstr>
      <vt:lpstr>Shruti</vt:lpstr>
      <vt:lpstr>Bebas</vt:lpstr>
      <vt:lpstr>Open Sans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You!</vt:lpstr>
    </vt:vector>
  </TitlesOfParts>
  <Company>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ISSARD Diane</cp:lastModifiedBy>
  <cp:revision>135</cp:revision>
  <dcterms:created xsi:type="dcterms:W3CDTF">2015-02-25T15:20:40Z</dcterms:created>
  <dcterms:modified xsi:type="dcterms:W3CDTF">2021-09-29T09:55:08Z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af3f7fd-5cd4-4287-9002-aceb9af13c42_Enabled">
    <vt:lpwstr>true</vt:lpwstr>
  </property>
  <property fmtid="{D5CDD505-2E9C-101B-9397-08002B2CF9AE}" pid="3" name="MSIP_Label_caf3f7fd-5cd4-4287-9002-aceb9af13c42_SetDate">
    <vt:lpwstr>2021-09-20T09:09:25Z</vt:lpwstr>
  </property>
  <property fmtid="{D5CDD505-2E9C-101B-9397-08002B2CF9AE}" pid="4" name="MSIP_Label_caf3f7fd-5cd4-4287-9002-aceb9af13c42_Method">
    <vt:lpwstr>Privileged</vt:lpwstr>
  </property>
  <property fmtid="{D5CDD505-2E9C-101B-9397-08002B2CF9AE}" pid="5" name="MSIP_Label_caf3f7fd-5cd4-4287-9002-aceb9af13c42_Name">
    <vt:lpwstr>Public</vt:lpwstr>
  </property>
  <property fmtid="{D5CDD505-2E9C-101B-9397-08002B2CF9AE}" pid="6" name="MSIP_Label_caf3f7fd-5cd4-4287-9002-aceb9af13c42_SiteId">
    <vt:lpwstr>a2b53be5-734e-4e6c-ab0d-d184f60fd917</vt:lpwstr>
  </property>
  <property fmtid="{D5CDD505-2E9C-101B-9397-08002B2CF9AE}" pid="7" name="MSIP_Label_caf3f7fd-5cd4-4287-9002-aceb9af13c42_ActionId">
    <vt:lpwstr>4de1fb28-4b6a-4ad7-9065-7d50dd18ed66</vt:lpwstr>
  </property>
  <property fmtid="{D5CDD505-2E9C-101B-9397-08002B2CF9AE}" pid="8" name="MSIP_Label_caf3f7fd-5cd4-4287-9002-aceb9af13c42_ContentBits">
    <vt:lpwstr>2</vt:lpwstr>
  </property>
</Properties>
</file>