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94" r:id="rId3"/>
    <p:sldId id="289" r:id="rId4"/>
    <p:sldId id="287" r:id="rId5"/>
    <p:sldId id="290" r:id="rId6"/>
    <p:sldId id="292" r:id="rId7"/>
    <p:sldId id="293" r:id="rId8"/>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p15:clr>
            <a:srgbClr val="A4A3A4"/>
          </p15:clr>
        </p15:guide>
        <p15:guide id="2" orient="horz" pos="1162">
          <p15:clr>
            <a:srgbClr val="A4A3A4"/>
          </p15:clr>
        </p15:guide>
        <p15:guide id="3" orient="horz" pos="4047">
          <p15:clr>
            <a:srgbClr val="A4A3A4"/>
          </p15:clr>
        </p15:guide>
        <p15:guide id="4" orient="horz" pos="327">
          <p15:clr>
            <a:srgbClr val="A4A3A4"/>
          </p15:clr>
        </p15:guide>
        <p15:guide id="5" orient="horz" pos="3906">
          <p15:clr>
            <a:srgbClr val="A4A3A4"/>
          </p15:clr>
        </p15:guide>
        <p15:guide id="6" pos="2993">
          <p15:clr>
            <a:srgbClr val="A4A3A4"/>
          </p15:clr>
        </p15:guide>
        <p15:guide id="7" pos="453">
          <p15:clr>
            <a:srgbClr val="A4A3A4"/>
          </p15:clr>
        </p15:guide>
        <p15:guide id="8" pos="5307">
          <p15:clr>
            <a:srgbClr val="A4A3A4"/>
          </p15:clr>
        </p15:guide>
        <p15:guide id="9" pos="31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A0B"/>
    <a:srgbClr val="BEBABB"/>
    <a:srgbClr val="C8171E"/>
    <a:srgbClr val="504C4C"/>
    <a:srgbClr val="FCE400"/>
    <a:srgbClr val="FAE3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howGuides="1">
      <p:cViewPr varScale="1">
        <p:scale>
          <a:sx n="60" d="100"/>
          <a:sy n="60" d="100"/>
        </p:scale>
        <p:origin x="828" y="48"/>
      </p:cViewPr>
      <p:guideLst>
        <p:guide orient="horz" pos="3816"/>
        <p:guide orient="horz" pos="1162"/>
        <p:guide orient="horz" pos="4047"/>
        <p:guide orient="horz" pos="327"/>
        <p:guide orient="horz" pos="3906"/>
        <p:guide pos="2993"/>
        <p:guide pos="453"/>
        <p:guide pos="5307"/>
        <p:guide pos="31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7A272-0745-4D49-93BB-6B6EB01A201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449E903-8E97-4D56-9748-A351C2DA6684}">
      <dgm:prSet/>
      <dgm:spPr/>
      <dgm:t>
        <a:bodyPr/>
        <a:lstStyle/>
        <a:p>
          <a:r>
            <a:rPr lang="en-GB" b="0" dirty="0"/>
            <a:t>The teacher will gather the students outside, inform them that they are going for a small run with different post on first aid topics. </a:t>
          </a:r>
          <a:endParaRPr lang="en-US" dirty="0"/>
        </a:p>
      </dgm:t>
    </dgm:pt>
    <dgm:pt modelId="{0C32FD19-1462-4D74-A59F-9BED4C6A3379}" type="parTrans" cxnId="{462C07FC-D359-47FE-A906-62451392BA21}">
      <dgm:prSet/>
      <dgm:spPr/>
      <dgm:t>
        <a:bodyPr/>
        <a:lstStyle/>
        <a:p>
          <a:endParaRPr lang="en-US"/>
        </a:p>
      </dgm:t>
    </dgm:pt>
    <dgm:pt modelId="{F2F71267-53FC-4C79-8C2F-A2C19CAEC5E0}" type="sibTrans" cxnId="{462C07FC-D359-47FE-A906-62451392BA21}">
      <dgm:prSet/>
      <dgm:spPr/>
      <dgm:t>
        <a:bodyPr/>
        <a:lstStyle/>
        <a:p>
          <a:endParaRPr lang="en-US"/>
        </a:p>
      </dgm:t>
    </dgm:pt>
    <dgm:pt modelId="{FCEDEA94-CF91-4063-BE9F-033D06787AF1}">
      <dgm:prSet/>
      <dgm:spPr/>
      <dgm:t>
        <a:bodyPr/>
        <a:lstStyle/>
        <a:p>
          <a:r>
            <a:rPr lang="en-GB" b="0" dirty="0"/>
            <a:t>The teacher will ask if the know what first aid is? Who can give first aid, and why we should give first aid? Is there anything that we are afraid of by giving first aid?</a:t>
          </a:r>
          <a:endParaRPr lang="en-US" dirty="0"/>
        </a:p>
      </dgm:t>
    </dgm:pt>
    <dgm:pt modelId="{2871E308-9265-4A87-AF81-74095B642CB9}" type="parTrans" cxnId="{5F31AF0E-206D-4F20-89E0-BD6B243CB42B}">
      <dgm:prSet/>
      <dgm:spPr/>
      <dgm:t>
        <a:bodyPr/>
        <a:lstStyle/>
        <a:p>
          <a:endParaRPr lang="en-US"/>
        </a:p>
      </dgm:t>
    </dgm:pt>
    <dgm:pt modelId="{03B8DA4E-A74B-4BF3-BA39-AC8B022192C0}" type="sibTrans" cxnId="{5F31AF0E-206D-4F20-89E0-BD6B243CB42B}">
      <dgm:prSet/>
      <dgm:spPr/>
      <dgm:t>
        <a:bodyPr/>
        <a:lstStyle/>
        <a:p>
          <a:endParaRPr lang="en-US"/>
        </a:p>
      </dgm:t>
    </dgm:pt>
    <dgm:pt modelId="{98A28E50-2952-4FF5-89FA-7408DE7B6066}">
      <dgm:prSet/>
      <dgm:spPr/>
      <dgm:t>
        <a:bodyPr/>
        <a:lstStyle/>
        <a:p>
          <a:r>
            <a:rPr lang="en-GB" b="0" dirty="0"/>
            <a:t>The idea is to give the children confidents by talking about the important of knowing first aid and that we all are willing to help a person in distress, even though we might get a bit scared or nervous.</a:t>
          </a:r>
          <a:endParaRPr lang="en-US" dirty="0"/>
        </a:p>
      </dgm:t>
    </dgm:pt>
    <dgm:pt modelId="{3B402260-DAEF-448A-80F8-FA661310C58E}" type="parTrans" cxnId="{79D4DD97-346B-45D7-B6FD-05E2A0310976}">
      <dgm:prSet/>
      <dgm:spPr/>
      <dgm:t>
        <a:bodyPr/>
        <a:lstStyle/>
        <a:p>
          <a:endParaRPr lang="en-US"/>
        </a:p>
      </dgm:t>
    </dgm:pt>
    <dgm:pt modelId="{5840889C-2DEF-468C-8154-36A816160536}" type="sibTrans" cxnId="{79D4DD97-346B-45D7-B6FD-05E2A0310976}">
      <dgm:prSet/>
      <dgm:spPr/>
      <dgm:t>
        <a:bodyPr/>
        <a:lstStyle/>
        <a:p>
          <a:endParaRPr lang="en-US"/>
        </a:p>
      </dgm:t>
    </dgm:pt>
    <dgm:pt modelId="{639E74EC-FA8D-46E5-83E9-BF129AEBC3FF}" type="pres">
      <dgm:prSet presAssocID="{8FF7A272-0745-4D49-93BB-6B6EB01A2013}" presName="root" presStyleCnt="0">
        <dgm:presLayoutVars>
          <dgm:dir/>
          <dgm:resizeHandles val="exact"/>
        </dgm:presLayoutVars>
      </dgm:prSet>
      <dgm:spPr/>
    </dgm:pt>
    <dgm:pt modelId="{22875882-F6D4-4FD0-8A4A-E417F434C9F7}" type="pres">
      <dgm:prSet presAssocID="{A449E903-8E97-4D56-9748-A351C2DA6684}" presName="compNode" presStyleCnt="0"/>
      <dgm:spPr/>
    </dgm:pt>
    <dgm:pt modelId="{48187169-8113-4BA2-B9DA-C9E266457DCA}" type="pres">
      <dgm:prSet presAssocID="{A449E903-8E97-4D56-9748-A351C2DA6684}" presName="bgRect" presStyleLbl="bgShp" presStyleIdx="0" presStyleCnt="3"/>
      <dgm:spPr/>
    </dgm:pt>
    <dgm:pt modelId="{5708F59D-DBFA-4C49-95DD-3810147BA209}" type="pres">
      <dgm:prSet presAssocID="{A449E903-8E97-4D56-9748-A351C2DA6684}" presName="iconRect" presStyleLbl="node1" presStyleIdx="0" presStyleCnt="3" custLinFactNeighborX="3160" custLinFactNeighborY="-127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299DE47B-C24F-4696-826E-4FEEFB70B4D3}" type="pres">
      <dgm:prSet presAssocID="{A449E903-8E97-4D56-9748-A351C2DA6684}" presName="spaceRect" presStyleCnt="0"/>
      <dgm:spPr/>
    </dgm:pt>
    <dgm:pt modelId="{B895C405-B519-46A6-92F7-5BDC334E0F8D}" type="pres">
      <dgm:prSet presAssocID="{A449E903-8E97-4D56-9748-A351C2DA6684}" presName="parTx" presStyleLbl="revTx" presStyleIdx="0" presStyleCnt="3">
        <dgm:presLayoutVars>
          <dgm:chMax val="0"/>
          <dgm:chPref val="0"/>
        </dgm:presLayoutVars>
      </dgm:prSet>
      <dgm:spPr/>
    </dgm:pt>
    <dgm:pt modelId="{51BFAD82-1DBD-40D9-8810-F488313842A3}" type="pres">
      <dgm:prSet presAssocID="{F2F71267-53FC-4C79-8C2F-A2C19CAEC5E0}" presName="sibTrans" presStyleCnt="0"/>
      <dgm:spPr/>
    </dgm:pt>
    <dgm:pt modelId="{FCE9865F-06EA-4E4C-8930-B1418595CD34}" type="pres">
      <dgm:prSet presAssocID="{FCEDEA94-CF91-4063-BE9F-033D06787AF1}" presName="compNode" presStyleCnt="0"/>
      <dgm:spPr/>
    </dgm:pt>
    <dgm:pt modelId="{B33BDDAB-C5D1-4340-8088-6C67B0F6322D}" type="pres">
      <dgm:prSet presAssocID="{FCEDEA94-CF91-4063-BE9F-033D06787AF1}" presName="bgRect" presStyleLbl="bgShp" presStyleIdx="1" presStyleCnt="3"/>
      <dgm:spPr/>
    </dgm:pt>
    <dgm:pt modelId="{B0FFDFB4-2698-4200-A82D-0277AE4C9ADD}" type="pres">
      <dgm:prSet presAssocID="{FCEDEA94-CF91-4063-BE9F-033D06787AF1}" presName="iconRect" presStyleLbl="node1" presStyleIdx="1" presStyleCnt="3" custLinFactNeighborX="3160" custLinFactNeighborY="383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46BDB426-C0C0-4E5A-A4F3-4E53D8F5A516}" type="pres">
      <dgm:prSet presAssocID="{FCEDEA94-CF91-4063-BE9F-033D06787AF1}" presName="spaceRect" presStyleCnt="0"/>
      <dgm:spPr/>
    </dgm:pt>
    <dgm:pt modelId="{AE8643D6-7DE9-4D7F-AC54-4896D69512AC}" type="pres">
      <dgm:prSet presAssocID="{FCEDEA94-CF91-4063-BE9F-033D06787AF1}" presName="parTx" presStyleLbl="revTx" presStyleIdx="1" presStyleCnt="3">
        <dgm:presLayoutVars>
          <dgm:chMax val="0"/>
          <dgm:chPref val="0"/>
        </dgm:presLayoutVars>
      </dgm:prSet>
      <dgm:spPr/>
    </dgm:pt>
    <dgm:pt modelId="{33857B4A-EE62-496B-9A44-6830691FD773}" type="pres">
      <dgm:prSet presAssocID="{03B8DA4E-A74B-4BF3-BA39-AC8B022192C0}" presName="sibTrans" presStyleCnt="0"/>
      <dgm:spPr/>
    </dgm:pt>
    <dgm:pt modelId="{575577F5-9975-4824-AE1E-344CD71F05F2}" type="pres">
      <dgm:prSet presAssocID="{98A28E50-2952-4FF5-89FA-7408DE7B6066}" presName="compNode" presStyleCnt="0"/>
      <dgm:spPr/>
    </dgm:pt>
    <dgm:pt modelId="{8843C4A7-8BE5-492D-ACED-16F1C23DF3EA}" type="pres">
      <dgm:prSet presAssocID="{98A28E50-2952-4FF5-89FA-7408DE7B6066}" presName="bgRect" presStyleLbl="bgShp" presStyleIdx="2" presStyleCnt="3"/>
      <dgm:spPr/>
    </dgm:pt>
    <dgm:pt modelId="{5DB26EBE-BB5C-4CA2-954A-DD99329A526B}" type="pres">
      <dgm:prSet presAssocID="{98A28E50-2952-4FF5-89FA-7408DE7B6066}" presName="iconRect" presStyleLbl="node1" presStyleIdx="2" presStyleCnt="3" custLinFactNeighborX="3160" custLinFactNeighborY="1111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solidFill>
            <a:schemeClr val="accent1"/>
          </a:solidFill>
        </a:ln>
      </dgm:spPr>
      <dgm:extLst>
        <a:ext uri="{E40237B7-FDA0-4F09-8148-C483321AD2D9}">
          <dgm14:cNvPr xmlns:dgm14="http://schemas.microsoft.com/office/drawing/2010/diagram" id="0" name="" descr="Light Bulb and Gear"/>
        </a:ext>
      </dgm:extLst>
    </dgm:pt>
    <dgm:pt modelId="{C7CE56DF-5CA3-43AD-8D85-327C4F831E91}" type="pres">
      <dgm:prSet presAssocID="{98A28E50-2952-4FF5-89FA-7408DE7B6066}" presName="spaceRect" presStyleCnt="0"/>
      <dgm:spPr/>
    </dgm:pt>
    <dgm:pt modelId="{72B14F12-5026-4828-8F5C-FFA8BBDF6CC8}" type="pres">
      <dgm:prSet presAssocID="{98A28E50-2952-4FF5-89FA-7408DE7B6066}" presName="parTx" presStyleLbl="revTx" presStyleIdx="2" presStyleCnt="3">
        <dgm:presLayoutVars>
          <dgm:chMax val="0"/>
          <dgm:chPref val="0"/>
        </dgm:presLayoutVars>
      </dgm:prSet>
      <dgm:spPr/>
    </dgm:pt>
  </dgm:ptLst>
  <dgm:cxnLst>
    <dgm:cxn modelId="{5F31AF0E-206D-4F20-89E0-BD6B243CB42B}" srcId="{8FF7A272-0745-4D49-93BB-6B6EB01A2013}" destId="{FCEDEA94-CF91-4063-BE9F-033D06787AF1}" srcOrd="1" destOrd="0" parTransId="{2871E308-9265-4A87-AF81-74095B642CB9}" sibTransId="{03B8DA4E-A74B-4BF3-BA39-AC8B022192C0}"/>
    <dgm:cxn modelId="{6BC50347-E2C0-4BF1-9060-959DFA28964C}" type="presOf" srcId="{A449E903-8E97-4D56-9748-A351C2DA6684}" destId="{B895C405-B519-46A6-92F7-5BDC334E0F8D}" srcOrd="0" destOrd="0" presId="urn:microsoft.com/office/officeart/2018/2/layout/IconVerticalSolidList"/>
    <dgm:cxn modelId="{E2E7B676-EDA5-4B09-911D-ACF2A5747739}" type="presOf" srcId="{98A28E50-2952-4FF5-89FA-7408DE7B6066}" destId="{72B14F12-5026-4828-8F5C-FFA8BBDF6CC8}" srcOrd="0" destOrd="0" presId="urn:microsoft.com/office/officeart/2018/2/layout/IconVerticalSolidList"/>
    <dgm:cxn modelId="{79D4DD97-346B-45D7-B6FD-05E2A0310976}" srcId="{8FF7A272-0745-4D49-93BB-6B6EB01A2013}" destId="{98A28E50-2952-4FF5-89FA-7408DE7B6066}" srcOrd="2" destOrd="0" parTransId="{3B402260-DAEF-448A-80F8-FA661310C58E}" sibTransId="{5840889C-2DEF-468C-8154-36A816160536}"/>
    <dgm:cxn modelId="{687D1CC1-38F7-4966-84FB-C0951E03E87F}" type="presOf" srcId="{FCEDEA94-CF91-4063-BE9F-033D06787AF1}" destId="{AE8643D6-7DE9-4D7F-AC54-4896D69512AC}" srcOrd="0" destOrd="0" presId="urn:microsoft.com/office/officeart/2018/2/layout/IconVerticalSolidList"/>
    <dgm:cxn modelId="{4D3A73D9-AE0C-4FF6-9CB7-A5267FE73EC1}" type="presOf" srcId="{8FF7A272-0745-4D49-93BB-6B6EB01A2013}" destId="{639E74EC-FA8D-46E5-83E9-BF129AEBC3FF}" srcOrd="0" destOrd="0" presId="urn:microsoft.com/office/officeart/2018/2/layout/IconVerticalSolidList"/>
    <dgm:cxn modelId="{462C07FC-D359-47FE-A906-62451392BA21}" srcId="{8FF7A272-0745-4D49-93BB-6B6EB01A2013}" destId="{A449E903-8E97-4D56-9748-A351C2DA6684}" srcOrd="0" destOrd="0" parTransId="{0C32FD19-1462-4D74-A59F-9BED4C6A3379}" sibTransId="{F2F71267-53FC-4C79-8C2F-A2C19CAEC5E0}"/>
    <dgm:cxn modelId="{544BBB31-6DF5-4F6E-92D3-CB3459E4BBC6}" type="presParOf" srcId="{639E74EC-FA8D-46E5-83E9-BF129AEBC3FF}" destId="{22875882-F6D4-4FD0-8A4A-E417F434C9F7}" srcOrd="0" destOrd="0" presId="urn:microsoft.com/office/officeart/2018/2/layout/IconVerticalSolidList"/>
    <dgm:cxn modelId="{03A01378-179D-4D83-B955-535F82BAC433}" type="presParOf" srcId="{22875882-F6D4-4FD0-8A4A-E417F434C9F7}" destId="{48187169-8113-4BA2-B9DA-C9E266457DCA}" srcOrd="0" destOrd="0" presId="urn:microsoft.com/office/officeart/2018/2/layout/IconVerticalSolidList"/>
    <dgm:cxn modelId="{64E039D2-ADA5-469E-B339-5691A30131AE}" type="presParOf" srcId="{22875882-F6D4-4FD0-8A4A-E417F434C9F7}" destId="{5708F59D-DBFA-4C49-95DD-3810147BA209}" srcOrd="1" destOrd="0" presId="urn:microsoft.com/office/officeart/2018/2/layout/IconVerticalSolidList"/>
    <dgm:cxn modelId="{4E680DB1-C83C-40F7-A1A0-BED60158266C}" type="presParOf" srcId="{22875882-F6D4-4FD0-8A4A-E417F434C9F7}" destId="{299DE47B-C24F-4696-826E-4FEEFB70B4D3}" srcOrd="2" destOrd="0" presId="urn:microsoft.com/office/officeart/2018/2/layout/IconVerticalSolidList"/>
    <dgm:cxn modelId="{F886203B-4720-4190-B9D6-790467C6D011}" type="presParOf" srcId="{22875882-F6D4-4FD0-8A4A-E417F434C9F7}" destId="{B895C405-B519-46A6-92F7-5BDC334E0F8D}" srcOrd="3" destOrd="0" presId="urn:microsoft.com/office/officeart/2018/2/layout/IconVerticalSolidList"/>
    <dgm:cxn modelId="{933EAB3E-6339-478A-A63E-79A048A3DDE4}" type="presParOf" srcId="{639E74EC-FA8D-46E5-83E9-BF129AEBC3FF}" destId="{51BFAD82-1DBD-40D9-8810-F488313842A3}" srcOrd="1" destOrd="0" presId="urn:microsoft.com/office/officeart/2018/2/layout/IconVerticalSolidList"/>
    <dgm:cxn modelId="{350CD64F-AE30-48CF-8C00-F3F553D73CA0}" type="presParOf" srcId="{639E74EC-FA8D-46E5-83E9-BF129AEBC3FF}" destId="{FCE9865F-06EA-4E4C-8930-B1418595CD34}" srcOrd="2" destOrd="0" presId="urn:microsoft.com/office/officeart/2018/2/layout/IconVerticalSolidList"/>
    <dgm:cxn modelId="{6FED10CB-1ED9-4D6B-BE28-736C7012E549}" type="presParOf" srcId="{FCE9865F-06EA-4E4C-8930-B1418595CD34}" destId="{B33BDDAB-C5D1-4340-8088-6C67B0F6322D}" srcOrd="0" destOrd="0" presId="urn:microsoft.com/office/officeart/2018/2/layout/IconVerticalSolidList"/>
    <dgm:cxn modelId="{54AD57F9-E820-4EB4-9FCE-70963856C73D}" type="presParOf" srcId="{FCE9865F-06EA-4E4C-8930-B1418595CD34}" destId="{B0FFDFB4-2698-4200-A82D-0277AE4C9ADD}" srcOrd="1" destOrd="0" presId="urn:microsoft.com/office/officeart/2018/2/layout/IconVerticalSolidList"/>
    <dgm:cxn modelId="{8FAF5817-C944-42D8-8CC2-F43DD319F9F1}" type="presParOf" srcId="{FCE9865F-06EA-4E4C-8930-B1418595CD34}" destId="{46BDB426-C0C0-4E5A-A4F3-4E53D8F5A516}" srcOrd="2" destOrd="0" presId="urn:microsoft.com/office/officeart/2018/2/layout/IconVerticalSolidList"/>
    <dgm:cxn modelId="{B4E0BF25-C8C5-47CD-91B3-CC012FC4F452}" type="presParOf" srcId="{FCE9865F-06EA-4E4C-8930-B1418595CD34}" destId="{AE8643D6-7DE9-4D7F-AC54-4896D69512AC}" srcOrd="3" destOrd="0" presId="urn:microsoft.com/office/officeart/2018/2/layout/IconVerticalSolidList"/>
    <dgm:cxn modelId="{DD98B4D4-484F-4615-AC17-CE7D3D9DEDE5}" type="presParOf" srcId="{639E74EC-FA8D-46E5-83E9-BF129AEBC3FF}" destId="{33857B4A-EE62-496B-9A44-6830691FD773}" srcOrd="3" destOrd="0" presId="urn:microsoft.com/office/officeart/2018/2/layout/IconVerticalSolidList"/>
    <dgm:cxn modelId="{4BCF217D-641D-4C3F-BC5A-ED2817A1A9D3}" type="presParOf" srcId="{639E74EC-FA8D-46E5-83E9-BF129AEBC3FF}" destId="{575577F5-9975-4824-AE1E-344CD71F05F2}" srcOrd="4" destOrd="0" presId="urn:microsoft.com/office/officeart/2018/2/layout/IconVerticalSolidList"/>
    <dgm:cxn modelId="{0A1C8B55-11C6-4D83-A1A0-739BA7C0DC01}" type="presParOf" srcId="{575577F5-9975-4824-AE1E-344CD71F05F2}" destId="{8843C4A7-8BE5-492D-ACED-16F1C23DF3EA}" srcOrd="0" destOrd="0" presId="urn:microsoft.com/office/officeart/2018/2/layout/IconVerticalSolidList"/>
    <dgm:cxn modelId="{630E777D-CEF9-4B91-9C89-A1CA75DF3CA1}" type="presParOf" srcId="{575577F5-9975-4824-AE1E-344CD71F05F2}" destId="{5DB26EBE-BB5C-4CA2-954A-DD99329A526B}" srcOrd="1" destOrd="0" presId="urn:microsoft.com/office/officeart/2018/2/layout/IconVerticalSolidList"/>
    <dgm:cxn modelId="{138EAD03-B14A-47CA-B8D4-8D53E4719D84}" type="presParOf" srcId="{575577F5-9975-4824-AE1E-344CD71F05F2}" destId="{C7CE56DF-5CA3-43AD-8D85-327C4F831E91}" srcOrd="2" destOrd="0" presId="urn:microsoft.com/office/officeart/2018/2/layout/IconVerticalSolidList"/>
    <dgm:cxn modelId="{A3E9BE7E-63F4-47A5-AAB8-4A0762335351}" type="presParOf" srcId="{575577F5-9975-4824-AE1E-344CD71F05F2}" destId="{72B14F12-5026-4828-8F5C-FFA8BBDF6CC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87169-8113-4BA2-B9DA-C9E266457DCA}">
      <dsp:nvSpPr>
        <dsp:cNvPr id="0" name=""/>
        <dsp:cNvSpPr/>
      </dsp:nvSpPr>
      <dsp:spPr>
        <a:xfrm>
          <a:off x="0" y="529"/>
          <a:ext cx="7705725" cy="1239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8F59D-DBFA-4C49-95DD-3810147BA209}">
      <dsp:nvSpPr>
        <dsp:cNvPr id="0" name=""/>
        <dsp:cNvSpPr/>
      </dsp:nvSpPr>
      <dsp:spPr>
        <a:xfrm>
          <a:off x="396478" y="270716"/>
          <a:ext cx="681703" cy="681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95C405-B519-46A6-92F7-5BDC334E0F8D}">
      <dsp:nvSpPr>
        <dsp:cNvPr id="0" name=""/>
        <dsp:cNvSpPr/>
      </dsp:nvSpPr>
      <dsp:spPr>
        <a:xfrm>
          <a:off x="1431576" y="529"/>
          <a:ext cx="6274148" cy="123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76" tIns="131176" rIns="131176" bIns="131176" numCol="1" spcCol="1270" anchor="ctr" anchorCtr="0">
          <a:noAutofit/>
        </a:bodyPr>
        <a:lstStyle/>
        <a:p>
          <a:pPr marL="0" lvl="0" indent="0" algn="l" defTabSz="755650">
            <a:lnSpc>
              <a:spcPct val="90000"/>
            </a:lnSpc>
            <a:spcBef>
              <a:spcPct val="0"/>
            </a:spcBef>
            <a:spcAft>
              <a:spcPct val="35000"/>
            </a:spcAft>
            <a:buNone/>
          </a:pPr>
          <a:r>
            <a:rPr lang="en-GB" sz="1700" b="0" kern="1200" dirty="0"/>
            <a:t>The teacher will gather the students outside, inform them that they are going for a small run with different post on first aid topics. </a:t>
          </a:r>
          <a:endParaRPr lang="en-US" sz="1700" kern="1200" dirty="0"/>
        </a:p>
      </dsp:txBody>
      <dsp:txXfrm>
        <a:off x="1431576" y="529"/>
        <a:ext cx="6274148" cy="1239460"/>
      </dsp:txXfrm>
    </dsp:sp>
    <dsp:sp modelId="{B33BDDAB-C5D1-4340-8088-6C67B0F6322D}">
      <dsp:nvSpPr>
        <dsp:cNvPr id="0" name=""/>
        <dsp:cNvSpPr/>
      </dsp:nvSpPr>
      <dsp:spPr>
        <a:xfrm>
          <a:off x="0" y="1549855"/>
          <a:ext cx="7705725" cy="1239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FDFB4-2698-4200-A82D-0277AE4C9ADD}">
      <dsp:nvSpPr>
        <dsp:cNvPr id="0" name=""/>
        <dsp:cNvSpPr/>
      </dsp:nvSpPr>
      <dsp:spPr>
        <a:xfrm>
          <a:off x="396478" y="1854897"/>
          <a:ext cx="681703" cy="681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8643D6-7DE9-4D7F-AC54-4896D69512AC}">
      <dsp:nvSpPr>
        <dsp:cNvPr id="0" name=""/>
        <dsp:cNvSpPr/>
      </dsp:nvSpPr>
      <dsp:spPr>
        <a:xfrm>
          <a:off x="1431576" y="1549855"/>
          <a:ext cx="6274148" cy="123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76" tIns="131176" rIns="131176" bIns="131176" numCol="1" spcCol="1270" anchor="ctr" anchorCtr="0">
          <a:noAutofit/>
        </a:bodyPr>
        <a:lstStyle/>
        <a:p>
          <a:pPr marL="0" lvl="0" indent="0" algn="l" defTabSz="755650">
            <a:lnSpc>
              <a:spcPct val="90000"/>
            </a:lnSpc>
            <a:spcBef>
              <a:spcPct val="0"/>
            </a:spcBef>
            <a:spcAft>
              <a:spcPct val="35000"/>
            </a:spcAft>
            <a:buNone/>
          </a:pPr>
          <a:r>
            <a:rPr lang="en-GB" sz="1700" b="0" kern="1200" dirty="0"/>
            <a:t>The teacher will ask if the know what first aid is? Who can give first aid, and why we should give first aid? Is there anything that we are afraid of by giving first aid?</a:t>
          </a:r>
          <a:endParaRPr lang="en-US" sz="1700" kern="1200" dirty="0"/>
        </a:p>
      </dsp:txBody>
      <dsp:txXfrm>
        <a:off x="1431576" y="1549855"/>
        <a:ext cx="6274148" cy="1239460"/>
      </dsp:txXfrm>
    </dsp:sp>
    <dsp:sp modelId="{8843C4A7-8BE5-492D-ACED-16F1C23DF3EA}">
      <dsp:nvSpPr>
        <dsp:cNvPr id="0" name=""/>
        <dsp:cNvSpPr/>
      </dsp:nvSpPr>
      <dsp:spPr>
        <a:xfrm>
          <a:off x="0" y="3099180"/>
          <a:ext cx="7705725" cy="12394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B26EBE-BB5C-4CA2-954A-DD99329A526B}">
      <dsp:nvSpPr>
        <dsp:cNvPr id="0" name=""/>
        <dsp:cNvSpPr/>
      </dsp:nvSpPr>
      <dsp:spPr>
        <a:xfrm>
          <a:off x="396478" y="3453817"/>
          <a:ext cx="681703" cy="6817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72B14F12-5026-4828-8F5C-FFA8BBDF6CC8}">
      <dsp:nvSpPr>
        <dsp:cNvPr id="0" name=""/>
        <dsp:cNvSpPr/>
      </dsp:nvSpPr>
      <dsp:spPr>
        <a:xfrm>
          <a:off x="1431576" y="3099180"/>
          <a:ext cx="6274148" cy="123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176" tIns="131176" rIns="131176" bIns="131176" numCol="1" spcCol="1270" anchor="ctr" anchorCtr="0">
          <a:noAutofit/>
        </a:bodyPr>
        <a:lstStyle/>
        <a:p>
          <a:pPr marL="0" lvl="0" indent="0" algn="l" defTabSz="755650">
            <a:lnSpc>
              <a:spcPct val="90000"/>
            </a:lnSpc>
            <a:spcBef>
              <a:spcPct val="0"/>
            </a:spcBef>
            <a:spcAft>
              <a:spcPct val="35000"/>
            </a:spcAft>
            <a:buNone/>
          </a:pPr>
          <a:r>
            <a:rPr lang="en-GB" sz="1700" b="0" kern="1200" dirty="0"/>
            <a:t>The idea is to give the children confidents by talking about the important of knowing first aid and that we all are willing to help a person in distress, even though we might get a bit scared or nervous.</a:t>
          </a:r>
          <a:endParaRPr lang="en-US" sz="1700" kern="1200" dirty="0"/>
        </a:p>
      </dsp:txBody>
      <dsp:txXfrm>
        <a:off x="1431576" y="3099180"/>
        <a:ext cx="6274148" cy="12394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5D1A10-BBD4-4970-A075-CF1FF7F959A1}" type="datetimeFigureOut">
              <a:rPr lang="da-DK" smtClean="0"/>
              <a:pPr/>
              <a:t>28-09-2021</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FDC86-23C9-487F-A856-5CBF8F0CCAE4}" type="slidenum">
              <a:rPr lang="da-DK" smtClean="0"/>
              <a:pPr/>
              <a:t>‹#›</a:t>
            </a:fld>
            <a:endParaRPr lang="da-DK"/>
          </a:p>
        </p:txBody>
      </p:sp>
    </p:spTree>
    <p:extLst>
      <p:ext uri="{BB962C8B-B14F-4D97-AF65-F5344CB8AC3E}">
        <p14:creationId xmlns:p14="http://schemas.microsoft.com/office/powerpoint/2010/main" val="216273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First and in time of a pandemic</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the schools re-opened after weeks of lock down the teachers were encouraged to take the teaching outdoor to reduce the risk of spreading the virus.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saw this as an opportunity to boost the first aid activity in the schools and wanted to make an easy” plug and play” material to the teachers. </a:t>
            </a:r>
            <a:endParaRPr lang="da-DK" sz="1200" kern="1200" dirty="0">
              <a:solidFill>
                <a:schemeClr val="tx1"/>
              </a:solidFill>
              <a:effectLst/>
              <a:latin typeface="+mn-lt"/>
              <a:ea typeface="+mn-ea"/>
              <a:cs typeface="+mn-cs"/>
            </a:endParaRPr>
          </a:p>
          <a:p>
            <a:endParaRPr lang="da-DK" dirty="0"/>
          </a:p>
        </p:txBody>
      </p:sp>
      <p:sp>
        <p:nvSpPr>
          <p:cNvPr id="4" name="Slide Number Placeholder 3"/>
          <p:cNvSpPr>
            <a:spLocks noGrp="1"/>
          </p:cNvSpPr>
          <p:nvPr>
            <p:ph type="sldNum" sz="quarter" idx="5"/>
          </p:nvPr>
        </p:nvSpPr>
        <p:spPr/>
        <p:txBody>
          <a:bodyPr/>
          <a:lstStyle/>
          <a:p>
            <a:fld id="{286FDC86-23C9-487F-A856-5CBF8F0CCAE4}" type="slidenum">
              <a:rPr lang="da-DK" smtClean="0"/>
              <a:pPr/>
              <a:t>1</a:t>
            </a:fld>
            <a:endParaRPr lang="da-DK"/>
          </a:p>
        </p:txBody>
      </p:sp>
    </p:spTree>
    <p:extLst>
      <p:ext uri="{BB962C8B-B14F-4D97-AF65-F5344CB8AC3E}">
        <p14:creationId xmlns:p14="http://schemas.microsoft.com/office/powerpoint/2010/main" val="215569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286FDC86-23C9-487F-A856-5CBF8F0CCAE4}" type="slidenum">
              <a:rPr lang="da-DK" smtClean="0"/>
              <a:pPr/>
              <a:t>2</a:t>
            </a:fld>
            <a:endParaRPr lang="da-DK"/>
          </a:p>
        </p:txBody>
      </p:sp>
    </p:spTree>
    <p:extLst>
      <p:ext uri="{BB962C8B-B14F-4D97-AF65-F5344CB8AC3E}">
        <p14:creationId xmlns:p14="http://schemas.microsoft.com/office/powerpoint/2010/main" val="198171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The practice</a:t>
            </a:r>
            <a:endParaRPr lang="da-DK" b="0" dirty="0"/>
          </a:p>
          <a:p>
            <a:r>
              <a:rPr lang="en-GB" b="0" dirty="0"/>
              <a:t>First the teacher will gather the students outside, inform the about the they are going for a small run with different post on first aid topics. </a:t>
            </a:r>
            <a:endParaRPr lang="da-DK" b="0" dirty="0"/>
          </a:p>
          <a:p>
            <a:r>
              <a:rPr lang="en-GB" b="0" dirty="0"/>
              <a:t>Confidents </a:t>
            </a:r>
            <a:endParaRPr lang="da-DK" b="0" dirty="0"/>
          </a:p>
          <a:p>
            <a:r>
              <a:rPr lang="en-GB" b="0" dirty="0"/>
              <a:t>The teacher will ask if the know what first aid is? Who can give first aid, and why we should give first aid? Is there anything that we are afraid of by giving first aid?</a:t>
            </a:r>
            <a:endParaRPr lang="da-DK" b="0" dirty="0"/>
          </a:p>
          <a:p>
            <a:r>
              <a:rPr lang="en-GB" b="0" dirty="0"/>
              <a:t>The idea is to make the children to talk about the important of knowing first aid and that we all are willing to help a person in distress, even though we might get a bit scared or nervous.</a:t>
            </a:r>
            <a:endParaRPr lang="da-DK" b="0" dirty="0"/>
          </a:p>
          <a:p>
            <a:endParaRPr lang="da-DK" dirty="0"/>
          </a:p>
        </p:txBody>
      </p:sp>
      <p:sp>
        <p:nvSpPr>
          <p:cNvPr id="4" name="Slide Number Placeholder 3"/>
          <p:cNvSpPr>
            <a:spLocks noGrp="1"/>
          </p:cNvSpPr>
          <p:nvPr>
            <p:ph type="sldNum" sz="quarter" idx="5"/>
          </p:nvPr>
        </p:nvSpPr>
        <p:spPr/>
        <p:txBody>
          <a:bodyPr/>
          <a:lstStyle/>
          <a:p>
            <a:fld id="{286FDC86-23C9-487F-A856-5CBF8F0CCAE4}" type="slidenum">
              <a:rPr lang="da-DK" smtClean="0"/>
              <a:pPr/>
              <a:t>3</a:t>
            </a:fld>
            <a:endParaRPr lang="da-DK"/>
          </a:p>
        </p:txBody>
      </p:sp>
    </p:spTree>
    <p:extLst>
      <p:ext uri="{BB962C8B-B14F-4D97-AF65-F5344CB8AC3E}">
        <p14:creationId xmlns:p14="http://schemas.microsoft.com/office/powerpoint/2010/main" val="323576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600"/>
              </a:spcAft>
            </a:pPr>
            <a:r>
              <a:rPr lang="en-GB" sz="1200" b="0" dirty="0"/>
              <a:t>The teacher will go through the 4 principals and make the student discus each.</a:t>
            </a:r>
          </a:p>
          <a:p>
            <a:pPr>
              <a:lnSpc>
                <a:spcPct val="100000"/>
              </a:lnSpc>
              <a:spcAft>
                <a:spcPts val="600"/>
              </a:spcAft>
            </a:pPr>
            <a:endParaRPr lang="da-DK" sz="1200" b="0" dirty="0"/>
          </a:p>
          <a:p>
            <a:pPr lvl="0">
              <a:lnSpc>
                <a:spcPct val="100000"/>
              </a:lnSpc>
              <a:spcAft>
                <a:spcPts val="600"/>
              </a:spcAft>
            </a:pPr>
            <a:r>
              <a:rPr lang="en-GB" sz="1200" b="0" dirty="0"/>
              <a:t>How do you Ensure safety? Why is it important? </a:t>
            </a:r>
            <a:endParaRPr lang="da-DK" sz="1200" b="0" dirty="0"/>
          </a:p>
          <a:p>
            <a:pPr lvl="0">
              <a:lnSpc>
                <a:spcPct val="100000"/>
              </a:lnSpc>
              <a:spcAft>
                <a:spcPts val="600"/>
              </a:spcAft>
            </a:pPr>
            <a:endParaRPr lang="en-GB" sz="1200" b="0" dirty="0"/>
          </a:p>
          <a:p>
            <a:pPr lvl="0">
              <a:lnSpc>
                <a:spcPct val="100000"/>
              </a:lnSpc>
              <a:spcAft>
                <a:spcPts val="600"/>
              </a:spcAft>
            </a:pPr>
            <a:r>
              <a:rPr lang="en-GB" sz="1200" b="0" dirty="0"/>
              <a:t>Why do you need to access a casualty? How do access – explain A– B- C-? put you hand on your beast and feel how a normal breathing is.</a:t>
            </a:r>
            <a:endParaRPr lang="da-DK" sz="1200" b="0" dirty="0"/>
          </a:p>
          <a:p>
            <a:pPr lvl="0">
              <a:lnSpc>
                <a:spcPct val="100000"/>
              </a:lnSpc>
              <a:spcAft>
                <a:spcPts val="600"/>
              </a:spcAft>
            </a:pPr>
            <a:endParaRPr lang="en-GB" sz="1200" b="0" dirty="0"/>
          </a:p>
          <a:p>
            <a:pPr lvl="0">
              <a:lnSpc>
                <a:spcPct val="100000"/>
              </a:lnSpc>
              <a:spcAft>
                <a:spcPts val="600"/>
              </a:spcAft>
            </a:pPr>
            <a:r>
              <a:rPr lang="en-GB" sz="1200" b="0" dirty="0"/>
              <a:t>How do you call for help? Who are you calling what do they need to know?</a:t>
            </a:r>
            <a:endParaRPr lang="da-DK" sz="1200" b="0" dirty="0"/>
          </a:p>
          <a:p>
            <a:pPr lvl="0">
              <a:lnSpc>
                <a:spcPct val="100000"/>
              </a:lnSpc>
              <a:spcAft>
                <a:spcPts val="600"/>
              </a:spcAft>
            </a:pPr>
            <a:endParaRPr lang="en-GB" sz="1200" b="0" dirty="0"/>
          </a:p>
          <a:p>
            <a:pPr lvl="0">
              <a:lnSpc>
                <a:spcPct val="100000"/>
              </a:lnSpc>
              <a:spcAft>
                <a:spcPts val="600"/>
              </a:spcAft>
            </a:pPr>
            <a:r>
              <a:rPr lang="en-GB" sz="1200" b="0" dirty="0"/>
              <a:t>Administer first aid: if a person is unconscious’s  beathing and does not have big wounds, then put the person in recovery position. </a:t>
            </a:r>
          </a:p>
          <a:p>
            <a:pPr lvl="0">
              <a:lnSpc>
                <a:spcPct val="100000"/>
              </a:lnSpc>
              <a:spcAft>
                <a:spcPts val="600"/>
              </a:spcAft>
            </a:pPr>
            <a:r>
              <a:rPr lang="en-GB" sz="1200" b="0" dirty="0"/>
              <a:t>If they have the time, they will practice A-B-C on each other and practice the recovery position. (</a:t>
            </a:r>
            <a:r>
              <a:rPr lang="en-GB" sz="1200" b="0" i="1" dirty="0"/>
              <a:t>if it is OK with the current ”corona rules”)</a:t>
            </a:r>
            <a:endParaRPr lang="da-DK" sz="1200" b="0" i="1" dirty="0"/>
          </a:p>
          <a:p>
            <a:pPr>
              <a:lnSpc>
                <a:spcPct val="100000"/>
              </a:lnSpc>
              <a:spcAft>
                <a:spcPts val="600"/>
              </a:spcAft>
            </a:pPr>
            <a:r>
              <a:rPr lang="en-GB" sz="1200" b="0" dirty="0"/>
              <a:t>The teacher will ask why the order of the 4 principals is important.</a:t>
            </a:r>
            <a:endParaRPr lang="da-DK" sz="1200" b="0" dirty="0"/>
          </a:p>
          <a:p>
            <a:endParaRPr lang="da-DK" dirty="0"/>
          </a:p>
        </p:txBody>
      </p:sp>
      <p:sp>
        <p:nvSpPr>
          <p:cNvPr id="4" name="Slide Number Placeholder 3"/>
          <p:cNvSpPr>
            <a:spLocks noGrp="1"/>
          </p:cNvSpPr>
          <p:nvPr>
            <p:ph type="sldNum" sz="quarter" idx="5"/>
          </p:nvPr>
        </p:nvSpPr>
        <p:spPr/>
        <p:txBody>
          <a:bodyPr/>
          <a:lstStyle/>
          <a:p>
            <a:fld id="{286FDC86-23C9-487F-A856-5CBF8F0CCAE4}" type="slidenum">
              <a:rPr lang="da-DK" smtClean="0"/>
              <a:pPr/>
              <a:t>4</a:t>
            </a:fld>
            <a:endParaRPr lang="da-DK"/>
          </a:p>
        </p:txBody>
      </p:sp>
    </p:spTree>
    <p:extLst>
      <p:ext uri="{BB962C8B-B14F-4D97-AF65-F5344CB8AC3E}">
        <p14:creationId xmlns:p14="http://schemas.microsoft.com/office/powerpoint/2010/main" val="1532438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w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wmf"/><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600" y="-3600"/>
            <a:ext cx="9151200" cy="6428213"/>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p>
        </p:txBody>
      </p:sp>
      <p:pic>
        <p:nvPicPr>
          <p:cNvPr id="5122" name="Picture 2" descr="D:\Transfer\RødeKors\PPT\logo\stor logo.wmf"/>
          <p:cNvPicPr>
            <a:picLocks noChangeAspect="1" noChangeArrowheads="1"/>
          </p:cNvPicPr>
          <p:nvPr userDrawn="1"/>
        </p:nvPicPr>
        <p:blipFill>
          <a:blip r:embed="rId2" cstate="screen"/>
          <a:srcRect/>
          <a:stretch>
            <a:fillRect/>
          </a:stretch>
        </p:blipFill>
        <p:spPr bwMode="auto">
          <a:xfrm>
            <a:off x="4095750" y="2732796"/>
            <a:ext cx="952500" cy="955675"/>
          </a:xfrm>
          <a:prstGeom prst="rect">
            <a:avLst/>
          </a:prstGeom>
          <a:noFill/>
        </p:spPr>
      </p:pic>
      <p:sp>
        <p:nvSpPr>
          <p:cNvPr id="2" name="Title 1"/>
          <p:cNvSpPr>
            <a:spLocks noGrp="1"/>
          </p:cNvSpPr>
          <p:nvPr>
            <p:ph type="ctrTitle"/>
          </p:nvPr>
        </p:nvSpPr>
        <p:spPr>
          <a:xfrm>
            <a:off x="719138" y="499570"/>
            <a:ext cx="7705725" cy="2155766"/>
          </a:xfrm>
        </p:spPr>
        <p:txBody>
          <a:bodyPr>
            <a:noAutofit/>
          </a:bodyPr>
          <a:lstStyle>
            <a:lvl1pPr>
              <a:lnSpc>
                <a:spcPct val="80000"/>
              </a:lnSpc>
              <a:defRPr sz="7000" cap="all" baseline="0"/>
            </a:lvl1pPr>
          </a:lstStyle>
          <a:p>
            <a:r>
              <a:rPr lang="en-US" noProof="0"/>
              <a:t>Click to edit Master title style</a:t>
            </a:r>
            <a:endParaRPr lang="da-DK" noProof="0"/>
          </a:p>
        </p:txBody>
      </p:sp>
      <p:sp>
        <p:nvSpPr>
          <p:cNvPr id="3" name="Subtitle 2"/>
          <p:cNvSpPr>
            <a:spLocks noGrp="1"/>
          </p:cNvSpPr>
          <p:nvPr>
            <p:ph type="subTitle" idx="1"/>
          </p:nvPr>
        </p:nvSpPr>
        <p:spPr>
          <a:xfrm>
            <a:off x="719137" y="5056906"/>
            <a:ext cx="7705725" cy="684076"/>
          </a:xfrm>
        </p:spPr>
        <p:txBody>
          <a:bodyPr/>
          <a:lstStyle>
            <a:lvl1pPr marL="0" indent="0" algn="ctr">
              <a:lnSpc>
                <a:spcPct val="100000"/>
              </a:lnSpc>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da-DK" noProof="0"/>
          </a:p>
        </p:txBody>
      </p:sp>
      <p:sp>
        <p:nvSpPr>
          <p:cNvPr id="4" name="Date Placeholder 3"/>
          <p:cNvSpPr>
            <a:spLocks noGrp="1"/>
          </p:cNvSpPr>
          <p:nvPr>
            <p:ph type="dt" sz="half" idx="10"/>
          </p:nvPr>
        </p:nvSpPr>
        <p:spPr/>
        <p:txBody>
          <a:bodyPr/>
          <a:lstStyle/>
          <a:p>
            <a:fld id="{E89C7A3B-F083-4B60-8085-0D7E44DC194C}" type="datetime1">
              <a:rPr lang="da-DK" noProof="0" smtClean="0"/>
              <a:t>28-09-2021</a:t>
            </a:fld>
            <a:endParaRPr lang="da-DK" noProof="0"/>
          </a:p>
        </p:txBody>
      </p:sp>
      <p:sp>
        <p:nvSpPr>
          <p:cNvPr id="5" name="Footer Placeholder 4"/>
          <p:cNvSpPr>
            <a:spLocks noGrp="1"/>
          </p:cNvSpPr>
          <p:nvPr>
            <p:ph type="ftr" sz="quarter" idx="11"/>
          </p:nvPr>
        </p:nvSpPr>
        <p:spPr/>
        <p:txBody>
          <a:bodyPr/>
          <a:lstStyle/>
          <a:p>
            <a:r>
              <a:rPr lang="en-US" noProof="0"/>
              <a:t>Danish Red Cross/FAEEN 2021/ Inge Skaarup Andersen</a:t>
            </a:r>
            <a:endParaRPr lang="da-DK" noProof="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46537C4-461C-40AD-BBFE-FC34AD250033}" type="slidenum">
              <a:rPr lang="da-DK" noProof="0" smtClean="0"/>
              <a:pPr/>
              <a:t>‹#›</a:t>
            </a:fld>
            <a:endParaRPr lang="da-DK" noProof="0"/>
          </a:p>
        </p:txBody>
      </p:sp>
      <p:pic>
        <p:nvPicPr>
          <p:cNvPr id="13" name="Picture 2"/>
          <p:cNvPicPr>
            <a:picLocks noChangeAspect="1" noChangeArrowheads="1"/>
          </p:cNvPicPr>
          <p:nvPr userDrawn="1"/>
        </p:nvPicPr>
        <p:blipFill>
          <a:blip r:embed="rId3" cstate="screen"/>
          <a:srcRect/>
          <a:stretch>
            <a:fillRect/>
          </a:stretch>
        </p:blipFill>
        <p:spPr bwMode="auto">
          <a:xfrm>
            <a:off x="-2124744" y="0"/>
            <a:ext cx="2013116" cy="1512000"/>
          </a:xfrm>
          <a:prstGeom prst="rect">
            <a:avLst/>
          </a:prstGeom>
          <a:noFill/>
          <a:ln w="9525">
            <a:noFill/>
            <a:miter lim="800000"/>
            <a:headEnd/>
            <a:tailEnd/>
          </a:ln>
        </p:spPr>
      </p:pic>
      <p:sp>
        <p:nvSpPr>
          <p:cNvPr id="12" name="TextBox 17"/>
          <p:cNvSpPr txBox="1">
            <a:spLocks noChangeArrowheads="1"/>
          </p:cNvSpPr>
          <p:nvPr userDrawn="1"/>
        </p:nvSpPr>
        <p:spPr bwMode="auto">
          <a:xfrm>
            <a:off x="-2370138" y="5700713"/>
            <a:ext cx="2281238" cy="1077218"/>
          </a:xfrm>
          <a:prstGeom prst="rect">
            <a:avLst/>
          </a:prstGeom>
          <a:noFill/>
          <a:ln w="9525">
            <a:noFill/>
            <a:miter lim="800000"/>
            <a:headEnd/>
            <a:tailEnd/>
          </a:ln>
        </p:spPr>
        <p:txBody>
          <a:bodyPr lIns="0" tIns="0" rIns="0" bIns="0">
            <a:spAutoFit/>
          </a:bodyPr>
          <a:lstStyle/>
          <a:p>
            <a:pPr algn="r"/>
            <a:r>
              <a:rPr lang="da-DK" sz="1000" b="1" dirty="0">
                <a:solidFill>
                  <a:schemeClr val="bg1"/>
                </a:solidFill>
              </a:rPr>
              <a:t>Titel og dato i sidefod:</a:t>
            </a:r>
          </a:p>
          <a:p>
            <a:pPr algn="r"/>
            <a:r>
              <a:rPr lang="da-DK" sz="1000" dirty="0">
                <a:solidFill>
                  <a:schemeClr val="bg1"/>
                </a:solidFill>
              </a:rPr>
              <a:t>1. Vælg ’Indsæt’ i </a:t>
            </a:r>
            <a:r>
              <a:rPr lang="da-DK" sz="1000" dirty="0" err="1">
                <a:solidFill>
                  <a:schemeClr val="bg1"/>
                </a:solidFill>
              </a:rPr>
              <a:t>topmenuen</a:t>
            </a:r>
            <a:endParaRPr lang="da-DK" sz="1000" dirty="0">
              <a:solidFill>
                <a:schemeClr val="bg1"/>
              </a:solidFill>
            </a:endParaRPr>
          </a:p>
          <a:p>
            <a:pPr algn="r"/>
            <a:r>
              <a:rPr lang="da-DK" sz="1000" dirty="0">
                <a:solidFill>
                  <a:schemeClr val="bg1"/>
                </a:solidFill>
              </a:rPr>
              <a:t>2. Vælg ’Sidehoved og Sidefod’</a:t>
            </a:r>
          </a:p>
          <a:p>
            <a:pPr algn="r"/>
            <a:r>
              <a:rPr lang="da-DK" sz="1000" dirty="0">
                <a:solidFill>
                  <a:schemeClr val="bg1"/>
                </a:solidFill>
              </a:rPr>
              <a:t>3. Skriv dato / titel på præsentation </a:t>
            </a:r>
            <a:br>
              <a:rPr lang="da-DK" sz="1000" dirty="0">
                <a:solidFill>
                  <a:schemeClr val="bg1"/>
                </a:solidFill>
              </a:rPr>
            </a:br>
            <a:r>
              <a:rPr lang="da-DK" sz="1000" dirty="0">
                <a:solidFill>
                  <a:schemeClr val="bg1"/>
                </a:solidFill>
              </a:rPr>
              <a:t>ind i </a:t>
            </a:r>
            <a:r>
              <a:rPr lang="da-DK" sz="1000" dirty="0" err="1">
                <a:solidFill>
                  <a:schemeClr val="bg1"/>
                </a:solidFill>
              </a:rPr>
              <a:t>sidefodfeltet</a:t>
            </a:r>
            <a:endParaRPr lang="da-DK" sz="1000" dirty="0">
              <a:solidFill>
                <a:schemeClr val="bg1"/>
              </a:solidFill>
            </a:endParaRPr>
          </a:p>
          <a:p>
            <a:pPr algn="r"/>
            <a:r>
              <a:rPr lang="da-DK" sz="1000" dirty="0">
                <a:solidFill>
                  <a:schemeClr val="bg1"/>
                </a:solidFill>
              </a:rPr>
              <a:t>4. Tryk ’anvend på alle’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lar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3" name="Date Placeholder 2"/>
          <p:cNvSpPr>
            <a:spLocks noGrp="1"/>
          </p:cNvSpPr>
          <p:nvPr>
            <p:ph type="dt" sz="half" idx="10"/>
          </p:nvPr>
        </p:nvSpPr>
        <p:spPr/>
        <p:txBody>
          <a:bodyPr/>
          <a:lstStyle/>
          <a:p>
            <a:fld id="{EA0FB6D8-6CD0-4D33-9800-DF3ED204CAFB}" type="datetime1">
              <a:rPr lang="da-DK" noProof="0" smtClean="0"/>
              <a:t>28-09-2021</a:t>
            </a:fld>
            <a:endParaRPr lang="da-DK" noProof="0"/>
          </a:p>
        </p:txBody>
      </p:sp>
      <p:sp>
        <p:nvSpPr>
          <p:cNvPr id="4" name="Footer Placeholder 3"/>
          <p:cNvSpPr>
            <a:spLocks noGrp="1"/>
          </p:cNvSpPr>
          <p:nvPr>
            <p:ph type="ftr" sz="quarter" idx="11"/>
          </p:nvPr>
        </p:nvSpPr>
        <p:spPr/>
        <p:txBody>
          <a:bodyPr/>
          <a:lstStyle/>
          <a:p>
            <a:r>
              <a:rPr lang="en-US" noProof="0"/>
              <a:t>Danish Red Cross/FAEEN 2021/ Inge Skaarup Andersen</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9" name="Text Placeholder 8"/>
          <p:cNvSpPr>
            <a:spLocks noGrp="1"/>
          </p:cNvSpPr>
          <p:nvPr>
            <p:ph type="body" sz="quarter" idx="13"/>
          </p:nvPr>
        </p:nvSpPr>
        <p:spPr>
          <a:xfrm>
            <a:off x="719138" y="1862138"/>
            <a:ext cx="7705725" cy="630237"/>
          </a:xfrm>
        </p:spPr>
        <p:txBody>
          <a:bodyPr/>
          <a:lstStyle>
            <a:lvl1pPr algn="ctr">
              <a:defRPr b="0"/>
            </a:lvl1pPr>
          </a:lstStyle>
          <a:p>
            <a:pPr lvl="0"/>
            <a:r>
              <a:rPr lang="en-US" noProof="0"/>
              <a:t>Click to edit Master text styles</a:t>
            </a:r>
          </a:p>
        </p:txBody>
      </p:sp>
      <p:sp>
        <p:nvSpPr>
          <p:cNvPr id="13" name="Content Placeholder 12"/>
          <p:cNvSpPr>
            <a:spLocks noGrp="1"/>
          </p:cNvSpPr>
          <p:nvPr>
            <p:ph sz="quarter" idx="14"/>
          </p:nvPr>
        </p:nvSpPr>
        <p:spPr>
          <a:xfrm>
            <a:off x="719138" y="2492375"/>
            <a:ext cx="7705725" cy="37084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pic>
        <p:nvPicPr>
          <p:cNvPr id="14"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15" name="Picture 2"/>
          <p:cNvPicPr>
            <a:picLocks noChangeAspect="1" noChangeArrowheads="1"/>
          </p:cNvPicPr>
          <p:nvPr userDrawn="1"/>
        </p:nvPicPr>
        <p:blipFill>
          <a:blip r:embed="rId3" cstate="screen"/>
          <a:srcRect/>
          <a:stretch>
            <a:fillRect/>
          </a:stretch>
        </p:blipFill>
        <p:spPr bwMode="auto">
          <a:xfrm>
            <a:off x="-2124000" y="0"/>
            <a:ext cx="2011701" cy="1512000"/>
          </a:xfrm>
          <a:prstGeom prst="rect">
            <a:avLst/>
          </a:prstGeom>
          <a:noFill/>
          <a:ln w="9525">
            <a:noFill/>
            <a:miter lim="800000"/>
            <a:headEnd/>
            <a:tailEnd/>
          </a:ln>
        </p:spPr>
      </p:pic>
      <p:sp>
        <p:nvSpPr>
          <p:cNvPr id="16" name="TextBox 15"/>
          <p:cNvSpPr txBox="1"/>
          <p:nvPr userDrawn="1"/>
        </p:nvSpPr>
        <p:spPr>
          <a:xfrm>
            <a:off x="-2196752" y="1664804"/>
            <a:ext cx="2082241" cy="307777"/>
          </a:xfrm>
          <a:prstGeom prst="rect">
            <a:avLst/>
          </a:prstGeom>
          <a:noFill/>
        </p:spPr>
        <p:txBody>
          <a:bodyPr wrap="square" lIns="0" tIns="0" rIns="0" bIns="0" rtlCol="0">
            <a:spAutoFit/>
          </a:bodyPr>
          <a:lstStyle/>
          <a:p>
            <a:pPr algn="r"/>
            <a:r>
              <a:rPr lang="da-DK" sz="1000" b="1" kern="1200" baseline="0" dirty="0">
                <a:solidFill>
                  <a:schemeClr val="bg1"/>
                </a:solidFill>
                <a:latin typeface="+mn-lt"/>
                <a:ea typeface="+mn-ea"/>
                <a:cs typeface="+mn-cs"/>
              </a:rPr>
              <a:t>Indsæt Tabel, Graf</a:t>
            </a:r>
          </a:p>
          <a:p>
            <a:pPr algn="r"/>
            <a:r>
              <a:rPr lang="da-DK" sz="1000" b="1" kern="1200" baseline="0" dirty="0">
                <a:solidFill>
                  <a:schemeClr val="bg1"/>
                </a:solidFill>
                <a:latin typeface="+mn-lt"/>
                <a:ea typeface="+mn-ea"/>
                <a:cs typeface="+mn-cs"/>
              </a:rPr>
              <a:t> eller </a:t>
            </a:r>
            <a:r>
              <a:rPr lang="da-DK" sz="1000" b="1" kern="1200" baseline="0" dirty="0" err="1">
                <a:solidFill>
                  <a:schemeClr val="bg1"/>
                </a:solidFill>
                <a:latin typeface="+mn-lt"/>
                <a:ea typeface="+mn-ea"/>
                <a:cs typeface="+mn-cs"/>
              </a:rPr>
              <a:t>SmartArt</a:t>
            </a:r>
            <a:endParaRPr lang="da-DK" sz="1000" b="1" kern="1200" baseline="0" dirty="0">
              <a:solidFill>
                <a:schemeClr val="bg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Red Header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8" y="2519824"/>
            <a:ext cx="7705725" cy="1128498"/>
          </a:xfrm>
        </p:spPr>
        <p:txBody>
          <a:bodyPr anchor="b" anchorCtr="0">
            <a:noAutofit/>
          </a:bodyPr>
          <a:lstStyle>
            <a:lvl1pPr>
              <a:defRPr sz="7000" cap="all" baseline="0">
                <a:solidFill>
                  <a:schemeClr val="tx2"/>
                </a:solidFill>
              </a:defRPr>
            </a:lvl1pPr>
          </a:lstStyle>
          <a:p>
            <a:r>
              <a:rPr lang="en-US" noProof="0"/>
              <a:t>Click to edit Master title style</a:t>
            </a:r>
            <a:endParaRPr lang="da-DK" noProof="0" dirty="0"/>
          </a:p>
        </p:txBody>
      </p:sp>
      <p:sp>
        <p:nvSpPr>
          <p:cNvPr id="8" name="Picture Placeholder 7"/>
          <p:cNvSpPr>
            <a:spLocks noGrp="1"/>
          </p:cNvSpPr>
          <p:nvPr>
            <p:ph type="pic" sz="quarter" idx="13"/>
          </p:nvPr>
        </p:nvSpPr>
        <p:spPr>
          <a:xfrm>
            <a:off x="-3600" y="-3600"/>
            <a:ext cx="9151200" cy="6424613"/>
          </a:xfrm>
          <a:solidFill>
            <a:srgbClr val="BEBABB"/>
          </a:solidFill>
        </p:spPr>
        <p:txBody>
          <a:bodyPr/>
          <a:lstStyle/>
          <a:p>
            <a:r>
              <a:rPr lang="en-US" noProof="0"/>
              <a:t>Click icon to add picture</a:t>
            </a:r>
            <a:endParaRPr lang="da-DK" noProof="0"/>
          </a:p>
        </p:txBody>
      </p:sp>
      <p:sp>
        <p:nvSpPr>
          <p:cNvPr id="3" name="Date Placeholder 2"/>
          <p:cNvSpPr>
            <a:spLocks noGrp="1"/>
          </p:cNvSpPr>
          <p:nvPr>
            <p:ph type="dt" sz="half" idx="10"/>
          </p:nvPr>
        </p:nvSpPr>
        <p:spPr/>
        <p:txBody>
          <a:bodyPr/>
          <a:lstStyle/>
          <a:p>
            <a:fld id="{ACB7B31A-AD0E-4261-B85F-98D87405FD7C}" type="datetime1">
              <a:rPr lang="da-DK" noProof="0" smtClean="0"/>
              <a:t>28-09-2021</a:t>
            </a:fld>
            <a:endParaRPr lang="da-DK" noProof="0"/>
          </a:p>
        </p:txBody>
      </p:sp>
      <p:sp>
        <p:nvSpPr>
          <p:cNvPr id="4" name="Footer Placeholder 3"/>
          <p:cNvSpPr>
            <a:spLocks noGrp="1"/>
          </p:cNvSpPr>
          <p:nvPr>
            <p:ph type="ftr" sz="quarter" idx="11"/>
          </p:nvPr>
        </p:nvSpPr>
        <p:spPr/>
        <p:txBody>
          <a:bodyPr/>
          <a:lstStyle/>
          <a:p>
            <a:r>
              <a:rPr lang="en-US" noProof="0"/>
              <a:t>Danish Red Cross/FAEEN 2021/ Inge Skaarup Andersen</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4" name="TextBox 13"/>
          <p:cNvSpPr txBox="1"/>
          <p:nvPr userDrawn="1"/>
        </p:nvSpPr>
        <p:spPr>
          <a:xfrm>
            <a:off x="-2130735" y="1664804"/>
            <a:ext cx="2016224" cy="769441"/>
          </a:xfrm>
          <a:prstGeom prst="rect">
            <a:avLst/>
          </a:prstGeom>
          <a:noFill/>
        </p:spPr>
        <p:txBody>
          <a:bodyPr wrap="square" lIns="0" tIns="0" rIns="0" bIns="0" rtlCol="0">
            <a:spAutoFit/>
          </a:bodyPr>
          <a:lstStyle/>
          <a:p>
            <a:pPr algn="r"/>
            <a:r>
              <a:rPr lang="da-DK" sz="1000" b="1" kern="1200" baseline="0" dirty="0">
                <a:solidFill>
                  <a:schemeClr val="bg1"/>
                </a:solidFill>
                <a:latin typeface="+mn-lt"/>
                <a:ea typeface="+mn-ea"/>
                <a:cs typeface="+mn-cs"/>
              </a:rPr>
              <a:t>Indsæt billede</a:t>
            </a:r>
            <a:endParaRPr lang="da-DK" sz="1000" kern="1200" baseline="0" dirty="0">
              <a:solidFill>
                <a:schemeClr val="bg1"/>
              </a:solidFill>
              <a:latin typeface="+mn-lt"/>
              <a:ea typeface="+mn-ea"/>
              <a:cs typeface="+mn-cs"/>
            </a:endParaRPr>
          </a:p>
          <a:p>
            <a:pPr algn="r"/>
            <a:r>
              <a:rPr lang="da-DK" sz="1000" kern="1200" baseline="0" dirty="0">
                <a:solidFill>
                  <a:schemeClr val="bg1"/>
                </a:solidFill>
                <a:latin typeface="+mn-lt"/>
                <a:ea typeface="+mn-ea"/>
                <a:cs typeface="+mn-cs"/>
              </a:rPr>
              <a:t>1. Klik på billede ikonet </a:t>
            </a:r>
          </a:p>
          <a:p>
            <a:pPr algn="r"/>
            <a:r>
              <a:rPr lang="da-DK" sz="1000" kern="1200" baseline="0" dirty="0">
                <a:solidFill>
                  <a:schemeClr val="bg1"/>
                </a:solidFill>
                <a:latin typeface="+mn-lt"/>
                <a:ea typeface="+mn-ea"/>
                <a:cs typeface="+mn-cs"/>
              </a:rPr>
              <a:t>og vælg dit billede</a:t>
            </a:r>
          </a:p>
          <a:p>
            <a:pPr algn="r"/>
            <a:r>
              <a:rPr lang="da-DK" sz="1000" kern="1200" baseline="0" dirty="0">
                <a:solidFill>
                  <a:schemeClr val="bg1"/>
                </a:solidFill>
                <a:latin typeface="+mn-lt"/>
                <a:ea typeface="+mn-ea"/>
                <a:cs typeface="+mn-cs"/>
              </a:rPr>
              <a:t>2. Højre klik på billede </a:t>
            </a:r>
            <a:br>
              <a:rPr lang="da-DK" sz="1000" kern="1200" baseline="0" dirty="0">
                <a:solidFill>
                  <a:schemeClr val="bg1"/>
                </a:solidFill>
                <a:latin typeface="+mn-lt"/>
                <a:ea typeface="+mn-ea"/>
                <a:cs typeface="+mn-cs"/>
              </a:rPr>
            </a:br>
            <a:r>
              <a:rPr lang="da-DK" sz="1000" kern="1200" baseline="0" dirty="0">
                <a:solidFill>
                  <a:schemeClr val="bg1"/>
                </a:solidFill>
                <a:latin typeface="+mn-lt"/>
                <a:ea typeface="+mn-ea"/>
                <a:cs typeface="+mn-cs"/>
              </a:rPr>
              <a:t>og vælg ’Placér bagerst’</a:t>
            </a:r>
          </a:p>
        </p:txBody>
      </p:sp>
      <p:pic>
        <p:nvPicPr>
          <p:cNvPr id="10242" name="Picture 2"/>
          <p:cNvPicPr>
            <a:picLocks noChangeAspect="1" noChangeArrowheads="1"/>
          </p:cNvPicPr>
          <p:nvPr userDrawn="1"/>
        </p:nvPicPr>
        <p:blipFill>
          <a:blip r:embed="rId2" cstate="screen"/>
          <a:srcRect/>
          <a:stretch>
            <a:fillRect/>
          </a:stretch>
        </p:blipFill>
        <p:spPr bwMode="auto">
          <a:xfrm>
            <a:off x="-2124000" y="0"/>
            <a:ext cx="2009489" cy="1512000"/>
          </a:xfrm>
          <a:prstGeom prst="rect">
            <a:avLst/>
          </a:prstGeom>
          <a:noFill/>
          <a:ln w="9525">
            <a:noFill/>
            <a:miter lim="800000"/>
            <a:headEnd/>
            <a:tailEnd/>
          </a:ln>
        </p:spPr>
      </p:pic>
      <p:sp>
        <p:nvSpPr>
          <p:cNvPr id="10" name="Text Placeholder 9"/>
          <p:cNvSpPr>
            <a:spLocks noGrp="1"/>
          </p:cNvSpPr>
          <p:nvPr>
            <p:ph type="body" sz="quarter" idx="14"/>
          </p:nvPr>
        </p:nvSpPr>
        <p:spPr>
          <a:xfrm>
            <a:off x="719138" y="3645024"/>
            <a:ext cx="4752962" cy="2269776"/>
          </a:xfrm>
        </p:spPr>
        <p:txBody>
          <a:bodyPr anchor="b" anchorCtr="0"/>
          <a:lstStyle>
            <a:lvl1pPr>
              <a:defRPr b="0"/>
            </a:lvl1pPr>
          </a:lstStyle>
          <a:p>
            <a:pPr lvl="0"/>
            <a:r>
              <a:rPr lang="en-US" noProof="0"/>
              <a:t>Click to edit Master text styles</a:t>
            </a:r>
          </a:p>
        </p:txBody>
      </p:sp>
      <p:sp>
        <p:nvSpPr>
          <p:cNvPr id="7" name="Text Placeholder 6"/>
          <p:cNvSpPr>
            <a:spLocks noGrp="1"/>
          </p:cNvSpPr>
          <p:nvPr>
            <p:ph type="body" sz="quarter" idx="15"/>
          </p:nvPr>
        </p:nvSpPr>
        <p:spPr>
          <a:xfrm>
            <a:off x="4399200" y="273600"/>
            <a:ext cx="349200" cy="349200"/>
          </a:xfrm>
          <a:blipFill>
            <a:blip r:embed="rId3"/>
            <a:stretch>
              <a:fillRect/>
            </a:stretch>
          </a:blipFill>
        </p:spPr>
        <p:txBody>
          <a:bodyPr anchor="ctr" anchorCtr="0">
            <a:normAutofit/>
          </a:bodyPr>
          <a:lstStyle>
            <a:lvl1pPr algn="ctr">
              <a:defRPr sz="100" b="0">
                <a:solidFill>
                  <a:srgbClr val="E30A0B"/>
                </a:solidFill>
              </a:defRPr>
            </a:lvl1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osa background and Tex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124001" y="0"/>
            <a:ext cx="2013645" cy="15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3600" y="-3600"/>
            <a:ext cx="9151200" cy="6426000"/>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p:cNvSpPr>
            <a:spLocks noGrp="1"/>
          </p:cNvSpPr>
          <p:nvPr>
            <p:ph type="title"/>
          </p:nvPr>
        </p:nvSpPr>
        <p:spPr>
          <a:xfrm>
            <a:off x="719138" y="2519824"/>
            <a:ext cx="7705725" cy="1128498"/>
          </a:xfrm>
        </p:spPr>
        <p:txBody>
          <a:bodyPr anchor="b" anchorCtr="0">
            <a:noAutofit/>
          </a:bodyPr>
          <a:lstStyle>
            <a:lvl1pPr>
              <a:defRPr sz="7000" cap="all" baseline="0">
                <a:solidFill>
                  <a:schemeClr val="tx2"/>
                </a:solidFill>
              </a:defRPr>
            </a:lvl1pPr>
          </a:lstStyle>
          <a:p>
            <a:r>
              <a:rPr lang="en-US" noProof="0"/>
              <a:t>Click to edit Master title style</a:t>
            </a:r>
            <a:endParaRPr lang="da-DK" noProof="0" dirty="0"/>
          </a:p>
        </p:txBody>
      </p:sp>
      <p:sp>
        <p:nvSpPr>
          <p:cNvPr id="3" name="Date Placeholder 2"/>
          <p:cNvSpPr>
            <a:spLocks noGrp="1"/>
          </p:cNvSpPr>
          <p:nvPr>
            <p:ph type="dt" sz="half" idx="10"/>
          </p:nvPr>
        </p:nvSpPr>
        <p:spPr/>
        <p:txBody>
          <a:bodyPr/>
          <a:lstStyle/>
          <a:p>
            <a:fld id="{36626A81-6C61-463C-A5D8-069AE86B1C7E}" type="datetime1">
              <a:rPr lang="da-DK" noProof="0" smtClean="0"/>
              <a:t>28-09-2021</a:t>
            </a:fld>
            <a:endParaRPr lang="da-DK" noProof="0"/>
          </a:p>
        </p:txBody>
      </p:sp>
      <p:sp>
        <p:nvSpPr>
          <p:cNvPr id="4" name="Footer Placeholder 3"/>
          <p:cNvSpPr>
            <a:spLocks noGrp="1"/>
          </p:cNvSpPr>
          <p:nvPr>
            <p:ph type="ftr" sz="quarter" idx="11"/>
          </p:nvPr>
        </p:nvSpPr>
        <p:spPr/>
        <p:txBody>
          <a:bodyPr/>
          <a:lstStyle/>
          <a:p>
            <a:r>
              <a:rPr lang="en-US" noProof="0"/>
              <a:t>Danish Red Cross/FAEEN 2021/ Inge Skaarup Andersen</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0" name="Text Placeholder 9"/>
          <p:cNvSpPr>
            <a:spLocks noGrp="1"/>
          </p:cNvSpPr>
          <p:nvPr>
            <p:ph type="body" sz="quarter" idx="14"/>
          </p:nvPr>
        </p:nvSpPr>
        <p:spPr>
          <a:xfrm>
            <a:off x="719138" y="3645024"/>
            <a:ext cx="4752962" cy="2269776"/>
          </a:xfrm>
        </p:spPr>
        <p:txBody>
          <a:bodyPr anchor="b" anchorCtr="0"/>
          <a:lstStyle>
            <a:lvl1pPr>
              <a:defRPr b="0"/>
            </a:lvl1pPr>
          </a:lstStyle>
          <a:p>
            <a:pPr lvl="0"/>
            <a:r>
              <a:rPr lang="en-US" noProof="0"/>
              <a:t>Click to edit Master text styles</a:t>
            </a:r>
          </a:p>
        </p:txBody>
      </p:sp>
      <p:pic>
        <p:nvPicPr>
          <p:cNvPr id="13" name="Picture 2" descr="D:\Transfer\RødeKors\PPT\logo\lille logo.wmf"/>
          <p:cNvPicPr>
            <a:picLocks noChangeAspect="1" noChangeArrowheads="1"/>
          </p:cNvPicPr>
          <p:nvPr userDrawn="1"/>
        </p:nvPicPr>
        <p:blipFill>
          <a:blip r:embed="rId3" cstate="screen"/>
          <a:srcRect/>
          <a:stretch>
            <a:fillRect/>
          </a:stretch>
        </p:blipFill>
        <p:spPr bwMode="auto">
          <a:xfrm>
            <a:off x="4397375" y="274934"/>
            <a:ext cx="349250" cy="349250"/>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White Smal Header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8" y="2523554"/>
            <a:ext cx="7705725" cy="1128498"/>
          </a:xfrm>
        </p:spPr>
        <p:txBody>
          <a:bodyPr anchor="t" anchorCtr="0">
            <a:noAutofit/>
          </a:bodyPr>
          <a:lstStyle>
            <a:lvl1pPr>
              <a:lnSpc>
                <a:spcPct val="80000"/>
              </a:lnSpc>
              <a:defRPr sz="4000" cap="all" baseline="0">
                <a:solidFill>
                  <a:schemeClr val="bg1"/>
                </a:solidFill>
              </a:defRPr>
            </a:lvl1pPr>
          </a:lstStyle>
          <a:p>
            <a:r>
              <a:rPr lang="en-US" noProof="0"/>
              <a:t>Click to edit Master title style</a:t>
            </a:r>
            <a:endParaRPr lang="da-DK" noProof="0"/>
          </a:p>
        </p:txBody>
      </p:sp>
      <p:sp>
        <p:nvSpPr>
          <p:cNvPr id="3" name="Date Placeholder 2"/>
          <p:cNvSpPr>
            <a:spLocks noGrp="1"/>
          </p:cNvSpPr>
          <p:nvPr>
            <p:ph type="dt" sz="half" idx="10"/>
          </p:nvPr>
        </p:nvSpPr>
        <p:spPr/>
        <p:txBody>
          <a:bodyPr/>
          <a:lstStyle/>
          <a:p>
            <a:fld id="{C4E7900C-F85D-491E-8731-B44B37485A79}" type="datetime1">
              <a:rPr lang="da-DK" noProof="0" smtClean="0"/>
              <a:t>28-09-2021</a:t>
            </a:fld>
            <a:endParaRPr lang="da-DK" noProof="0"/>
          </a:p>
        </p:txBody>
      </p:sp>
      <p:sp>
        <p:nvSpPr>
          <p:cNvPr id="4" name="Footer Placeholder 3"/>
          <p:cNvSpPr>
            <a:spLocks noGrp="1"/>
          </p:cNvSpPr>
          <p:nvPr>
            <p:ph type="ftr" sz="quarter" idx="11"/>
          </p:nvPr>
        </p:nvSpPr>
        <p:spPr/>
        <p:txBody>
          <a:bodyPr/>
          <a:lstStyle/>
          <a:p>
            <a:r>
              <a:rPr lang="en-US" noProof="0"/>
              <a:t>Danish Red Cross/FAEEN 2021/ Inge Skaarup Andersen</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13315" name="Picture 3"/>
          <p:cNvPicPr>
            <a:picLocks noChangeAspect="1" noChangeArrowheads="1"/>
          </p:cNvPicPr>
          <p:nvPr userDrawn="1"/>
        </p:nvPicPr>
        <p:blipFill>
          <a:blip r:embed="rId2" cstate="screen"/>
          <a:srcRect/>
          <a:stretch>
            <a:fillRect/>
          </a:stretch>
        </p:blipFill>
        <p:spPr bwMode="auto">
          <a:xfrm>
            <a:off x="-2124000" y="0"/>
            <a:ext cx="2014647" cy="1512000"/>
          </a:xfrm>
          <a:prstGeom prst="rect">
            <a:avLst/>
          </a:prstGeom>
          <a:noFill/>
          <a:ln w="9525">
            <a:noFill/>
            <a:miter lim="800000"/>
            <a:headEnd/>
            <a:tailEnd/>
          </a:ln>
        </p:spPr>
      </p:pic>
      <p:sp>
        <p:nvSpPr>
          <p:cNvPr id="16" name="TextBox 15"/>
          <p:cNvSpPr txBox="1"/>
          <p:nvPr userDrawn="1"/>
        </p:nvSpPr>
        <p:spPr>
          <a:xfrm>
            <a:off x="-2130735" y="1664804"/>
            <a:ext cx="2016224" cy="4154984"/>
          </a:xfrm>
          <a:prstGeom prst="rect">
            <a:avLst/>
          </a:prstGeom>
          <a:noFill/>
        </p:spPr>
        <p:txBody>
          <a:bodyPr wrap="square" lIns="0" tIns="0" rIns="0" bIns="0" rtlCol="0">
            <a:spAutoFit/>
          </a:bodyPr>
          <a:lstStyle/>
          <a:p>
            <a:pPr algn="r"/>
            <a:r>
              <a:rPr lang="da-DK" sz="1000" b="1" kern="1200" baseline="0" dirty="0">
                <a:solidFill>
                  <a:schemeClr val="bg1"/>
                </a:solidFill>
                <a:latin typeface="+mn-lt"/>
                <a:ea typeface="+mn-ea"/>
                <a:cs typeface="+mn-cs"/>
              </a:rPr>
              <a:t>Indsæt billede</a:t>
            </a:r>
            <a:endParaRPr lang="da-DK" sz="1000" kern="1200" baseline="0" dirty="0">
              <a:solidFill>
                <a:schemeClr val="bg1"/>
              </a:solidFill>
              <a:latin typeface="+mn-lt"/>
              <a:ea typeface="+mn-ea"/>
              <a:cs typeface="+mn-cs"/>
            </a:endParaRPr>
          </a:p>
          <a:p>
            <a:pPr algn="r"/>
            <a:r>
              <a:rPr lang="da-DK" sz="1000" kern="1200" baseline="0" dirty="0">
                <a:solidFill>
                  <a:schemeClr val="bg1"/>
                </a:solidFill>
                <a:latin typeface="+mn-lt"/>
                <a:ea typeface="+mn-ea"/>
                <a:cs typeface="+mn-cs"/>
              </a:rPr>
              <a:t>1. Klik på billede ikonet </a:t>
            </a:r>
          </a:p>
          <a:p>
            <a:pPr algn="r"/>
            <a:r>
              <a:rPr lang="da-DK" sz="1000" kern="1200" baseline="0" dirty="0">
                <a:solidFill>
                  <a:schemeClr val="bg1"/>
                </a:solidFill>
                <a:latin typeface="+mn-lt"/>
                <a:ea typeface="+mn-ea"/>
                <a:cs typeface="+mn-cs"/>
              </a:rPr>
              <a:t>og vælg dit billede</a:t>
            </a:r>
          </a:p>
          <a:p>
            <a:pPr algn="r"/>
            <a:r>
              <a:rPr lang="da-DK" sz="1000" kern="1200" baseline="0" dirty="0">
                <a:solidFill>
                  <a:schemeClr val="bg1"/>
                </a:solidFill>
                <a:latin typeface="+mn-lt"/>
                <a:ea typeface="+mn-ea"/>
                <a:cs typeface="+mn-cs"/>
              </a:rPr>
              <a:t>2. Højre klik på billede </a:t>
            </a:r>
            <a:br>
              <a:rPr lang="da-DK" sz="1000" kern="1200" baseline="0" dirty="0">
                <a:solidFill>
                  <a:schemeClr val="bg1"/>
                </a:solidFill>
                <a:latin typeface="+mn-lt"/>
                <a:ea typeface="+mn-ea"/>
                <a:cs typeface="+mn-cs"/>
              </a:rPr>
            </a:br>
            <a:r>
              <a:rPr lang="da-DK" sz="1000" kern="1200" baseline="0" dirty="0">
                <a:solidFill>
                  <a:schemeClr val="bg1"/>
                </a:solidFill>
                <a:latin typeface="+mn-lt"/>
                <a:ea typeface="+mn-ea"/>
                <a:cs typeface="+mn-cs"/>
              </a:rPr>
              <a:t>og vælg ’Placér bagerst’</a:t>
            </a: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r>
              <a:rPr lang="da-DK" sz="1000" b="1" kern="1200" baseline="0" dirty="0">
                <a:solidFill>
                  <a:schemeClr val="bg1"/>
                </a:solidFill>
                <a:latin typeface="+mn-lt"/>
                <a:ea typeface="+mn-ea"/>
                <a:cs typeface="+mn-cs"/>
              </a:rPr>
              <a:t>Fremhævet tekst </a:t>
            </a:r>
          </a:p>
          <a:p>
            <a:pPr algn="r"/>
            <a:r>
              <a:rPr lang="da-DK" sz="1000" b="1" kern="1200" baseline="0" dirty="0">
                <a:solidFill>
                  <a:schemeClr val="bg1"/>
                </a:solidFill>
                <a:latin typeface="+mn-lt"/>
                <a:ea typeface="+mn-ea"/>
                <a:cs typeface="+mn-cs"/>
              </a:rPr>
              <a:t>sættes i Bold</a:t>
            </a:r>
          </a:p>
        </p:txBody>
      </p:sp>
      <p:sp>
        <p:nvSpPr>
          <p:cNvPr id="8" name="Picture Placeholder 7"/>
          <p:cNvSpPr>
            <a:spLocks noGrp="1"/>
          </p:cNvSpPr>
          <p:nvPr>
            <p:ph type="pic" sz="quarter" idx="13"/>
          </p:nvPr>
        </p:nvSpPr>
        <p:spPr>
          <a:xfrm>
            <a:off x="-3600" y="-3600"/>
            <a:ext cx="9151200" cy="6424613"/>
          </a:xfrm>
          <a:solidFill>
            <a:srgbClr val="BEBABB"/>
          </a:solidFill>
        </p:spPr>
        <p:txBody>
          <a:bodyPr/>
          <a:lstStyle/>
          <a:p>
            <a:r>
              <a:rPr lang="en-US" noProof="0"/>
              <a:t>Click icon to add picture</a:t>
            </a:r>
            <a:endParaRPr lang="da-DK" noProof="0"/>
          </a:p>
        </p:txBody>
      </p:sp>
      <p:sp>
        <p:nvSpPr>
          <p:cNvPr id="13" name="Text Placeholder 12"/>
          <p:cNvSpPr>
            <a:spLocks noGrp="1"/>
          </p:cNvSpPr>
          <p:nvPr>
            <p:ph type="body" sz="quarter" idx="14"/>
          </p:nvPr>
        </p:nvSpPr>
        <p:spPr>
          <a:xfrm>
            <a:off x="719138" y="3644900"/>
            <a:ext cx="4932362" cy="2206800"/>
          </a:xfrm>
        </p:spPr>
        <p:txBody>
          <a:bodyPr anchor="b" anchorCtr="0"/>
          <a:lstStyle>
            <a:lvl1pPr>
              <a:defRPr b="0">
                <a:solidFill>
                  <a:schemeClr val="bg1"/>
                </a:solidFill>
              </a:defRPr>
            </a:lvl1pPr>
            <a:lvl2pPr marL="0" indent="0">
              <a:buFontTx/>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11" name="Text Placeholder 6"/>
          <p:cNvSpPr>
            <a:spLocks noGrp="1"/>
          </p:cNvSpPr>
          <p:nvPr>
            <p:ph type="body" sz="quarter" idx="15"/>
          </p:nvPr>
        </p:nvSpPr>
        <p:spPr>
          <a:xfrm>
            <a:off x="4399200" y="273600"/>
            <a:ext cx="349200" cy="349200"/>
          </a:xfrm>
          <a:blipFill>
            <a:blip r:embed="rId3"/>
            <a:stretch>
              <a:fillRect/>
            </a:stretch>
          </a:blipFill>
        </p:spPr>
        <p:txBody>
          <a:bodyPr anchor="ctr" anchorCtr="0">
            <a:normAutofit/>
          </a:bodyPr>
          <a:lstStyle>
            <a:lvl1pPr algn="ctr">
              <a:defRPr sz="100" b="0">
                <a:solidFill>
                  <a:srgbClr val="E30A0B"/>
                </a:solidFill>
              </a:defRPr>
            </a:lvl1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600" y="-3600"/>
            <a:ext cx="9151200" cy="6424613"/>
          </a:xfrm>
          <a:solidFill>
            <a:srgbClr val="BEBABB"/>
          </a:solidFill>
        </p:spPr>
        <p:txBody>
          <a:bodyPr/>
          <a:lstStyle/>
          <a:p>
            <a:r>
              <a:rPr lang="en-US" noProof="0"/>
              <a:t>Click icon to add picture</a:t>
            </a:r>
            <a:endParaRPr lang="da-DK" noProof="0"/>
          </a:p>
        </p:txBody>
      </p:sp>
      <p:sp>
        <p:nvSpPr>
          <p:cNvPr id="3" name="Date Placeholder 2"/>
          <p:cNvSpPr>
            <a:spLocks noGrp="1"/>
          </p:cNvSpPr>
          <p:nvPr>
            <p:ph type="dt" sz="half" idx="10"/>
          </p:nvPr>
        </p:nvSpPr>
        <p:spPr/>
        <p:txBody>
          <a:bodyPr/>
          <a:lstStyle/>
          <a:p>
            <a:fld id="{8F89D05C-FF49-4B0E-B8B9-2F7F13462959}" type="datetime1">
              <a:rPr lang="da-DK" noProof="0" smtClean="0"/>
              <a:t>28-09-2021</a:t>
            </a:fld>
            <a:endParaRPr lang="da-DK" noProof="0"/>
          </a:p>
        </p:txBody>
      </p:sp>
      <p:sp>
        <p:nvSpPr>
          <p:cNvPr id="4" name="Footer Placeholder 3"/>
          <p:cNvSpPr>
            <a:spLocks noGrp="1"/>
          </p:cNvSpPr>
          <p:nvPr>
            <p:ph type="ftr" sz="quarter" idx="11"/>
          </p:nvPr>
        </p:nvSpPr>
        <p:spPr/>
        <p:txBody>
          <a:bodyPr/>
          <a:lstStyle/>
          <a:p>
            <a:r>
              <a:rPr lang="en-US" noProof="0"/>
              <a:t>Danish Red Cross/FAEEN 2021/ Inge Skaarup Andersen</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3" name="Text Placeholder 12"/>
          <p:cNvSpPr>
            <a:spLocks noGrp="1"/>
          </p:cNvSpPr>
          <p:nvPr>
            <p:ph type="body" sz="quarter" idx="14"/>
          </p:nvPr>
        </p:nvSpPr>
        <p:spPr>
          <a:xfrm>
            <a:off x="719138" y="3644900"/>
            <a:ext cx="4932362" cy="2206800"/>
          </a:xfrm>
        </p:spPr>
        <p:txBody>
          <a:bodyPr anchor="b" anchorCtr="0"/>
          <a:lstStyle>
            <a:lvl1pPr>
              <a:defRPr b="1">
                <a:solidFill>
                  <a:schemeClr val="bg1"/>
                </a:solidFill>
              </a:defRPr>
            </a:lvl1pPr>
            <a:lvl2pPr marL="0" indent="0">
              <a:buFontTx/>
              <a:buNone/>
              <a:defRPr b="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pic>
        <p:nvPicPr>
          <p:cNvPr id="13315" name="Picture 3"/>
          <p:cNvPicPr>
            <a:picLocks noChangeAspect="1" noChangeArrowheads="1"/>
          </p:cNvPicPr>
          <p:nvPr userDrawn="1"/>
        </p:nvPicPr>
        <p:blipFill>
          <a:blip r:embed="rId2" cstate="screen"/>
          <a:srcRect/>
          <a:stretch>
            <a:fillRect/>
          </a:stretch>
        </p:blipFill>
        <p:spPr bwMode="auto">
          <a:xfrm>
            <a:off x="-2124000" y="0"/>
            <a:ext cx="2014647" cy="1512000"/>
          </a:xfrm>
          <a:prstGeom prst="rect">
            <a:avLst/>
          </a:prstGeom>
          <a:noFill/>
          <a:ln w="9525">
            <a:noFill/>
            <a:miter lim="800000"/>
            <a:headEnd/>
            <a:tailEnd/>
          </a:ln>
        </p:spPr>
      </p:pic>
      <p:pic>
        <p:nvPicPr>
          <p:cNvPr id="14338" name="Picture 2"/>
          <p:cNvPicPr>
            <a:picLocks noChangeAspect="1" noChangeArrowheads="1"/>
          </p:cNvPicPr>
          <p:nvPr userDrawn="1"/>
        </p:nvPicPr>
        <p:blipFill>
          <a:blip r:embed="rId3" cstate="screen"/>
          <a:srcRect/>
          <a:stretch>
            <a:fillRect/>
          </a:stretch>
        </p:blipFill>
        <p:spPr bwMode="auto">
          <a:xfrm>
            <a:off x="-2124000" y="0"/>
            <a:ext cx="2016861" cy="1512000"/>
          </a:xfrm>
          <a:prstGeom prst="rect">
            <a:avLst/>
          </a:prstGeom>
          <a:noFill/>
          <a:ln w="9525">
            <a:noFill/>
            <a:miter lim="800000"/>
            <a:headEnd/>
            <a:tailEnd/>
          </a:ln>
        </p:spPr>
      </p:pic>
      <p:sp>
        <p:nvSpPr>
          <p:cNvPr id="12" name="TextBox 11"/>
          <p:cNvSpPr txBox="1"/>
          <p:nvPr userDrawn="1"/>
        </p:nvSpPr>
        <p:spPr>
          <a:xfrm>
            <a:off x="-2130735" y="1664804"/>
            <a:ext cx="2016224" cy="769441"/>
          </a:xfrm>
          <a:prstGeom prst="rect">
            <a:avLst/>
          </a:prstGeom>
          <a:noFill/>
        </p:spPr>
        <p:txBody>
          <a:bodyPr wrap="square" lIns="0" tIns="0" rIns="0" bIns="0" rtlCol="0">
            <a:spAutoFit/>
          </a:bodyPr>
          <a:lstStyle/>
          <a:p>
            <a:pPr algn="r"/>
            <a:r>
              <a:rPr lang="da-DK" sz="1000" b="1" kern="1200" baseline="0" dirty="0">
                <a:solidFill>
                  <a:schemeClr val="bg1"/>
                </a:solidFill>
                <a:latin typeface="+mn-lt"/>
                <a:ea typeface="+mn-ea"/>
                <a:cs typeface="+mn-cs"/>
              </a:rPr>
              <a:t>Indsæt billede</a:t>
            </a:r>
          </a:p>
          <a:p>
            <a:pPr marL="0" indent="0" algn="r">
              <a:buFontTx/>
              <a:buNone/>
            </a:pPr>
            <a:r>
              <a:rPr lang="da-DK" sz="1000" kern="1200" baseline="0" dirty="0">
                <a:solidFill>
                  <a:schemeClr val="bg1"/>
                </a:solidFill>
                <a:latin typeface="+mn-lt"/>
                <a:ea typeface="+mn-ea"/>
                <a:cs typeface="+mn-cs"/>
              </a:rPr>
              <a:t>1. Klik på billede ikonet </a:t>
            </a:r>
          </a:p>
          <a:p>
            <a:pPr algn="r"/>
            <a:r>
              <a:rPr lang="da-DK" sz="1000" kern="1200" baseline="0" dirty="0">
                <a:solidFill>
                  <a:schemeClr val="bg1"/>
                </a:solidFill>
                <a:latin typeface="+mn-lt"/>
                <a:ea typeface="+mn-ea"/>
                <a:cs typeface="+mn-cs"/>
              </a:rPr>
              <a:t>og vælg dit billede</a:t>
            </a:r>
          </a:p>
          <a:p>
            <a:pPr algn="r"/>
            <a:r>
              <a:rPr lang="da-DK" sz="1000" kern="1200" baseline="0" dirty="0">
                <a:solidFill>
                  <a:schemeClr val="bg1"/>
                </a:solidFill>
                <a:latin typeface="+mn-lt"/>
                <a:ea typeface="+mn-ea"/>
                <a:cs typeface="+mn-cs"/>
              </a:rPr>
              <a:t>2. Højre klik på billede </a:t>
            </a:r>
            <a:br>
              <a:rPr lang="da-DK" sz="1000" kern="1200" baseline="0" dirty="0">
                <a:solidFill>
                  <a:schemeClr val="bg1"/>
                </a:solidFill>
                <a:latin typeface="+mn-lt"/>
                <a:ea typeface="+mn-ea"/>
                <a:cs typeface="+mn-cs"/>
              </a:rPr>
            </a:br>
            <a:r>
              <a:rPr lang="da-DK" sz="1000" kern="1200" baseline="0" dirty="0">
                <a:solidFill>
                  <a:schemeClr val="bg1"/>
                </a:solidFill>
                <a:latin typeface="+mn-lt"/>
                <a:ea typeface="+mn-ea"/>
                <a:cs typeface="+mn-cs"/>
              </a:rPr>
              <a:t>og vælg ’Placér bagerst’</a:t>
            </a:r>
          </a:p>
        </p:txBody>
      </p:sp>
      <p:sp>
        <p:nvSpPr>
          <p:cNvPr id="11" name="Text Placeholder 6"/>
          <p:cNvSpPr>
            <a:spLocks noGrp="1"/>
          </p:cNvSpPr>
          <p:nvPr>
            <p:ph type="body" sz="quarter" idx="15"/>
          </p:nvPr>
        </p:nvSpPr>
        <p:spPr>
          <a:xfrm>
            <a:off x="4399200" y="273600"/>
            <a:ext cx="349200" cy="349200"/>
          </a:xfrm>
          <a:blipFill>
            <a:blip r:embed="rId4"/>
            <a:stretch>
              <a:fillRect/>
            </a:stretch>
          </a:blipFill>
        </p:spPr>
        <p:txBody>
          <a:bodyPr anchor="ctr" anchorCtr="0">
            <a:normAutofit/>
          </a:bodyPr>
          <a:lstStyle>
            <a:lvl1pPr algn="ctr">
              <a:defRPr sz="100" b="0">
                <a:solidFill>
                  <a:srgbClr val="E30A0B"/>
                </a:solidFill>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slide">
    <p:spTree>
      <p:nvGrpSpPr>
        <p:cNvPr id="1" name=""/>
        <p:cNvGrpSpPr/>
        <p:nvPr/>
      </p:nvGrpSpPr>
      <p:grpSpPr>
        <a:xfrm>
          <a:off x="0" y="0"/>
          <a:ext cx="0" cy="0"/>
          <a:chOff x="0" y="0"/>
          <a:chExt cx="0" cy="0"/>
        </a:xfrm>
      </p:grpSpPr>
      <p:sp>
        <p:nvSpPr>
          <p:cNvPr id="8" name="Rectangle 7"/>
          <p:cNvSpPr/>
          <p:nvPr userDrawn="1"/>
        </p:nvSpPr>
        <p:spPr>
          <a:xfrm>
            <a:off x="-3600" y="-3600"/>
            <a:ext cx="9151200" cy="6428213"/>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a:xfrm>
            <a:off x="719139" y="456214"/>
            <a:ext cx="7705724" cy="1405924"/>
          </a:xfrm>
        </p:spPr>
        <p:txBody>
          <a:bodyPr>
            <a:noAutofit/>
          </a:bodyPr>
          <a:lstStyle>
            <a:lvl1pPr>
              <a:defRPr sz="4000" cap="all" baseline="0"/>
            </a:lvl1pPr>
          </a:lstStyle>
          <a:p>
            <a:r>
              <a:rPr lang="en-US" noProof="0"/>
              <a:t>Click to edit Master title style</a:t>
            </a:r>
            <a:endParaRPr lang="da-DK" noProof="0" dirty="0"/>
          </a:p>
        </p:txBody>
      </p:sp>
      <p:sp>
        <p:nvSpPr>
          <p:cNvPr id="3" name="Date Placeholder 2"/>
          <p:cNvSpPr>
            <a:spLocks noGrp="1"/>
          </p:cNvSpPr>
          <p:nvPr>
            <p:ph type="dt" sz="half" idx="10"/>
          </p:nvPr>
        </p:nvSpPr>
        <p:spPr/>
        <p:txBody>
          <a:bodyPr/>
          <a:lstStyle/>
          <a:p>
            <a:fld id="{2BF03248-3FB6-4E48-9414-72DDEC11E108}" type="datetime1">
              <a:rPr lang="da-DK" noProof="0" smtClean="0"/>
              <a:t>28-09-2021</a:t>
            </a:fld>
            <a:endParaRPr lang="da-DK" noProof="0"/>
          </a:p>
        </p:txBody>
      </p:sp>
      <p:sp>
        <p:nvSpPr>
          <p:cNvPr id="4" name="Footer Placeholder 3"/>
          <p:cNvSpPr>
            <a:spLocks noGrp="1"/>
          </p:cNvSpPr>
          <p:nvPr>
            <p:ph type="ftr" sz="quarter" idx="11"/>
          </p:nvPr>
        </p:nvSpPr>
        <p:spPr/>
        <p:txBody>
          <a:bodyPr/>
          <a:lstStyle/>
          <a:p>
            <a:r>
              <a:rPr lang="en-US" noProof="0"/>
              <a:t>Danish Red Cross/FAEEN 2021/ Inge Skaarup Andersen</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10" name="Picture 2" descr="D:\Transfer\RødeKors\PPT\logo\stor logo.wmf"/>
          <p:cNvPicPr>
            <a:picLocks noChangeAspect="1" noChangeArrowheads="1"/>
          </p:cNvPicPr>
          <p:nvPr userDrawn="1"/>
        </p:nvPicPr>
        <p:blipFill>
          <a:blip r:embed="rId2" cstate="screen"/>
          <a:srcRect/>
          <a:stretch>
            <a:fillRect/>
          </a:stretch>
        </p:blipFill>
        <p:spPr bwMode="auto">
          <a:xfrm>
            <a:off x="4095750" y="2732796"/>
            <a:ext cx="952500" cy="955675"/>
          </a:xfrm>
          <a:prstGeom prst="rect">
            <a:avLst/>
          </a:prstGeom>
          <a:noFill/>
        </p:spPr>
      </p:pic>
      <p:pic>
        <p:nvPicPr>
          <p:cNvPr id="12" name="Picture 2"/>
          <p:cNvPicPr>
            <a:picLocks noChangeAspect="1" noChangeArrowheads="1"/>
          </p:cNvPicPr>
          <p:nvPr userDrawn="1"/>
        </p:nvPicPr>
        <p:blipFill>
          <a:blip r:embed="rId3" cstate="screen"/>
          <a:srcRect/>
          <a:stretch>
            <a:fillRect/>
          </a:stretch>
        </p:blipFill>
        <p:spPr bwMode="auto">
          <a:xfrm>
            <a:off x="-2124000" y="0"/>
            <a:ext cx="2014647" cy="1512000"/>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3" name="Date Placeholder 2"/>
          <p:cNvSpPr>
            <a:spLocks noGrp="1"/>
          </p:cNvSpPr>
          <p:nvPr>
            <p:ph type="dt" sz="half" idx="10"/>
          </p:nvPr>
        </p:nvSpPr>
        <p:spPr/>
        <p:txBody>
          <a:bodyPr/>
          <a:lstStyle/>
          <a:p>
            <a:fld id="{3EA9325A-0F1F-4412-8AC9-9AC77A00DB5E}" type="datetime1">
              <a:rPr lang="da-DK" noProof="0" smtClean="0"/>
              <a:t>28-09-2021</a:t>
            </a:fld>
            <a:endParaRPr lang="da-DK" noProof="0"/>
          </a:p>
        </p:txBody>
      </p:sp>
      <p:sp>
        <p:nvSpPr>
          <p:cNvPr id="4" name="Footer Placeholder 3"/>
          <p:cNvSpPr>
            <a:spLocks noGrp="1"/>
          </p:cNvSpPr>
          <p:nvPr>
            <p:ph type="ftr" sz="quarter" idx="11"/>
          </p:nvPr>
        </p:nvSpPr>
        <p:spPr/>
        <p:txBody>
          <a:bodyPr/>
          <a:lstStyle/>
          <a:p>
            <a:r>
              <a:rPr lang="en-US" noProof="0"/>
              <a:t>Danish Red Cross/FAEEN 2021/ Inge Skaarup Andersen</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7"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EB781-43D3-4B82-ADFE-A7A8B6E96D46}" type="datetime1">
              <a:rPr lang="da-DK" smtClean="0"/>
              <a:t>28-09-2021</a:t>
            </a:fld>
            <a:endParaRPr lang="da-DK"/>
          </a:p>
        </p:txBody>
      </p:sp>
      <p:sp>
        <p:nvSpPr>
          <p:cNvPr id="3" name="Footer Placeholder 2"/>
          <p:cNvSpPr>
            <a:spLocks noGrp="1"/>
          </p:cNvSpPr>
          <p:nvPr>
            <p:ph type="ftr" sz="quarter" idx="11"/>
          </p:nvPr>
        </p:nvSpPr>
        <p:spPr/>
        <p:txBody>
          <a:bodyPr/>
          <a:lstStyle/>
          <a:p>
            <a:r>
              <a:rPr lang="en-US"/>
              <a:t>Danish Red Cross/FAEEN 2021/ Inge Skaarup Andersen</a:t>
            </a:r>
            <a:endParaRPr lang="da-DK"/>
          </a:p>
        </p:txBody>
      </p:sp>
      <p:sp>
        <p:nvSpPr>
          <p:cNvPr id="4" name="Slide Number Placeholder 3"/>
          <p:cNvSpPr>
            <a:spLocks noGrp="1"/>
          </p:cNvSpPr>
          <p:nvPr>
            <p:ph type="sldNum" sz="quarter" idx="12"/>
          </p:nvPr>
        </p:nvSpPr>
        <p:spPr/>
        <p:txBody>
          <a:bodyPr/>
          <a:lstStyle/>
          <a:p>
            <a:fld id="{846537C4-461C-40AD-BBFE-FC34AD250033}" type="slidenum">
              <a:rPr lang="da-DK" smtClean="0"/>
              <a:pPr/>
              <a:t>‹#›</a:t>
            </a:fld>
            <a:endParaRPr lang="da-DK"/>
          </a:p>
        </p:txBody>
      </p:sp>
      <p:pic>
        <p:nvPicPr>
          <p:cNvPr id="6"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o bullets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p:nvPr>
        </p:nvSpPr>
        <p:spPr/>
        <p:txBody>
          <a:bodyPr/>
          <a:lstStyle>
            <a:lvl1pPr>
              <a:spcBef>
                <a:spcPts val="2400"/>
              </a:spcBef>
              <a:defRPr b="0"/>
            </a:lvl1pPr>
            <a:lvl2pPr>
              <a:spcBef>
                <a:spcPts val="2400"/>
              </a:spcBef>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Date Placeholder 3"/>
          <p:cNvSpPr>
            <a:spLocks noGrp="1"/>
          </p:cNvSpPr>
          <p:nvPr>
            <p:ph type="dt" sz="half" idx="10"/>
          </p:nvPr>
        </p:nvSpPr>
        <p:spPr/>
        <p:txBody>
          <a:bodyPr/>
          <a:lstStyle/>
          <a:p>
            <a:fld id="{A237F911-0C0B-4D4C-A641-3A32C2674CFB}" type="datetime1">
              <a:rPr lang="da-DK" noProof="0" smtClean="0"/>
              <a:t>28-09-2021</a:t>
            </a:fld>
            <a:endParaRPr lang="da-DK" noProof="0"/>
          </a:p>
        </p:txBody>
      </p:sp>
      <p:sp>
        <p:nvSpPr>
          <p:cNvPr id="5" name="Footer Placeholder 4"/>
          <p:cNvSpPr>
            <a:spLocks noGrp="1"/>
          </p:cNvSpPr>
          <p:nvPr>
            <p:ph type="ftr" sz="quarter" idx="11"/>
          </p:nvPr>
        </p:nvSpPr>
        <p:spPr/>
        <p:txBody>
          <a:bodyPr/>
          <a:lstStyle/>
          <a:p>
            <a:r>
              <a:rPr lang="en-US" noProof="0"/>
              <a:t>Danish Red Cross/FAEEN 2021/ Inge Skaarup Andersen</a:t>
            </a:r>
            <a:endParaRPr lang="da-DK" noProof="0"/>
          </a:p>
        </p:txBody>
      </p:sp>
      <p:sp>
        <p:nvSpPr>
          <p:cNvPr id="6" name="Slide Number Placeholder 5"/>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9"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7170" name="Picture 2"/>
          <p:cNvPicPr>
            <a:picLocks noChangeAspect="1" noChangeArrowheads="1"/>
          </p:cNvPicPr>
          <p:nvPr userDrawn="1"/>
        </p:nvPicPr>
        <p:blipFill>
          <a:blip r:embed="rId3" cstate="screen"/>
          <a:srcRect/>
          <a:stretch>
            <a:fillRect/>
          </a:stretch>
        </p:blipFill>
        <p:spPr bwMode="auto">
          <a:xfrm>
            <a:off x="-2124000" y="0"/>
            <a:ext cx="2007749" cy="1512000"/>
          </a:xfrm>
          <a:prstGeom prst="rect">
            <a:avLst/>
          </a:prstGeom>
          <a:noFill/>
          <a:ln w="9525">
            <a:noFill/>
            <a:miter lim="800000"/>
            <a:headEnd/>
            <a:tailEnd/>
          </a:ln>
        </p:spPr>
      </p:pic>
      <p:sp>
        <p:nvSpPr>
          <p:cNvPr id="11" name="TextBox 10"/>
          <p:cNvSpPr txBox="1"/>
          <p:nvPr userDrawn="1"/>
        </p:nvSpPr>
        <p:spPr>
          <a:xfrm>
            <a:off x="-2088740" y="1592796"/>
            <a:ext cx="1972489" cy="4616648"/>
          </a:xfrm>
          <a:prstGeom prst="rect">
            <a:avLst/>
          </a:prstGeom>
          <a:noFill/>
        </p:spPr>
        <p:txBody>
          <a:bodyPr wrap="square" lIns="0" tIns="0" rIns="0" bIns="0" rtlCol="0">
            <a:spAutoFit/>
          </a:bodyPr>
          <a:lstStyle/>
          <a:p>
            <a:pPr algn="r"/>
            <a:r>
              <a:rPr lang="da-DK" sz="1000" kern="1200" baseline="0" dirty="0">
                <a:solidFill>
                  <a:schemeClr val="bg1"/>
                </a:solidFill>
                <a:latin typeface="+mn-lt"/>
                <a:ea typeface="+mn-ea"/>
                <a:cs typeface="+mn-cs"/>
              </a:rPr>
              <a:t>Overskrift </a:t>
            </a:r>
            <a:r>
              <a:rPr lang="da-DK" sz="1000" kern="1200" baseline="0" dirty="0" err="1">
                <a:solidFill>
                  <a:schemeClr val="bg1"/>
                </a:solidFill>
                <a:latin typeface="+mn-lt"/>
                <a:ea typeface="+mn-ea"/>
                <a:cs typeface="+mn-cs"/>
              </a:rPr>
              <a:t>maks</a:t>
            </a:r>
            <a:r>
              <a:rPr lang="da-DK" sz="1000" kern="1200" baseline="0" dirty="0">
                <a:solidFill>
                  <a:schemeClr val="bg1"/>
                </a:solidFill>
                <a:latin typeface="+mn-lt"/>
                <a:ea typeface="+mn-ea"/>
                <a:cs typeface="+mn-cs"/>
              </a:rPr>
              <a:t> 2 linjer</a:t>
            </a: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r>
              <a:rPr lang="da-DK" sz="1000" kern="1200" baseline="0" dirty="0">
                <a:solidFill>
                  <a:schemeClr val="bg1"/>
                </a:solidFill>
                <a:latin typeface="+mn-lt"/>
                <a:ea typeface="+mn-ea"/>
                <a:cs typeface="+mn-cs"/>
              </a:rPr>
              <a:t>Sidste linje tekst</a:t>
            </a:r>
            <a:endParaRPr lang="da-DK" sz="1000" dirty="0">
              <a:solidFill>
                <a:schemeClr val="bg1"/>
              </a:solidFill>
            </a:endParaRPr>
          </a:p>
        </p:txBody>
      </p:sp>
      <p:cxnSp>
        <p:nvCxnSpPr>
          <p:cNvPr id="13" name="Straight Connector 12"/>
          <p:cNvCxnSpPr/>
          <p:nvPr userDrawn="1"/>
        </p:nvCxnSpPr>
        <p:spPr>
          <a:xfrm rot="10800000">
            <a:off x="-2016731" y="6193879"/>
            <a:ext cx="19442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s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p:nvPr>
        </p:nvSpPr>
        <p:spPr/>
        <p:txBody>
          <a:bodyPr/>
          <a:lstStyle>
            <a:lvl1pPr>
              <a:spcBef>
                <a:spcPts val="0"/>
              </a:spcBef>
              <a:defRPr b="1"/>
            </a:lvl1pPr>
            <a:lvl2pPr>
              <a:spcBef>
                <a:spcPts val="1200"/>
              </a:spcBef>
              <a:spcAft>
                <a:spcPts val="0"/>
              </a:spcAft>
              <a:buClr>
                <a:schemeClr val="tx1"/>
              </a:buClr>
              <a:defRPr/>
            </a:lvl2pPr>
            <a:lvl3pPr>
              <a:spcBef>
                <a:spcPts val="0"/>
              </a:spcBef>
              <a:defRPr/>
            </a:lvl3pPr>
            <a:lvl4pPr>
              <a:spcBef>
                <a:spcPts val="0"/>
              </a:spcBef>
              <a:defRPr/>
            </a:lvl4pPr>
            <a:lvl5pPr>
              <a:spcBef>
                <a:spcPts val="0"/>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Date Placeholder 3"/>
          <p:cNvSpPr>
            <a:spLocks noGrp="1"/>
          </p:cNvSpPr>
          <p:nvPr>
            <p:ph type="dt" sz="half" idx="10"/>
          </p:nvPr>
        </p:nvSpPr>
        <p:spPr/>
        <p:txBody>
          <a:bodyPr/>
          <a:lstStyle/>
          <a:p>
            <a:fld id="{DA85B543-FE1C-43E9-B3DD-80AB47E689A4}" type="datetime1">
              <a:rPr lang="da-DK" noProof="0" smtClean="0"/>
              <a:t>28-09-2021</a:t>
            </a:fld>
            <a:endParaRPr lang="da-DK" noProof="0"/>
          </a:p>
        </p:txBody>
      </p:sp>
      <p:sp>
        <p:nvSpPr>
          <p:cNvPr id="5" name="Footer Placeholder 4"/>
          <p:cNvSpPr>
            <a:spLocks noGrp="1"/>
          </p:cNvSpPr>
          <p:nvPr>
            <p:ph type="ftr" sz="quarter" idx="11"/>
          </p:nvPr>
        </p:nvSpPr>
        <p:spPr/>
        <p:txBody>
          <a:bodyPr/>
          <a:lstStyle/>
          <a:p>
            <a:r>
              <a:rPr lang="en-US" noProof="0"/>
              <a:t>Danish Red Cross/FAEEN 2021/ Inge Skaarup Andersen</a:t>
            </a:r>
            <a:endParaRPr lang="da-DK" noProof="0"/>
          </a:p>
        </p:txBody>
      </p:sp>
      <p:sp>
        <p:nvSpPr>
          <p:cNvPr id="6" name="Slide Number Placeholder 5"/>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9"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sp>
        <p:nvSpPr>
          <p:cNvPr id="11" name="TextBox 10"/>
          <p:cNvSpPr txBox="1"/>
          <p:nvPr userDrawn="1"/>
        </p:nvSpPr>
        <p:spPr>
          <a:xfrm>
            <a:off x="-2088740" y="1592796"/>
            <a:ext cx="1972489" cy="4770537"/>
          </a:xfrm>
          <a:prstGeom prst="rect">
            <a:avLst/>
          </a:prstGeom>
          <a:noFill/>
        </p:spPr>
        <p:txBody>
          <a:bodyPr wrap="square" lIns="0" tIns="0" rIns="0" bIns="0" rtlCol="0">
            <a:spAutoFit/>
          </a:bodyPr>
          <a:lstStyle/>
          <a:p>
            <a:pPr algn="r"/>
            <a:r>
              <a:rPr lang="da-DK" sz="1000" kern="1200" baseline="0" dirty="0">
                <a:solidFill>
                  <a:schemeClr val="bg1"/>
                </a:solidFill>
                <a:latin typeface="+mn-lt"/>
                <a:ea typeface="+mn-ea"/>
                <a:cs typeface="+mn-cs"/>
              </a:rPr>
              <a:t>Overskrift </a:t>
            </a:r>
            <a:r>
              <a:rPr lang="da-DK" sz="1000" kern="1200" baseline="0" dirty="0" err="1">
                <a:solidFill>
                  <a:schemeClr val="bg1"/>
                </a:solidFill>
                <a:latin typeface="+mn-lt"/>
                <a:ea typeface="+mn-ea"/>
                <a:cs typeface="+mn-cs"/>
              </a:rPr>
              <a:t>maks</a:t>
            </a:r>
            <a:r>
              <a:rPr lang="da-DK" sz="1000" kern="1200" baseline="0" dirty="0">
                <a:solidFill>
                  <a:schemeClr val="bg1"/>
                </a:solidFill>
                <a:latin typeface="+mn-lt"/>
                <a:ea typeface="+mn-ea"/>
                <a:cs typeface="+mn-cs"/>
              </a:rPr>
              <a:t> 2 linjer</a:t>
            </a: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da-DK" sz="1000" b="1" kern="1200" baseline="0" dirty="0" err="1">
                <a:solidFill>
                  <a:schemeClr val="bg1"/>
                </a:solidFill>
                <a:latin typeface="+mn-lt"/>
                <a:ea typeface="+mn-ea"/>
                <a:cs typeface="+mn-cs"/>
              </a:rPr>
              <a:t>Bullets</a:t>
            </a:r>
            <a:r>
              <a:rPr lang="da-DK" sz="1000" b="1" kern="1200" baseline="0" dirty="0">
                <a:solidFill>
                  <a:schemeClr val="bg1"/>
                </a:solidFill>
                <a:latin typeface="+mn-lt"/>
                <a:ea typeface="+mn-ea"/>
                <a:cs typeface="+mn-cs"/>
              </a:rPr>
              <a:t>: de tre første ord fremhæves i rød</a:t>
            </a: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r>
              <a:rPr lang="da-DK" sz="1000" kern="1200" baseline="0" dirty="0">
                <a:solidFill>
                  <a:schemeClr val="bg1"/>
                </a:solidFill>
                <a:latin typeface="+mn-lt"/>
                <a:ea typeface="+mn-ea"/>
                <a:cs typeface="+mn-cs"/>
              </a:rPr>
              <a:t>Sidste linje tekst</a:t>
            </a:r>
            <a:endParaRPr lang="da-DK" sz="1000" dirty="0">
              <a:solidFill>
                <a:schemeClr val="bg1"/>
              </a:solidFill>
            </a:endParaRPr>
          </a:p>
        </p:txBody>
      </p:sp>
      <p:cxnSp>
        <p:nvCxnSpPr>
          <p:cNvPr id="13" name="Straight Connector 12"/>
          <p:cNvCxnSpPr/>
          <p:nvPr userDrawn="1"/>
        </p:nvCxnSpPr>
        <p:spPr>
          <a:xfrm rot="10800000">
            <a:off x="-2016731" y="6193879"/>
            <a:ext cx="19442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4" descr="fke3b.jpg"/>
          <p:cNvPicPr>
            <a:picLocks noChangeAspect="1"/>
          </p:cNvPicPr>
          <p:nvPr userDrawn="1"/>
        </p:nvPicPr>
        <p:blipFill>
          <a:blip r:embed="rId3" cstate="screen"/>
          <a:srcRect/>
          <a:stretch>
            <a:fillRect/>
          </a:stretch>
        </p:blipFill>
        <p:spPr bwMode="auto">
          <a:xfrm>
            <a:off x="-881063" y="2879415"/>
            <a:ext cx="466725" cy="228600"/>
          </a:xfrm>
          <a:prstGeom prst="rect">
            <a:avLst/>
          </a:prstGeom>
          <a:noFill/>
          <a:ln w="9525">
            <a:noFill/>
            <a:miter lim="800000"/>
            <a:headEnd/>
            <a:tailEnd/>
          </a:ln>
        </p:spPr>
      </p:pic>
      <p:sp>
        <p:nvSpPr>
          <p:cNvPr id="14" name="TextBox 17"/>
          <p:cNvSpPr txBox="1">
            <a:spLocks noChangeArrowheads="1"/>
          </p:cNvSpPr>
          <p:nvPr userDrawn="1"/>
        </p:nvSpPr>
        <p:spPr bwMode="auto">
          <a:xfrm>
            <a:off x="-2052736" y="1942765"/>
            <a:ext cx="1944786" cy="1692771"/>
          </a:xfrm>
          <a:prstGeom prst="rect">
            <a:avLst/>
          </a:prstGeom>
          <a:noFill/>
          <a:ln w="9525">
            <a:noFill/>
            <a:miter lim="800000"/>
            <a:headEnd/>
            <a:tailEnd/>
          </a:ln>
        </p:spPr>
        <p:txBody>
          <a:bodyPr wrap="square" lIns="0" tIns="0" rIns="0" bIns="0">
            <a:spAutoFit/>
          </a:bodyPr>
          <a:lstStyle/>
          <a:p>
            <a:pPr algn="r"/>
            <a:r>
              <a:rPr lang="da-DK" sz="1000" dirty="0">
                <a:solidFill>
                  <a:schemeClr val="bg1"/>
                </a:solidFill>
                <a:cs typeface="Arial" charset="0"/>
              </a:rPr>
              <a:t>Tekst starter uden punktopstilling</a:t>
            </a:r>
            <a:br>
              <a:rPr lang="da-DK" sz="1000" dirty="0">
                <a:solidFill>
                  <a:schemeClr val="bg1"/>
                </a:solidFill>
                <a:cs typeface="Arial" charset="0"/>
              </a:rPr>
            </a:br>
            <a:endParaRPr lang="da-DK" sz="1000" dirty="0">
              <a:solidFill>
                <a:schemeClr val="bg1"/>
              </a:solidFill>
              <a:cs typeface="Arial" charset="0"/>
            </a:endParaRPr>
          </a:p>
          <a:p>
            <a:pPr algn="r"/>
            <a:r>
              <a:rPr lang="da-DK" sz="1000" dirty="0">
                <a:solidFill>
                  <a:schemeClr val="bg1"/>
                </a:solidFill>
                <a:cs typeface="Arial" charset="0"/>
              </a:rPr>
              <a:t>For at få punktopstilling på teksten (flere niveauer findes), brug forøg listeniveau</a:t>
            </a:r>
          </a:p>
          <a:p>
            <a:pPr algn="r"/>
            <a:endParaRPr lang="da-DK" sz="1000" dirty="0">
              <a:solidFill>
                <a:schemeClr val="bg1"/>
              </a:solidFill>
              <a:cs typeface="Arial" charset="0"/>
            </a:endParaRPr>
          </a:p>
          <a:p>
            <a:pPr algn="r"/>
            <a:endParaRPr lang="da-DK" sz="1000" dirty="0">
              <a:solidFill>
                <a:schemeClr val="bg1"/>
              </a:solidFill>
              <a:cs typeface="Arial" charset="0"/>
            </a:endParaRPr>
          </a:p>
          <a:p>
            <a:pPr algn="r"/>
            <a:r>
              <a:rPr lang="da-DK" sz="1000" dirty="0">
                <a:solidFill>
                  <a:schemeClr val="bg1"/>
                </a:solidFill>
                <a:cs typeface="Arial" charset="0"/>
              </a:rPr>
              <a:t>For at få venstrestillet tekst uden punktopstilling, brug formindsk listeniveau</a:t>
            </a:r>
          </a:p>
        </p:txBody>
      </p:sp>
      <p:pic>
        <p:nvPicPr>
          <p:cNvPr id="15" name="Picture 14"/>
          <p:cNvPicPr>
            <a:picLocks noChangeAspect="1" noChangeArrowheads="1"/>
          </p:cNvPicPr>
          <p:nvPr userDrawn="1"/>
        </p:nvPicPr>
        <p:blipFill>
          <a:blip r:embed="rId4" cstate="screen"/>
          <a:srcRect/>
          <a:stretch>
            <a:fillRect/>
          </a:stretch>
        </p:blipFill>
        <p:spPr bwMode="auto">
          <a:xfrm>
            <a:off x="-617538" y="3661978"/>
            <a:ext cx="504825" cy="257175"/>
          </a:xfrm>
          <a:prstGeom prst="rect">
            <a:avLst/>
          </a:prstGeom>
          <a:noFill/>
          <a:ln w="9525">
            <a:noFill/>
            <a:miter lim="800000"/>
            <a:headEnd/>
            <a:tailEnd/>
          </a:ln>
        </p:spPr>
      </p:pic>
      <p:sp>
        <p:nvSpPr>
          <p:cNvPr id="16" name="Line 15"/>
          <p:cNvSpPr>
            <a:spLocks noChangeShapeType="1"/>
          </p:cNvSpPr>
          <p:nvPr userDrawn="1"/>
        </p:nvSpPr>
        <p:spPr bwMode="auto">
          <a:xfrm flipV="1">
            <a:off x="-864604" y="3789040"/>
            <a:ext cx="241685" cy="0"/>
          </a:xfrm>
          <a:prstGeom prst="line">
            <a:avLst/>
          </a:prstGeom>
          <a:noFill/>
          <a:ln w="38100">
            <a:solidFill>
              <a:schemeClr val="bg1"/>
            </a:solidFill>
            <a:round/>
            <a:headEnd/>
            <a:tailEnd type="triangle" w="med" len="med"/>
          </a:ln>
        </p:spPr>
        <p:txBody>
          <a:bodyPr/>
          <a:lstStyle/>
          <a:p>
            <a:endParaRPr lang="da-DK" sz="1000"/>
          </a:p>
        </p:txBody>
      </p:sp>
      <p:sp>
        <p:nvSpPr>
          <p:cNvPr id="17" name="Line 16"/>
          <p:cNvSpPr>
            <a:spLocks noChangeShapeType="1"/>
          </p:cNvSpPr>
          <p:nvPr userDrawn="1"/>
        </p:nvSpPr>
        <p:spPr bwMode="auto">
          <a:xfrm>
            <a:off x="-328613" y="3661978"/>
            <a:ext cx="215900" cy="288925"/>
          </a:xfrm>
          <a:prstGeom prst="line">
            <a:avLst/>
          </a:prstGeom>
          <a:noFill/>
          <a:ln w="28575">
            <a:solidFill>
              <a:schemeClr val="tx1"/>
            </a:solidFill>
            <a:round/>
            <a:headEnd/>
            <a:tailEnd/>
          </a:ln>
        </p:spPr>
        <p:txBody>
          <a:bodyPr/>
          <a:lstStyle/>
          <a:p>
            <a:endParaRPr lang="da-DK" sz="1000"/>
          </a:p>
        </p:txBody>
      </p:sp>
      <p:sp>
        <p:nvSpPr>
          <p:cNvPr id="18" name="Line 17"/>
          <p:cNvSpPr>
            <a:spLocks noChangeShapeType="1"/>
          </p:cNvSpPr>
          <p:nvPr userDrawn="1"/>
        </p:nvSpPr>
        <p:spPr bwMode="auto">
          <a:xfrm flipH="1">
            <a:off x="-328613" y="3661978"/>
            <a:ext cx="215900" cy="288925"/>
          </a:xfrm>
          <a:prstGeom prst="line">
            <a:avLst/>
          </a:prstGeom>
          <a:noFill/>
          <a:ln w="28575">
            <a:solidFill>
              <a:schemeClr val="tx1"/>
            </a:solidFill>
            <a:round/>
            <a:headEnd/>
            <a:tailEnd/>
          </a:ln>
        </p:spPr>
        <p:txBody>
          <a:bodyPr/>
          <a:lstStyle/>
          <a:p>
            <a:endParaRPr lang="da-DK" sz="1000"/>
          </a:p>
        </p:txBody>
      </p:sp>
      <p:sp>
        <p:nvSpPr>
          <p:cNvPr id="19" name="Line 18"/>
          <p:cNvSpPr>
            <a:spLocks noChangeShapeType="1"/>
          </p:cNvSpPr>
          <p:nvPr userDrawn="1"/>
        </p:nvSpPr>
        <p:spPr bwMode="auto">
          <a:xfrm>
            <a:off x="-881063" y="2850840"/>
            <a:ext cx="215900" cy="288925"/>
          </a:xfrm>
          <a:prstGeom prst="line">
            <a:avLst/>
          </a:prstGeom>
          <a:noFill/>
          <a:ln w="28575">
            <a:solidFill>
              <a:schemeClr val="tx1"/>
            </a:solidFill>
            <a:round/>
            <a:headEnd/>
            <a:tailEnd/>
          </a:ln>
        </p:spPr>
        <p:txBody>
          <a:bodyPr/>
          <a:lstStyle/>
          <a:p>
            <a:endParaRPr lang="da-DK" sz="1000"/>
          </a:p>
        </p:txBody>
      </p:sp>
      <p:sp>
        <p:nvSpPr>
          <p:cNvPr id="20" name="Line 19"/>
          <p:cNvSpPr>
            <a:spLocks noChangeShapeType="1"/>
          </p:cNvSpPr>
          <p:nvPr userDrawn="1"/>
        </p:nvSpPr>
        <p:spPr bwMode="auto">
          <a:xfrm flipH="1">
            <a:off x="-881063" y="2850840"/>
            <a:ext cx="215900" cy="288925"/>
          </a:xfrm>
          <a:prstGeom prst="line">
            <a:avLst/>
          </a:prstGeom>
          <a:noFill/>
          <a:ln w="28575">
            <a:solidFill>
              <a:schemeClr val="tx1"/>
            </a:solidFill>
            <a:round/>
            <a:headEnd/>
            <a:tailEnd/>
          </a:ln>
        </p:spPr>
        <p:txBody>
          <a:bodyPr/>
          <a:lstStyle/>
          <a:p>
            <a:endParaRPr lang="da-DK" sz="1000"/>
          </a:p>
        </p:txBody>
      </p:sp>
      <p:sp>
        <p:nvSpPr>
          <p:cNvPr id="21" name="Line 20"/>
          <p:cNvSpPr>
            <a:spLocks noChangeShapeType="1"/>
          </p:cNvSpPr>
          <p:nvPr userDrawn="1"/>
        </p:nvSpPr>
        <p:spPr bwMode="auto">
          <a:xfrm flipH="1">
            <a:off x="-376238" y="2971490"/>
            <a:ext cx="215900" cy="0"/>
          </a:xfrm>
          <a:prstGeom prst="line">
            <a:avLst/>
          </a:prstGeom>
          <a:noFill/>
          <a:ln w="38100">
            <a:solidFill>
              <a:schemeClr val="bg1"/>
            </a:solidFill>
            <a:round/>
            <a:headEnd/>
            <a:tailEnd type="triangle" w="med" len="med"/>
          </a:ln>
        </p:spPr>
        <p:txBody>
          <a:bodyPr/>
          <a:lstStyle/>
          <a:p>
            <a:endParaRPr lang="da-DK" sz="1000"/>
          </a:p>
        </p:txBody>
      </p:sp>
      <p:pic>
        <p:nvPicPr>
          <p:cNvPr id="22" name="Picture 3"/>
          <p:cNvPicPr>
            <a:picLocks noChangeAspect="1" noChangeArrowheads="1"/>
          </p:cNvPicPr>
          <p:nvPr userDrawn="1"/>
        </p:nvPicPr>
        <p:blipFill>
          <a:blip r:embed="rId5" cstate="screen"/>
          <a:srcRect/>
          <a:stretch>
            <a:fillRect/>
          </a:stretch>
        </p:blipFill>
        <p:spPr bwMode="auto">
          <a:xfrm>
            <a:off x="-2124000" y="0"/>
            <a:ext cx="2013320" cy="15120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umbered List Title and Content">
    <p:spTree>
      <p:nvGrpSpPr>
        <p:cNvPr id="1" name=""/>
        <p:cNvGrpSpPr/>
        <p:nvPr/>
      </p:nvGrpSpPr>
      <p:grpSpPr>
        <a:xfrm>
          <a:off x="0" y="0"/>
          <a:ext cx="0" cy="0"/>
          <a:chOff x="0" y="0"/>
          <a:chExt cx="0" cy="0"/>
        </a:xfrm>
      </p:grpSpPr>
      <p:pic>
        <p:nvPicPr>
          <p:cNvPr id="4098"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idx="1"/>
          </p:nvPr>
        </p:nvSpPr>
        <p:spPr/>
        <p:txBody>
          <a:bodyPr/>
          <a:lstStyle>
            <a:lvl1pPr marL="409575" indent="-409575">
              <a:spcBef>
                <a:spcPts val="1200"/>
              </a:spcBef>
              <a:buClr>
                <a:srgbClr val="C8171E"/>
              </a:buClr>
              <a:buFont typeface="+mj-lt"/>
              <a:buAutoNum type="arabicPeriod"/>
              <a:defRPr b="1"/>
            </a:lvl1pPr>
            <a:lvl2pPr marL="673100" indent="-263525">
              <a:defRPr/>
            </a:lvl2pPr>
            <a:lvl3pPr marL="935038" indent="-252413">
              <a:defRPr/>
            </a:lvl3pPr>
            <a:lvl4pPr marL="1177925" indent="-242888">
              <a:defRPr/>
            </a:lvl4pPr>
            <a:lvl5pPr marL="1428750" indent="-24130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Date Placeholder 3"/>
          <p:cNvSpPr>
            <a:spLocks noGrp="1"/>
          </p:cNvSpPr>
          <p:nvPr>
            <p:ph type="dt" sz="half" idx="10"/>
          </p:nvPr>
        </p:nvSpPr>
        <p:spPr/>
        <p:txBody>
          <a:bodyPr/>
          <a:lstStyle/>
          <a:p>
            <a:fld id="{88ED14C9-17B0-4E49-B78C-F10B08939435}" type="datetime1">
              <a:rPr lang="da-DK" noProof="0" smtClean="0"/>
              <a:t>28-09-2021</a:t>
            </a:fld>
            <a:endParaRPr lang="da-DK" noProof="0"/>
          </a:p>
        </p:txBody>
      </p:sp>
      <p:sp>
        <p:nvSpPr>
          <p:cNvPr id="5" name="Footer Placeholder 4"/>
          <p:cNvSpPr>
            <a:spLocks noGrp="1"/>
          </p:cNvSpPr>
          <p:nvPr>
            <p:ph type="ftr" sz="quarter" idx="11"/>
          </p:nvPr>
        </p:nvSpPr>
        <p:spPr/>
        <p:txBody>
          <a:bodyPr/>
          <a:lstStyle/>
          <a:p>
            <a:r>
              <a:rPr lang="en-US" noProof="0"/>
              <a:t>Danish Red Cross/FAEEN 2021/ Inge Skaarup Andersen</a:t>
            </a:r>
            <a:endParaRPr lang="da-DK" noProof="0"/>
          </a:p>
        </p:txBody>
      </p:sp>
      <p:sp>
        <p:nvSpPr>
          <p:cNvPr id="6" name="Slide Number Placeholder 5"/>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1" name="TextBox 10"/>
          <p:cNvSpPr txBox="1"/>
          <p:nvPr userDrawn="1"/>
        </p:nvSpPr>
        <p:spPr>
          <a:xfrm>
            <a:off x="-1512676" y="1916113"/>
            <a:ext cx="1332148" cy="461665"/>
          </a:xfrm>
          <a:prstGeom prst="rect">
            <a:avLst/>
          </a:prstGeom>
          <a:noFill/>
        </p:spPr>
        <p:txBody>
          <a:bodyPr wrap="square" lIns="0" tIns="0" rIns="0" bIns="0" rtlCol="0">
            <a:spAutoFit/>
          </a:bodyPr>
          <a:lstStyle/>
          <a:p>
            <a:pPr algn="r"/>
            <a:r>
              <a:rPr lang="da-DK" sz="1000" kern="1200" baseline="0" dirty="0">
                <a:solidFill>
                  <a:schemeClr val="bg1"/>
                </a:solidFill>
                <a:latin typeface="+mn-lt"/>
                <a:ea typeface="+mn-ea"/>
                <a:cs typeface="+mn-cs"/>
              </a:rPr>
              <a:t>De tre første ord beholdes i bold, resten i </a:t>
            </a:r>
            <a:r>
              <a:rPr lang="da-DK" sz="1000" kern="1200" baseline="0" dirty="0" err="1">
                <a:solidFill>
                  <a:schemeClr val="bg1"/>
                </a:solidFill>
                <a:latin typeface="+mn-lt"/>
                <a:ea typeface="+mn-ea"/>
                <a:cs typeface="+mn-cs"/>
              </a:rPr>
              <a:t>Regular</a:t>
            </a:r>
            <a:endParaRPr lang="da-DK" sz="100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e Title Slide Text aligned right">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096800" y="2732400"/>
            <a:ext cx="954000" cy="957600"/>
          </a:xfrm>
          <a:blipFill>
            <a:blip r:embed="rId2"/>
            <a:stretch>
              <a:fillRect/>
            </a:stretch>
          </a:blipFill>
        </p:spPr>
        <p:txBody>
          <a:bodyPr anchor="ctr" anchorCtr="0">
            <a:normAutofit/>
          </a:bodyPr>
          <a:lstStyle>
            <a:lvl1pPr algn="ctr">
              <a:defRPr sz="100">
                <a:solidFill>
                  <a:srgbClr val="E30A0B"/>
                </a:solidFill>
              </a:defRPr>
            </a:lvl1pPr>
          </a:lstStyle>
          <a:p>
            <a:pPr lvl="0"/>
            <a:r>
              <a:rPr lang="en-US"/>
              <a:t>Click to edit Master text styles</a:t>
            </a:r>
          </a:p>
        </p:txBody>
      </p:sp>
      <p:sp>
        <p:nvSpPr>
          <p:cNvPr id="11" name="Picture Placeholder 10"/>
          <p:cNvSpPr>
            <a:spLocks noGrp="1"/>
          </p:cNvSpPr>
          <p:nvPr>
            <p:ph type="pic" sz="quarter" idx="13"/>
          </p:nvPr>
        </p:nvSpPr>
        <p:spPr>
          <a:xfrm>
            <a:off x="-3600" y="-3600"/>
            <a:ext cx="9151200" cy="6429600"/>
          </a:xfrm>
          <a:blipFill>
            <a:blip r:embed="rId3" cstate="screen"/>
            <a:stretch>
              <a:fillRect/>
            </a:stretch>
          </a:blipFill>
        </p:spPr>
        <p:txBody>
          <a:bodyPr/>
          <a:lstStyle/>
          <a:p>
            <a:r>
              <a:rPr lang="en-US" noProof="0"/>
              <a:t>Click icon to add picture</a:t>
            </a:r>
            <a:endParaRPr lang="da-DK" noProof="0"/>
          </a:p>
        </p:txBody>
      </p:sp>
      <p:sp>
        <p:nvSpPr>
          <p:cNvPr id="4" name="Date Placeholder 3"/>
          <p:cNvSpPr>
            <a:spLocks noGrp="1"/>
          </p:cNvSpPr>
          <p:nvPr>
            <p:ph type="dt" sz="half" idx="10"/>
          </p:nvPr>
        </p:nvSpPr>
        <p:spPr/>
        <p:txBody>
          <a:bodyPr/>
          <a:lstStyle/>
          <a:p>
            <a:fld id="{3F4E1437-CD52-47A8-A3E8-0B5DCD9B056D}" type="datetime1">
              <a:rPr lang="da-DK" noProof="0" smtClean="0"/>
              <a:t>28-09-2021</a:t>
            </a:fld>
            <a:endParaRPr lang="da-DK" noProof="0"/>
          </a:p>
        </p:txBody>
      </p:sp>
      <p:sp>
        <p:nvSpPr>
          <p:cNvPr id="5" name="Footer Placeholder 4"/>
          <p:cNvSpPr>
            <a:spLocks noGrp="1"/>
          </p:cNvSpPr>
          <p:nvPr>
            <p:ph type="ftr" sz="quarter" idx="11"/>
          </p:nvPr>
        </p:nvSpPr>
        <p:spPr/>
        <p:txBody>
          <a:bodyPr/>
          <a:lstStyle/>
          <a:p>
            <a:r>
              <a:rPr lang="en-US" noProof="0"/>
              <a:t>Danish Red Cross/FAEEN 2021/ Inge Skaarup Andersen</a:t>
            </a:r>
            <a:endParaRPr lang="da-DK" noProof="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46537C4-461C-40AD-BBFE-FC34AD250033}" type="slidenum">
              <a:rPr lang="da-DK" noProof="0" smtClean="0"/>
              <a:pPr/>
              <a:t>‹#›</a:t>
            </a:fld>
            <a:endParaRPr lang="da-DK" noProof="0"/>
          </a:p>
        </p:txBody>
      </p:sp>
      <p:pic>
        <p:nvPicPr>
          <p:cNvPr id="1026" name="Picture 2"/>
          <p:cNvPicPr>
            <a:picLocks noChangeAspect="1" noChangeArrowheads="1"/>
          </p:cNvPicPr>
          <p:nvPr userDrawn="1"/>
        </p:nvPicPr>
        <p:blipFill>
          <a:blip r:embed="rId4" cstate="screen"/>
          <a:srcRect/>
          <a:stretch>
            <a:fillRect/>
          </a:stretch>
        </p:blipFill>
        <p:spPr bwMode="auto">
          <a:xfrm>
            <a:off x="-2124000" y="0"/>
            <a:ext cx="2013865" cy="1512000"/>
          </a:xfrm>
          <a:prstGeom prst="rect">
            <a:avLst/>
          </a:prstGeom>
          <a:noFill/>
          <a:ln w="9525">
            <a:noFill/>
            <a:miter lim="800000"/>
            <a:headEnd/>
            <a:tailEnd/>
          </a:ln>
        </p:spPr>
      </p:pic>
      <p:sp>
        <p:nvSpPr>
          <p:cNvPr id="19" name="TextBox 18"/>
          <p:cNvSpPr txBox="1"/>
          <p:nvPr userDrawn="1"/>
        </p:nvSpPr>
        <p:spPr>
          <a:xfrm>
            <a:off x="-1512676" y="2859323"/>
            <a:ext cx="1332148" cy="1384995"/>
          </a:xfrm>
          <a:prstGeom prst="rect">
            <a:avLst/>
          </a:prstGeom>
          <a:noFill/>
        </p:spPr>
        <p:txBody>
          <a:bodyPr wrap="square" lIns="0" tIns="0" rIns="0" bIns="0" rtlCol="0">
            <a:spAutoFit/>
          </a:bodyPr>
          <a:lstStyle/>
          <a:p>
            <a:pPr algn="r"/>
            <a:r>
              <a:rPr lang="da-DK" sz="1000" kern="1200" baseline="0" dirty="0">
                <a:solidFill>
                  <a:schemeClr val="bg1"/>
                </a:solidFill>
                <a:latin typeface="+mn-lt"/>
                <a:ea typeface="+mn-ea"/>
                <a:cs typeface="+mn-cs"/>
              </a:rPr>
              <a:t>Billedindsætning:</a:t>
            </a:r>
          </a:p>
          <a:p>
            <a:pPr algn="r"/>
            <a:r>
              <a:rPr lang="da-DK" sz="1000" kern="1200" baseline="0" dirty="0">
                <a:solidFill>
                  <a:schemeClr val="bg1"/>
                </a:solidFill>
                <a:latin typeface="+mn-lt"/>
                <a:ea typeface="+mn-ea"/>
                <a:cs typeface="+mn-cs"/>
              </a:rPr>
              <a:t>Klik på billede ikonen og sæt dit billede ind.</a:t>
            </a:r>
          </a:p>
          <a:p>
            <a:pPr algn="r"/>
            <a:r>
              <a:rPr lang="da-DK" sz="1000" kern="1200" baseline="0" dirty="0">
                <a:solidFill>
                  <a:schemeClr val="bg1"/>
                </a:solidFill>
                <a:latin typeface="+mn-lt"/>
                <a:ea typeface="+mn-ea"/>
                <a:cs typeface="+mn-cs"/>
              </a:rPr>
              <a:t>Højre klik på billede og placér bagerst for at få Røde Kors-logoet frem</a:t>
            </a:r>
          </a:p>
          <a:p>
            <a:pPr algn="r"/>
            <a:endParaRPr lang="da-DK" sz="1000" kern="1200" baseline="0" dirty="0">
              <a:solidFill>
                <a:schemeClr val="bg1"/>
              </a:solidFill>
              <a:latin typeface="+mn-lt"/>
              <a:ea typeface="+mn-ea"/>
              <a:cs typeface="+mn-cs"/>
            </a:endParaRPr>
          </a:p>
        </p:txBody>
      </p:sp>
      <p:sp>
        <p:nvSpPr>
          <p:cNvPr id="3" name="Subtitle 2"/>
          <p:cNvSpPr>
            <a:spLocks noGrp="1"/>
          </p:cNvSpPr>
          <p:nvPr>
            <p:ph type="subTitle" idx="1"/>
          </p:nvPr>
        </p:nvSpPr>
        <p:spPr>
          <a:xfrm>
            <a:off x="5796136" y="4473116"/>
            <a:ext cx="2628726" cy="1440000"/>
          </a:xfrm>
        </p:spPr>
        <p:txBody>
          <a:bodyPr anchor="b" anchorCtr="0"/>
          <a:lstStyle>
            <a:lvl1pPr marL="0" indent="0" algn="r">
              <a:lnSpc>
                <a:spcPct val="100000"/>
              </a:lnSpc>
              <a:spcBef>
                <a:spcPts val="0"/>
              </a:spcBef>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da-DK" noProof="0" dirty="0"/>
          </a:p>
        </p:txBody>
      </p:sp>
      <p:sp>
        <p:nvSpPr>
          <p:cNvPr id="2" name="Title 1"/>
          <p:cNvSpPr>
            <a:spLocks noGrp="1"/>
          </p:cNvSpPr>
          <p:nvPr>
            <p:ph type="ctrTitle"/>
          </p:nvPr>
        </p:nvSpPr>
        <p:spPr>
          <a:xfrm>
            <a:off x="719138" y="501242"/>
            <a:ext cx="7705725" cy="1306921"/>
          </a:xfrm>
        </p:spPr>
        <p:txBody>
          <a:bodyPr>
            <a:noAutofit/>
          </a:bodyPr>
          <a:lstStyle>
            <a:lvl1pPr>
              <a:lnSpc>
                <a:spcPct val="80000"/>
              </a:lnSpc>
              <a:defRPr sz="4000" cap="all" baseline="0">
                <a:solidFill>
                  <a:schemeClr val="bg1"/>
                </a:solidFill>
              </a:defRPr>
            </a:lvl1pPr>
          </a:lstStyle>
          <a:p>
            <a:r>
              <a:rPr lang="en-US" noProof="0"/>
              <a:t>Click to edit Master title style</a:t>
            </a:r>
            <a:endParaRPr lang="da-DK"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p:cNvSpPr/>
          <p:nvPr userDrawn="1"/>
        </p:nvSpPr>
        <p:spPr>
          <a:xfrm>
            <a:off x="-3600" y="-3600"/>
            <a:ext cx="9151200" cy="6428213"/>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p:txBody>
          <a:bodyPr/>
          <a:lstStyle/>
          <a:p>
            <a:r>
              <a:rPr lang="en-US" noProof="0"/>
              <a:t>Click to edit Master title style</a:t>
            </a:r>
            <a:endParaRPr lang="da-DK" noProof="0"/>
          </a:p>
        </p:txBody>
      </p:sp>
      <p:sp>
        <p:nvSpPr>
          <p:cNvPr id="3" name="Date Placeholder 2"/>
          <p:cNvSpPr>
            <a:spLocks noGrp="1"/>
          </p:cNvSpPr>
          <p:nvPr>
            <p:ph type="dt" sz="half" idx="10"/>
          </p:nvPr>
        </p:nvSpPr>
        <p:spPr/>
        <p:txBody>
          <a:bodyPr/>
          <a:lstStyle/>
          <a:p>
            <a:fld id="{7D1E6C41-750E-471B-B44C-0A6778D2C4DA}" type="datetime1">
              <a:rPr lang="da-DK" noProof="0" smtClean="0"/>
              <a:t>28-09-2021</a:t>
            </a:fld>
            <a:endParaRPr lang="da-DK" noProof="0"/>
          </a:p>
        </p:txBody>
      </p:sp>
      <p:sp>
        <p:nvSpPr>
          <p:cNvPr id="4" name="Footer Placeholder 3"/>
          <p:cNvSpPr>
            <a:spLocks noGrp="1"/>
          </p:cNvSpPr>
          <p:nvPr>
            <p:ph type="ftr" sz="quarter" idx="11"/>
          </p:nvPr>
        </p:nvSpPr>
        <p:spPr/>
        <p:txBody>
          <a:bodyPr/>
          <a:lstStyle/>
          <a:p>
            <a:r>
              <a:rPr lang="en-US" noProof="0"/>
              <a:t>Danish Red Cross/FAEEN 2021/ Inge Skaarup Andersen</a:t>
            </a:r>
            <a:endParaRPr lang="da-DK" noProof="0"/>
          </a:p>
        </p:txBody>
      </p:sp>
      <p:sp>
        <p:nvSpPr>
          <p:cNvPr id="5" name="Slide Number Placeholder 4"/>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9" name="Text Placeholder 8"/>
          <p:cNvSpPr>
            <a:spLocks noGrp="1"/>
          </p:cNvSpPr>
          <p:nvPr>
            <p:ph type="body" sz="quarter" idx="13"/>
          </p:nvPr>
        </p:nvSpPr>
        <p:spPr>
          <a:xfrm>
            <a:off x="719138" y="1798310"/>
            <a:ext cx="7705725" cy="4402998"/>
          </a:xfrm>
        </p:spPr>
        <p:txBody>
          <a:bodyPr/>
          <a:lstStyle>
            <a:lvl1pPr algn="ctr">
              <a:lnSpc>
                <a:spcPct val="120000"/>
              </a:lnSpc>
              <a:defRPr sz="2900" b="0"/>
            </a:lvl1pPr>
            <a:lvl2pPr marL="0" indent="0" algn="ctr">
              <a:buFontTx/>
              <a:buNone/>
              <a:defRPr sz="2200"/>
            </a:lvl2pPr>
            <a:lvl3pPr marL="0" indent="0" algn="ctr">
              <a:buFontTx/>
              <a:buNone/>
              <a:defRPr/>
            </a:lvl3pPr>
            <a:lvl4pPr marL="0" indent="0" algn="ctr">
              <a:buFontTx/>
              <a:buNone/>
              <a:defRPr/>
            </a:lvl4pPr>
            <a:lvl5pPr marL="0" indent="0" algn="ctr">
              <a:buFontTx/>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pic>
        <p:nvPicPr>
          <p:cNvPr id="3074" name="Picture 2"/>
          <p:cNvPicPr>
            <a:picLocks noChangeAspect="1" noChangeArrowheads="1"/>
          </p:cNvPicPr>
          <p:nvPr userDrawn="1"/>
        </p:nvPicPr>
        <p:blipFill>
          <a:blip r:embed="rId2" cstate="screen"/>
          <a:srcRect/>
          <a:stretch>
            <a:fillRect/>
          </a:stretch>
        </p:blipFill>
        <p:spPr bwMode="auto">
          <a:xfrm>
            <a:off x="-2124000" y="0"/>
            <a:ext cx="2010764" cy="1512000"/>
          </a:xfrm>
          <a:prstGeom prst="rect">
            <a:avLst/>
          </a:prstGeom>
          <a:noFill/>
          <a:ln w="9525">
            <a:noFill/>
            <a:miter lim="800000"/>
            <a:headEnd/>
            <a:tailEnd/>
          </a:ln>
        </p:spPr>
      </p:pic>
      <p:sp>
        <p:nvSpPr>
          <p:cNvPr id="12" name="TextBox 11"/>
          <p:cNvSpPr txBox="1"/>
          <p:nvPr userDrawn="1"/>
        </p:nvSpPr>
        <p:spPr>
          <a:xfrm>
            <a:off x="-1512676" y="2859323"/>
            <a:ext cx="1332148" cy="307777"/>
          </a:xfrm>
          <a:prstGeom prst="rect">
            <a:avLst/>
          </a:prstGeom>
          <a:noFill/>
        </p:spPr>
        <p:txBody>
          <a:bodyPr wrap="square" lIns="0" tIns="0" rIns="0" bIns="0" rtlCol="0">
            <a:spAutoFit/>
          </a:bodyPr>
          <a:lstStyle/>
          <a:p>
            <a:pPr algn="r"/>
            <a:r>
              <a:rPr lang="da-DK" sz="1000" kern="1200" baseline="0" dirty="0">
                <a:solidFill>
                  <a:schemeClr val="bg1"/>
                </a:solidFill>
                <a:latin typeface="+mn-lt"/>
                <a:ea typeface="+mn-ea"/>
                <a:cs typeface="+mn-cs"/>
              </a:rPr>
              <a:t>Animation på teksten</a:t>
            </a:r>
          </a:p>
        </p:txBody>
      </p:sp>
      <p:pic>
        <p:nvPicPr>
          <p:cNvPr id="13" name="Picture 2" descr="D:\Transfer\RødeKors\PPT\logo\lille logo.wmf"/>
          <p:cNvPicPr>
            <a:picLocks noChangeAspect="1" noChangeArrowheads="1"/>
          </p:cNvPicPr>
          <p:nvPr userDrawn="1"/>
        </p:nvPicPr>
        <p:blipFill>
          <a:blip r:embed="rId3" cstate="screen"/>
          <a:srcRect/>
          <a:stretch>
            <a:fillRect/>
          </a:stretch>
        </p:blipFill>
        <p:spPr bwMode="auto">
          <a:xfrm>
            <a:off x="4397375" y="274934"/>
            <a:ext cx="349250" cy="3492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da-DK" noProof="0"/>
          </a:p>
        </p:txBody>
      </p:sp>
      <p:sp>
        <p:nvSpPr>
          <p:cNvPr id="3" name="Content Placeholder 2"/>
          <p:cNvSpPr>
            <a:spLocks noGrp="1"/>
          </p:cNvSpPr>
          <p:nvPr>
            <p:ph sz="half" idx="1"/>
          </p:nvPr>
        </p:nvSpPr>
        <p:spPr>
          <a:xfrm>
            <a:off x="719138" y="1862137"/>
            <a:ext cx="3592800" cy="4338000"/>
          </a:xfrm>
        </p:spPr>
        <p:txBody>
          <a:bodyPr/>
          <a:lstStyle>
            <a:lvl1pPr>
              <a:defRPr sz="1800"/>
            </a:lvl1pPr>
            <a:lvl2pPr>
              <a:spcBef>
                <a:spcPts val="6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Content Placeholder 3"/>
          <p:cNvSpPr>
            <a:spLocks noGrp="1"/>
          </p:cNvSpPr>
          <p:nvPr>
            <p:ph sz="half" idx="2"/>
          </p:nvPr>
        </p:nvSpPr>
        <p:spPr>
          <a:xfrm>
            <a:off x="4845544" y="1862137"/>
            <a:ext cx="3592800" cy="4338000"/>
          </a:xfrm>
        </p:spPr>
        <p:txBody>
          <a:bodyPr/>
          <a:lstStyle>
            <a:lvl1pPr>
              <a:defRPr sz="1800"/>
            </a:lvl1pPr>
            <a:lvl2pPr>
              <a:spcBef>
                <a:spcPts val="6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5" name="Date Placeholder 4"/>
          <p:cNvSpPr>
            <a:spLocks noGrp="1"/>
          </p:cNvSpPr>
          <p:nvPr>
            <p:ph type="dt" sz="half" idx="10"/>
          </p:nvPr>
        </p:nvSpPr>
        <p:spPr/>
        <p:txBody>
          <a:bodyPr/>
          <a:lstStyle/>
          <a:p>
            <a:fld id="{10DEE121-F527-4913-AE48-12A9BE5ABC8F}" type="datetime1">
              <a:rPr lang="da-DK" noProof="0" smtClean="0"/>
              <a:t>28-09-2021</a:t>
            </a:fld>
            <a:endParaRPr lang="da-DK" noProof="0"/>
          </a:p>
        </p:txBody>
      </p:sp>
      <p:sp>
        <p:nvSpPr>
          <p:cNvPr id="6" name="Footer Placeholder 5"/>
          <p:cNvSpPr>
            <a:spLocks noGrp="1"/>
          </p:cNvSpPr>
          <p:nvPr>
            <p:ph type="ftr" sz="quarter" idx="11"/>
          </p:nvPr>
        </p:nvSpPr>
        <p:spPr/>
        <p:txBody>
          <a:bodyPr/>
          <a:lstStyle/>
          <a:p>
            <a:r>
              <a:rPr lang="en-US" noProof="0"/>
              <a:t>Danish Red Cross/FAEEN 2021/ Inge Skaarup Andersen</a:t>
            </a:r>
            <a:endParaRPr lang="da-DK" noProof="0"/>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a:t>
            </a:fld>
            <a:endParaRPr lang="da-DK" noProof="0"/>
          </a:p>
        </p:txBody>
      </p:sp>
      <p:pic>
        <p:nvPicPr>
          <p:cNvPr id="11"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9218" name="Picture 2"/>
          <p:cNvPicPr>
            <a:picLocks noChangeAspect="1" noChangeArrowheads="1"/>
          </p:cNvPicPr>
          <p:nvPr userDrawn="1"/>
        </p:nvPicPr>
        <p:blipFill>
          <a:blip r:embed="rId3" cstate="screen"/>
          <a:srcRect/>
          <a:stretch>
            <a:fillRect/>
          </a:stretch>
        </p:blipFill>
        <p:spPr bwMode="auto">
          <a:xfrm>
            <a:off x="-2124000" y="0"/>
            <a:ext cx="2010531" cy="1512000"/>
          </a:xfrm>
          <a:prstGeom prst="rect">
            <a:avLst/>
          </a:prstGeom>
          <a:noFill/>
          <a:ln w="9525">
            <a:noFill/>
            <a:miter lim="800000"/>
            <a:headEnd/>
            <a:tailEnd/>
          </a:ln>
        </p:spPr>
      </p:pic>
      <p:sp>
        <p:nvSpPr>
          <p:cNvPr id="13" name="TextBox 12"/>
          <p:cNvSpPr txBox="1"/>
          <p:nvPr userDrawn="1"/>
        </p:nvSpPr>
        <p:spPr>
          <a:xfrm>
            <a:off x="-2088740" y="1592796"/>
            <a:ext cx="1972489" cy="4616648"/>
          </a:xfrm>
          <a:prstGeom prst="rect">
            <a:avLst/>
          </a:prstGeom>
          <a:noFill/>
        </p:spPr>
        <p:txBody>
          <a:bodyPr wrap="square" lIns="0" tIns="0" rIns="0" bIns="0" rtlCol="0">
            <a:spAutoFit/>
          </a:bodyPr>
          <a:lstStyle/>
          <a:p>
            <a:pPr algn="r"/>
            <a:r>
              <a:rPr lang="da-DK" sz="1000" kern="1200" baseline="0" dirty="0">
                <a:solidFill>
                  <a:schemeClr val="bg1"/>
                </a:solidFill>
                <a:latin typeface="+mn-lt"/>
                <a:ea typeface="+mn-ea"/>
                <a:cs typeface="+mn-cs"/>
              </a:rPr>
              <a:t>Overskrift </a:t>
            </a:r>
            <a:r>
              <a:rPr lang="da-DK" sz="1000" kern="1200" baseline="0" dirty="0" err="1">
                <a:solidFill>
                  <a:schemeClr val="bg1"/>
                </a:solidFill>
                <a:latin typeface="+mn-lt"/>
                <a:ea typeface="+mn-ea"/>
                <a:cs typeface="+mn-cs"/>
              </a:rPr>
              <a:t>maks</a:t>
            </a:r>
            <a:r>
              <a:rPr lang="da-DK" sz="1000" kern="1200" baseline="0" dirty="0">
                <a:solidFill>
                  <a:schemeClr val="bg1"/>
                </a:solidFill>
                <a:latin typeface="+mn-lt"/>
                <a:ea typeface="+mn-ea"/>
                <a:cs typeface="+mn-cs"/>
              </a:rPr>
              <a:t> 2 linjer</a:t>
            </a: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da-DK" sz="1000" b="1" kern="1200" baseline="0" dirty="0">
                <a:solidFill>
                  <a:schemeClr val="bg1"/>
                </a:solidFill>
                <a:latin typeface="+mn-lt"/>
                <a:ea typeface="+mn-ea"/>
                <a:cs typeface="+mn-cs"/>
              </a:rPr>
              <a:t>Farve underoverskrift</a:t>
            </a:r>
          </a:p>
          <a:p>
            <a:pPr marL="0" marR="0" indent="0" algn="r" defTabSz="914400" rtl="0" eaLnBrk="1" fontAlgn="auto" latinLnBrk="0" hangingPunct="1">
              <a:lnSpc>
                <a:spcPct val="100000"/>
              </a:lnSpc>
              <a:spcBef>
                <a:spcPts val="0"/>
              </a:spcBef>
              <a:spcAft>
                <a:spcPts val="0"/>
              </a:spcAft>
              <a:buClrTx/>
              <a:buSzTx/>
              <a:buFontTx/>
              <a:buNone/>
              <a:tabLst/>
              <a:defRPr/>
            </a:pPr>
            <a:r>
              <a:rPr lang="da-DK" sz="1000" b="0" kern="1200" baseline="0" dirty="0">
                <a:solidFill>
                  <a:schemeClr val="bg1"/>
                </a:solidFill>
                <a:latin typeface="+mn-lt"/>
                <a:ea typeface="+mn-ea"/>
                <a:cs typeface="+mn-cs"/>
              </a:rPr>
              <a:t>Vælg rød fra farveskema Grey</a:t>
            </a: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da-DK" sz="1000" b="0" kern="1200" baseline="0" dirty="0">
              <a:solidFill>
                <a:schemeClr val="bg1"/>
              </a:solidFill>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da-DK" sz="1000" b="0" kern="1200" baseline="0" dirty="0">
                <a:solidFill>
                  <a:schemeClr val="bg1"/>
                </a:solidFill>
                <a:latin typeface="+mn-lt"/>
                <a:ea typeface="+mn-ea"/>
                <a:cs typeface="+mn-cs"/>
              </a:rPr>
              <a:t>Fra farveskema Red</a:t>
            </a: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endParaRPr lang="da-DK" sz="1000" kern="1200" baseline="0" dirty="0">
              <a:solidFill>
                <a:schemeClr val="bg1"/>
              </a:solidFill>
              <a:latin typeface="+mn-lt"/>
              <a:ea typeface="+mn-ea"/>
              <a:cs typeface="+mn-cs"/>
            </a:endParaRPr>
          </a:p>
          <a:p>
            <a:pPr algn="r"/>
            <a:r>
              <a:rPr lang="da-DK" sz="1000" kern="1200" baseline="0" dirty="0">
                <a:solidFill>
                  <a:schemeClr val="bg1"/>
                </a:solidFill>
                <a:latin typeface="+mn-lt"/>
                <a:ea typeface="+mn-ea"/>
                <a:cs typeface="+mn-cs"/>
              </a:rPr>
              <a:t>Sidste linje tekst</a:t>
            </a:r>
            <a:endParaRPr lang="da-DK" sz="1000" dirty="0">
              <a:solidFill>
                <a:schemeClr val="bg1"/>
              </a:solidFill>
            </a:endParaRPr>
          </a:p>
        </p:txBody>
      </p:sp>
      <p:cxnSp>
        <p:nvCxnSpPr>
          <p:cNvPr id="14" name="Straight Connector 13"/>
          <p:cNvCxnSpPr/>
          <p:nvPr userDrawn="1"/>
        </p:nvCxnSpPr>
        <p:spPr>
          <a:xfrm rot="10800000">
            <a:off x="-2016731" y="6193879"/>
            <a:ext cx="19442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1764704" y="2420888"/>
            <a:ext cx="1657350" cy="1260140"/>
            <a:chOff x="-1764704" y="2276872"/>
            <a:chExt cx="1657350" cy="1260140"/>
          </a:xfrm>
        </p:grpSpPr>
        <p:pic>
          <p:nvPicPr>
            <p:cNvPr id="9219" name="Picture 3"/>
            <p:cNvPicPr>
              <a:picLocks noChangeAspect="1" noChangeArrowheads="1"/>
            </p:cNvPicPr>
            <p:nvPr userDrawn="1"/>
          </p:nvPicPr>
          <p:blipFill>
            <a:blip r:embed="rId4" cstate="screen"/>
            <a:srcRect/>
            <a:stretch>
              <a:fillRect/>
            </a:stretch>
          </p:blipFill>
          <p:spPr bwMode="auto">
            <a:xfrm>
              <a:off x="-1764704" y="2276872"/>
              <a:ext cx="1657350" cy="1260140"/>
            </a:xfrm>
            <a:prstGeom prst="rect">
              <a:avLst/>
            </a:prstGeom>
            <a:noFill/>
            <a:ln w="9525">
              <a:noFill/>
              <a:miter lim="800000"/>
              <a:headEnd/>
              <a:tailEnd/>
            </a:ln>
          </p:spPr>
        </p:pic>
        <p:sp>
          <p:nvSpPr>
            <p:cNvPr id="16" name="Oval 15"/>
            <p:cNvSpPr/>
            <p:nvPr userDrawn="1"/>
          </p:nvSpPr>
          <p:spPr>
            <a:xfrm>
              <a:off x="-1292318" y="2641246"/>
              <a:ext cx="216024" cy="21602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9" name="Group 18"/>
          <p:cNvGrpSpPr/>
          <p:nvPr userDrawn="1"/>
        </p:nvGrpSpPr>
        <p:grpSpPr>
          <a:xfrm>
            <a:off x="-1762608" y="3933056"/>
            <a:ext cx="1657350" cy="1260140"/>
            <a:chOff x="-1762608" y="3789040"/>
            <a:chExt cx="1657350" cy="1260140"/>
          </a:xfrm>
        </p:grpSpPr>
        <p:pic>
          <p:nvPicPr>
            <p:cNvPr id="9220" name="Picture 4"/>
            <p:cNvPicPr>
              <a:picLocks noChangeAspect="1" noChangeArrowheads="1"/>
            </p:cNvPicPr>
            <p:nvPr userDrawn="1"/>
          </p:nvPicPr>
          <p:blipFill>
            <a:blip r:embed="rId5" cstate="screen"/>
            <a:srcRect/>
            <a:stretch>
              <a:fillRect/>
            </a:stretch>
          </p:blipFill>
          <p:spPr bwMode="auto">
            <a:xfrm>
              <a:off x="-1762608" y="3789040"/>
              <a:ext cx="1657350" cy="1260140"/>
            </a:xfrm>
            <a:prstGeom prst="rect">
              <a:avLst/>
            </a:prstGeom>
            <a:noFill/>
            <a:ln w="9525">
              <a:noFill/>
              <a:miter lim="800000"/>
              <a:headEnd/>
              <a:tailEnd/>
            </a:ln>
          </p:spPr>
        </p:pic>
        <p:sp>
          <p:nvSpPr>
            <p:cNvPr id="18" name="Oval 17"/>
            <p:cNvSpPr/>
            <p:nvPr userDrawn="1"/>
          </p:nvSpPr>
          <p:spPr>
            <a:xfrm>
              <a:off x="-1292318" y="4157748"/>
              <a:ext cx="216024" cy="216024"/>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719139" y="860342"/>
            <a:ext cx="3852862" cy="876470"/>
          </a:xfrm>
        </p:spPr>
        <p:txBody>
          <a:bodyPr/>
          <a:lstStyle>
            <a:lvl1pPr algn="ctr">
              <a:defRPr/>
            </a:lvl1pPr>
          </a:lstStyle>
          <a:p>
            <a:r>
              <a:rPr lang="en-US" noProof="0"/>
              <a:t>Click to edit Master title style</a:t>
            </a:r>
            <a:endParaRPr lang="da-DK" noProof="0" dirty="0"/>
          </a:p>
        </p:txBody>
      </p:sp>
      <p:sp>
        <p:nvSpPr>
          <p:cNvPr id="3" name="Content Placeholder 2"/>
          <p:cNvSpPr>
            <a:spLocks noGrp="1"/>
          </p:cNvSpPr>
          <p:nvPr>
            <p:ph sz="half" idx="1"/>
          </p:nvPr>
        </p:nvSpPr>
        <p:spPr>
          <a:xfrm>
            <a:off x="719138" y="1862137"/>
            <a:ext cx="3852862" cy="4338000"/>
          </a:xfrm>
        </p:spPr>
        <p:txBody>
          <a:bodyPr/>
          <a:lstStyle>
            <a:lvl1pPr>
              <a:spcBef>
                <a:spcPts val="2400"/>
              </a:spcBef>
              <a:defRPr sz="1800" b="0"/>
            </a:lvl1pPr>
            <a:lvl2pPr>
              <a:spcBef>
                <a:spcPts val="2400"/>
              </a:spcBef>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5" name="Date Placeholder 4"/>
          <p:cNvSpPr>
            <a:spLocks noGrp="1"/>
          </p:cNvSpPr>
          <p:nvPr>
            <p:ph type="dt" sz="half" idx="10"/>
          </p:nvPr>
        </p:nvSpPr>
        <p:spPr/>
        <p:txBody>
          <a:bodyPr/>
          <a:lstStyle/>
          <a:p>
            <a:fld id="{CA61FA96-C33B-4070-B279-E4825FAF04CC}" type="datetime1">
              <a:rPr lang="da-DK" noProof="0" smtClean="0"/>
              <a:t>28-09-2021</a:t>
            </a:fld>
            <a:endParaRPr lang="da-DK" noProof="0"/>
          </a:p>
        </p:txBody>
      </p:sp>
      <p:sp>
        <p:nvSpPr>
          <p:cNvPr id="6" name="Footer Placeholder 5"/>
          <p:cNvSpPr>
            <a:spLocks noGrp="1"/>
          </p:cNvSpPr>
          <p:nvPr>
            <p:ph type="ftr" sz="quarter" idx="11"/>
          </p:nvPr>
        </p:nvSpPr>
        <p:spPr/>
        <p:txBody>
          <a:bodyPr/>
          <a:lstStyle/>
          <a:p>
            <a:r>
              <a:rPr lang="en-US" noProof="0"/>
              <a:t>Danish Red Cross/FAEEN 2021/ Inge Skaarup Andersen</a:t>
            </a:r>
            <a:endParaRPr lang="da-DK" noProof="0"/>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0" name="Picture Placeholder 9"/>
          <p:cNvSpPr>
            <a:spLocks noGrp="1"/>
          </p:cNvSpPr>
          <p:nvPr>
            <p:ph type="pic" sz="quarter" idx="13"/>
          </p:nvPr>
        </p:nvSpPr>
        <p:spPr>
          <a:xfrm>
            <a:off x="4932000" y="-1"/>
            <a:ext cx="4215600" cy="6424613"/>
          </a:xfrm>
          <a:solidFill>
            <a:srgbClr val="BEBABB"/>
          </a:solidFill>
        </p:spPr>
        <p:txBody>
          <a:bodyPr/>
          <a:lstStyle/>
          <a:p>
            <a:r>
              <a:rPr lang="en-US"/>
              <a:t>Click icon to add picture</a:t>
            </a:r>
            <a:endParaRPr lang="da-DK"/>
          </a:p>
        </p:txBody>
      </p:sp>
      <p:pic>
        <p:nvPicPr>
          <p:cNvPr id="13"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8194" name="Picture 2"/>
          <p:cNvPicPr>
            <a:picLocks noChangeAspect="1" noChangeArrowheads="1"/>
          </p:cNvPicPr>
          <p:nvPr userDrawn="1"/>
        </p:nvPicPr>
        <p:blipFill>
          <a:blip r:embed="rId3" cstate="screen"/>
          <a:srcRect/>
          <a:stretch>
            <a:fillRect/>
          </a:stretch>
        </p:blipFill>
        <p:spPr bwMode="auto">
          <a:xfrm>
            <a:off x="-2123999" y="0"/>
            <a:ext cx="2018217" cy="15120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9138" y="860342"/>
            <a:ext cx="4032249" cy="876470"/>
          </a:xfrm>
        </p:spPr>
        <p:txBody>
          <a:bodyPr/>
          <a:lstStyle>
            <a:lvl1pPr algn="ctr">
              <a:defRPr/>
            </a:lvl1pPr>
          </a:lstStyle>
          <a:p>
            <a:r>
              <a:rPr lang="en-US" noProof="0"/>
              <a:t>Click to edit Master title style</a:t>
            </a:r>
            <a:endParaRPr lang="da-DK" noProof="0" dirty="0"/>
          </a:p>
        </p:txBody>
      </p:sp>
      <p:sp>
        <p:nvSpPr>
          <p:cNvPr id="3" name="Content Placeholder 2"/>
          <p:cNvSpPr>
            <a:spLocks noGrp="1"/>
          </p:cNvSpPr>
          <p:nvPr>
            <p:ph sz="half" idx="1"/>
          </p:nvPr>
        </p:nvSpPr>
        <p:spPr>
          <a:xfrm>
            <a:off x="719138" y="1862137"/>
            <a:ext cx="4032250" cy="4338638"/>
          </a:xfrm>
        </p:spPr>
        <p:txBody>
          <a:bodyPr/>
          <a:lstStyle>
            <a:lvl1pPr>
              <a:defRPr sz="1800" b="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5" name="Date Placeholder 4"/>
          <p:cNvSpPr>
            <a:spLocks noGrp="1"/>
          </p:cNvSpPr>
          <p:nvPr>
            <p:ph type="dt" sz="half" idx="10"/>
          </p:nvPr>
        </p:nvSpPr>
        <p:spPr/>
        <p:txBody>
          <a:bodyPr/>
          <a:lstStyle/>
          <a:p>
            <a:fld id="{314B917E-5710-4312-BDB9-FECBAF317EF8}" type="datetime1">
              <a:rPr lang="da-DK" noProof="0" smtClean="0"/>
              <a:t>28-09-2021</a:t>
            </a:fld>
            <a:endParaRPr lang="da-DK" noProof="0"/>
          </a:p>
        </p:txBody>
      </p:sp>
      <p:sp>
        <p:nvSpPr>
          <p:cNvPr id="6" name="Footer Placeholder 5"/>
          <p:cNvSpPr>
            <a:spLocks noGrp="1"/>
          </p:cNvSpPr>
          <p:nvPr>
            <p:ph type="ftr" sz="quarter" idx="11"/>
          </p:nvPr>
        </p:nvSpPr>
        <p:spPr/>
        <p:txBody>
          <a:bodyPr/>
          <a:lstStyle/>
          <a:p>
            <a:r>
              <a:rPr lang="en-US" noProof="0"/>
              <a:t>Danish Red Cross/FAEEN 2021/ Inge Skaarup Andersen</a:t>
            </a:r>
            <a:endParaRPr lang="da-DK" noProof="0"/>
          </a:p>
        </p:txBody>
      </p:sp>
      <p:sp>
        <p:nvSpPr>
          <p:cNvPr id="7" name="Slide Number Placeholder 6"/>
          <p:cNvSpPr>
            <a:spLocks noGrp="1"/>
          </p:cNvSpPr>
          <p:nvPr>
            <p:ph type="sldNum" sz="quarter" idx="12"/>
          </p:nvPr>
        </p:nvSpPr>
        <p:spPr/>
        <p:txBody>
          <a:bodyPr/>
          <a:lstStyle/>
          <a:p>
            <a:fld id="{846537C4-461C-40AD-BBFE-FC34AD250033}" type="slidenum">
              <a:rPr lang="da-DK" noProof="0" smtClean="0"/>
              <a:pPr/>
              <a:t>‹#›</a:t>
            </a:fld>
            <a:endParaRPr lang="da-DK" noProof="0"/>
          </a:p>
        </p:txBody>
      </p:sp>
      <p:sp>
        <p:nvSpPr>
          <p:cNvPr id="13" name="Chart Placeholder 12"/>
          <p:cNvSpPr>
            <a:spLocks noGrp="1"/>
          </p:cNvSpPr>
          <p:nvPr>
            <p:ph type="chart" sz="quarter" idx="13"/>
          </p:nvPr>
        </p:nvSpPr>
        <p:spPr>
          <a:xfrm>
            <a:off x="4932363" y="1862775"/>
            <a:ext cx="3852484" cy="4338000"/>
          </a:xfrm>
        </p:spPr>
        <p:txBody>
          <a:bodyPr/>
          <a:lstStyle/>
          <a:p>
            <a:r>
              <a:rPr lang="en-US"/>
              <a:t>Click icon to add chart</a:t>
            </a:r>
            <a:endParaRPr lang="da-DK"/>
          </a:p>
        </p:txBody>
      </p:sp>
      <p:pic>
        <p:nvPicPr>
          <p:cNvPr id="17" name="Picture 2" descr="D:\Transfer\RødeKors\PPT\logo\lille logo.wmf"/>
          <p:cNvPicPr>
            <a:picLocks noChangeAspect="1" noChangeArrowheads="1"/>
          </p:cNvPicPr>
          <p:nvPr userDrawn="1"/>
        </p:nvPicPr>
        <p:blipFill>
          <a:blip r:embed="rId2" cstate="screen"/>
          <a:srcRect/>
          <a:stretch>
            <a:fillRect/>
          </a:stretch>
        </p:blipFill>
        <p:spPr bwMode="auto">
          <a:xfrm>
            <a:off x="4397375" y="274934"/>
            <a:ext cx="349250" cy="349250"/>
          </a:xfrm>
          <a:prstGeom prst="rect">
            <a:avLst/>
          </a:prstGeom>
          <a:noFill/>
        </p:spPr>
      </p:pic>
      <p:pic>
        <p:nvPicPr>
          <p:cNvPr id="15362" name="Picture 2"/>
          <p:cNvPicPr>
            <a:picLocks noChangeAspect="1" noChangeArrowheads="1"/>
          </p:cNvPicPr>
          <p:nvPr userDrawn="1"/>
        </p:nvPicPr>
        <p:blipFill>
          <a:blip r:embed="rId3" cstate="screen"/>
          <a:srcRect/>
          <a:stretch>
            <a:fillRect/>
          </a:stretch>
        </p:blipFill>
        <p:spPr bwMode="auto">
          <a:xfrm>
            <a:off x="-1764704" y="2780928"/>
            <a:ext cx="1638300" cy="1971675"/>
          </a:xfrm>
          <a:prstGeom prst="rect">
            <a:avLst/>
          </a:prstGeom>
          <a:noFill/>
          <a:ln w="9525">
            <a:noFill/>
            <a:miter lim="800000"/>
            <a:headEnd/>
            <a:tailEnd/>
          </a:ln>
        </p:spPr>
      </p:pic>
      <p:sp>
        <p:nvSpPr>
          <p:cNvPr id="18" name="TextBox 17"/>
          <p:cNvSpPr txBox="1"/>
          <p:nvPr userDrawn="1"/>
        </p:nvSpPr>
        <p:spPr>
          <a:xfrm>
            <a:off x="-2304764" y="1664804"/>
            <a:ext cx="2190253" cy="1077218"/>
          </a:xfrm>
          <a:prstGeom prst="rect">
            <a:avLst/>
          </a:prstGeom>
          <a:noFill/>
        </p:spPr>
        <p:txBody>
          <a:bodyPr wrap="square" lIns="0" tIns="0" rIns="0" bIns="0" rtlCol="0">
            <a:spAutoFit/>
          </a:bodyPr>
          <a:lstStyle/>
          <a:p>
            <a:pPr algn="r"/>
            <a:r>
              <a:rPr lang="da-DK" sz="1000" b="1" kern="1200" baseline="0" dirty="0">
                <a:solidFill>
                  <a:schemeClr val="bg1"/>
                </a:solidFill>
                <a:latin typeface="+mn-lt"/>
                <a:ea typeface="+mn-ea"/>
                <a:cs typeface="+mn-cs"/>
              </a:rPr>
              <a:t>Fremhæv søjle </a:t>
            </a:r>
          </a:p>
          <a:p>
            <a:pPr algn="r"/>
            <a:r>
              <a:rPr lang="da-DK" sz="1000" b="1" kern="1200" baseline="0" dirty="0">
                <a:solidFill>
                  <a:schemeClr val="bg1"/>
                </a:solidFill>
                <a:latin typeface="+mn-lt"/>
                <a:ea typeface="+mn-ea"/>
                <a:cs typeface="+mn-cs"/>
              </a:rPr>
              <a:t>i rødt farvetema</a:t>
            </a:r>
          </a:p>
          <a:p>
            <a:pPr algn="r"/>
            <a:r>
              <a:rPr lang="da-DK" sz="1000" kern="1200" baseline="0" dirty="0">
                <a:solidFill>
                  <a:schemeClr val="bg1"/>
                </a:solidFill>
                <a:latin typeface="+mn-lt"/>
                <a:ea typeface="+mn-ea"/>
                <a:cs typeface="+mn-cs"/>
              </a:rPr>
              <a:t>1. Dobbeltklik på søjlen, højreklik</a:t>
            </a:r>
          </a:p>
          <a:p>
            <a:pPr algn="r"/>
            <a:r>
              <a:rPr lang="da-DK" sz="1000" kern="1200" baseline="0" dirty="0">
                <a:solidFill>
                  <a:schemeClr val="bg1"/>
                </a:solidFill>
                <a:latin typeface="+mn-lt"/>
                <a:ea typeface="+mn-ea"/>
                <a:cs typeface="+mn-cs"/>
              </a:rPr>
              <a:t>2. Vælg ’Formatér datapunkt’</a:t>
            </a:r>
          </a:p>
          <a:p>
            <a:pPr algn="r"/>
            <a:r>
              <a:rPr lang="da-DK" sz="1000" kern="1200" baseline="0" dirty="0">
                <a:solidFill>
                  <a:schemeClr val="bg1"/>
                </a:solidFill>
                <a:latin typeface="+mn-lt"/>
                <a:ea typeface="+mn-ea"/>
                <a:cs typeface="+mn-cs"/>
              </a:rPr>
              <a:t>3. Vælg ’Fyld’/Hel fyldning/Farve </a:t>
            </a:r>
          </a:p>
          <a:p>
            <a:pPr algn="r"/>
            <a:r>
              <a:rPr lang="da-DK" sz="1000" kern="1200" baseline="0" dirty="0">
                <a:solidFill>
                  <a:schemeClr val="bg1"/>
                </a:solidFill>
                <a:latin typeface="+mn-lt"/>
                <a:ea typeface="+mn-ea"/>
                <a:cs typeface="+mn-cs"/>
              </a:rPr>
              <a:t>4. Vælg Grå 80/76/76 </a:t>
            </a:r>
            <a:br>
              <a:rPr lang="da-DK" sz="1000" kern="1200" baseline="0" dirty="0">
                <a:solidFill>
                  <a:schemeClr val="bg1"/>
                </a:solidFill>
                <a:latin typeface="+mn-lt"/>
                <a:ea typeface="+mn-ea"/>
                <a:cs typeface="+mn-cs"/>
              </a:rPr>
            </a:br>
            <a:r>
              <a:rPr lang="da-DK" sz="1000" kern="1200" baseline="0" dirty="0">
                <a:solidFill>
                  <a:schemeClr val="bg1"/>
                </a:solidFill>
                <a:latin typeface="+mn-lt"/>
                <a:ea typeface="+mn-ea"/>
                <a:cs typeface="+mn-cs"/>
              </a:rPr>
              <a:t>fra farveskemaet</a:t>
            </a:r>
          </a:p>
        </p:txBody>
      </p:sp>
      <p:sp>
        <p:nvSpPr>
          <p:cNvPr id="19" name="Oval 18"/>
          <p:cNvSpPr/>
          <p:nvPr userDrawn="1"/>
        </p:nvSpPr>
        <p:spPr>
          <a:xfrm>
            <a:off x="-1872716" y="4293096"/>
            <a:ext cx="360040" cy="324036"/>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0" name="Picture 2"/>
          <p:cNvPicPr>
            <a:picLocks noChangeAspect="1" noChangeArrowheads="1"/>
          </p:cNvPicPr>
          <p:nvPr userDrawn="1"/>
        </p:nvPicPr>
        <p:blipFill>
          <a:blip r:embed="rId4" cstate="screen"/>
          <a:srcRect/>
          <a:stretch>
            <a:fillRect/>
          </a:stretch>
        </p:blipFill>
        <p:spPr bwMode="auto">
          <a:xfrm>
            <a:off x="-2124000" y="0"/>
            <a:ext cx="2011701" cy="1512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9138" y="860342"/>
            <a:ext cx="7705725" cy="876470"/>
          </a:xfrm>
          <a:prstGeom prst="rect">
            <a:avLst/>
          </a:prstGeom>
        </p:spPr>
        <p:txBody>
          <a:bodyPr vert="horz" lIns="0" tIns="0" rIns="0" bIns="0" rtlCol="0" anchor="t" anchorCtr="0">
            <a:normAutofit/>
          </a:bodyPr>
          <a:lstStyle/>
          <a:p>
            <a:r>
              <a:rPr lang="en-US" noProof="0"/>
              <a:t>Click to edit Master title style</a:t>
            </a:r>
            <a:endParaRPr lang="da-DK" noProof="0" dirty="0"/>
          </a:p>
        </p:txBody>
      </p:sp>
      <p:sp>
        <p:nvSpPr>
          <p:cNvPr id="3" name="Text Placeholder 2"/>
          <p:cNvSpPr>
            <a:spLocks noGrp="1"/>
          </p:cNvSpPr>
          <p:nvPr>
            <p:ph type="body" idx="1"/>
          </p:nvPr>
        </p:nvSpPr>
        <p:spPr>
          <a:xfrm>
            <a:off x="719138" y="1862138"/>
            <a:ext cx="7705725" cy="4339171"/>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Date Placeholder 3"/>
          <p:cNvSpPr>
            <a:spLocks noGrp="1"/>
          </p:cNvSpPr>
          <p:nvPr>
            <p:ph type="dt" sz="half" idx="2"/>
          </p:nvPr>
        </p:nvSpPr>
        <p:spPr>
          <a:xfrm>
            <a:off x="0" y="6714756"/>
            <a:ext cx="719138" cy="143244"/>
          </a:xfrm>
          <a:prstGeom prst="rect">
            <a:avLst/>
          </a:prstGeom>
        </p:spPr>
        <p:txBody>
          <a:bodyPr vert="horz" lIns="0" tIns="0" rIns="0" bIns="0" rtlCol="0" anchor="ctr"/>
          <a:lstStyle>
            <a:lvl1pPr algn="l">
              <a:defRPr sz="500">
                <a:solidFill>
                  <a:schemeClr val="bg1"/>
                </a:solidFill>
              </a:defRPr>
            </a:lvl1pPr>
          </a:lstStyle>
          <a:p>
            <a:fld id="{681AB969-390B-443B-8095-D523DD996BFC}" type="datetime1">
              <a:rPr lang="da-DK" noProof="0" smtClean="0"/>
              <a:t>28-09-2021</a:t>
            </a:fld>
            <a:endParaRPr lang="da-DK" noProof="0"/>
          </a:p>
        </p:txBody>
      </p:sp>
      <p:sp>
        <p:nvSpPr>
          <p:cNvPr id="5" name="Footer Placeholder 4"/>
          <p:cNvSpPr>
            <a:spLocks noGrp="1"/>
          </p:cNvSpPr>
          <p:nvPr>
            <p:ph type="ftr" sz="quarter" idx="3"/>
          </p:nvPr>
        </p:nvSpPr>
        <p:spPr>
          <a:xfrm>
            <a:off x="719139" y="6519157"/>
            <a:ext cx="7705724" cy="232135"/>
          </a:xfrm>
          <a:prstGeom prst="rect">
            <a:avLst/>
          </a:prstGeom>
        </p:spPr>
        <p:txBody>
          <a:bodyPr vert="horz" lIns="0" tIns="0" rIns="0" bIns="0" rtlCol="0" anchor="ctr"/>
          <a:lstStyle>
            <a:lvl1pPr algn="ctr">
              <a:defRPr sz="900" cap="all" baseline="0">
                <a:solidFill>
                  <a:schemeClr val="tx1"/>
                </a:solidFill>
              </a:defRPr>
            </a:lvl1pPr>
          </a:lstStyle>
          <a:p>
            <a:r>
              <a:rPr lang="en-US" noProof="0"/>
              <a:t>Danish Red Cross/FAEEN 2021/ Inge Skaarup Andersen</a:t>
            </a:r>
            <a:endParaRPr lang="da-DK" noProof="0"/>
          </a:p>
        </p:txBody>
      </p:sp>
      <p:sp>
        <p:nvSpPr>
          <p:cNvPr id="6" name="Slide Number Placeholder 5"/>
          <p:cNvSpPr>
            <a:spLocks noGrp="1"/>
          </p:cNvSpPr>
          <p:nvPr>
            <p:ph type="sldNum" sz="quarter" idx="4"/>
          </p:nvPr>
        </p:nvSpPr>
        <p:spPr>
          <a:xfrm>
            <a:off x="8424862" y="6519157"/>
            <a:ext cx="501445" cy="232135"/>
          </a:xfrm>
          <a:prstGeom prst="rect">
            <a:avLst/>
          </a:prstGeom>
        </p:spPr>
        <p:txBody>
          <a:bodyPr vert="horz" lIns="0" tIns="0" rIns="0" bIns="0" rtlCol="0" anchor="ctr"/>
          <a:lstStyle>
            <a:lvl1pPr algn="r">
              <a:defRPr sz="900">
                <a:solidFill>
                  <a:schemeClr val="tx1"/>
                </a:solidFill>
              </a:defRPr>
            </a:lvl1pPr>
          </a:lstStyle>
          <a:p>
            <a:fld id="{846537C4-461C-40AD-BBFE-FC34AD250033}" type="slidenum">
              <a:rPr lang="da-DK" noProof="0" smtClean="0"/>
              <a:pPr/>
              <a:t>‹#›</a:t>
            </a:fld>
            <a:endParaRPr lang="da-DK" noProof="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73" r:id="rId3"/>
    <p:sldLayoutId id="2147483664" r:id="rId4"/>
    <p:sldLayoutId id="2147483660" r:id="rId5"/>
    <p:sldLayoutId id="2147483662" r:id="rId6"/>
    <p:sldLayoutId id="2147483652" r:id="rId7"/>
    <p:sldLayoutId id="2147483668" r:id="rId8"/>
    <p:sldLayoutId id="2147483670" r:id="rId9"/>
    <p:sldLayoutId id="2147483671" r:id="rId10"/>
    <p:sldLayoutId id="2147483666" r:id="rId11"/>
    <p:sldLayoutId id="2147483674" r:id="rId12"/>
    <p:sldLayoutId id="2147483669" r:id="rId13"/>
    <p:sldLayoutId id="2147483675" r:id="rId14"/>
    <p:sldLayoutId id="2147483672" r:id="rId15"/>
    <p:sldLayoutId id="2147483654" r:id="rId16"/>
    <p:sldLayoutId id="2147483655" r:id="rId17"/>
  </p:sldLayoutIdLst>
  <p:hf hdr="0" dt="0"/>
  <p:txStyles>
    <p:titleStyle>
      <a:lvl1pPr algn="ctr" defTabSz="914400" rtl="0" eaLnBrk="1" latinLnBrk="0" hangingPunct="1">
        <a:lnSpc>
          <a:spcPct val="90000"/>
        </a:lnSpc>
        <a:spcBef>
          <a:spcPct val="0"/>
        </a:spcBef>
        <a:buNone/>
        <a:defRPr sz="29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0"/>
        </a:spcAft>
        <a:buFontTx/>
        <a:buNone/>
        <a:defRPr sz="1800" b="1" kern="1200">
          <a:solidFill>
            <a:schemeClr val="tx1"/>
          </a:solidFill>
          <a:latin typeface="+mn-lt"/>
          <a:ea typeface="+mn-ea"/>
          <a:cs typeface="+mn-cs"/>
        </a:defRPr>
      </a:lvl1pPr>
      <a:lvl2pPr marL="285750" indent="-285750" algn="l" defTabSz="914400" rtl="0" eaLnBrk="1" latinLnBrk="0" hangingPunct="1">
        <a:lnSpc>
          <a:spcPct val="110000"/>
        </a:lnSpc>
        <a:spcBef>
          <a:spcPts val="1200"/>
        </a:spcBef>
        <a:spcAft>
          <a:spcPts val="0"/>
        </a:spcAft>
        <a:buClr>
          <a:schemeClr val="tx1"/>
        </a:buClr>
        <a:buFont typeface="Verdana" pitchFamily="34" charset="0"/>
        <a:buChar char="•"/>
        <a:defRPr sz="1800" kern="1200">
          <a:solidFill>
            <a:schemeClr val="tx1"/>
          </a:solidFill>
          <a:latin typeface="+mn-lt"/>
          <a:ea typeface="+mn-ea"/>
          <a:cs typeface="+mn-cs"/>
        </a:defRPr>
      </a:lvl2pPr>
      <a:lvl3pPr marL="585788" indent="-296863" algn="l" defTabSz="914400" rtl="0" eaLnBrk="1" latinLnBrk="0" hangingPunct="1">
        <a:lnSpc>
          <a:spcPct val="110000"/>
        </a:lnSpc>
        <a:spcBef>
          <a:spcPts val="0"/>
        </a:spcBef>
        <a:buFont typeface="Verdana" pitchFamily="34" charset="0"/>
        <a:buChar char="–"/>
        <a:defRPr sz="1800" kern="1200">
          <a:solidFill>
            <a:schemeClr val="tx1"/>
          </a:solidFill>
          <a:latin typeface="+mn-lt"/>
          <a:ea typeface="+mn-ea"/>
          <a:cs typeface="+mn-cs"/>
        </a:defRPr>
      </a:lvl3pPr>
      <a:lvl4pPr marL="854075" indent="-268288" algn="l" defTabSz="914400" rtl="0" eaLnBrk="1" latinLnBrk="0" hangingPunct="1">
        <a:lnSpc>
          <a:spcPct val="110000"/>
        </a:lnSpc>
        <a:spcBef>
          <a:spcPts val="0"/>
        </a:spcBef>
        <a:buFont typeface="Arial" pitchFamily="34" charset="0"/>
        <a:buChar char="–"/>
        <a:defRPr sz="1600" kern="1200">
          <a:solidFill>
            <a:schemeClr val="tx1"/>
          </a:solidFill>
          <a:latin typeface="+mn-lt"/>
          <a:ea typeface="+mn-ea"/>
          <a:cs typeface="+mn-cs"/>
        </a:defRPr>
      </a:lvl4pPr>
      <a:lvl5pPr marL="1112838" indent="-247650" algn="l" defTabSz="914400" rtl="0" eaLnBrk="1" latinLnBrk="0" hangingPunct="1">
        <a:lnSpc>
          <a:spcPct val="110000"/>
        </a:lnSpc>
        <a:spcBef>
          <a:spcPts val="0"/>
        </a:spcBef>
        <a:buFont typeface="Verdana"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rodekors.dk/sites/rodekors.dk/files/2021-04/lv_f%C3%B8rstehj%C3%A6lp_FINAL.pdf" TargetMode="External"/><Relationship Id="rId2" Type="http://schemas.openxmlformats.org/officeDocument/2006/relationships/hyperlink" Target="mailto:inand@rodekors.dk" TargetMode="External"/><Relationship Id="rId1" Type="http://schemas.openxmlformats.org/officeDocument/2006/relationships/slideLayout" Target="../slideLayouts/slideLayout7.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Transfer\RødeKors\PPT\logo\stor logo.wmf"/>
          <p:cNvPicPr>
            <a:picLocks noChangeAspect="1" noChangeArrowheads="1"/>
          </p:cNvPicPr>
          <p:nvPr/>
        </p:nvPicPr>
        <p:blipFill>
          <a:blip r:embed="rId3" cstate="screen"/>
          <a:srcRect/>
          <a:stretch>
            <a:fillRect/>
          </a:stretch>
        </p:blipFill>
        <p:spPr bwMode="auto">
          <a:xfrm>
            <a:off x="4103948" y="2708920"/>
            <a:ext cx="952500" cy="955675"/>
          </a:xfrm>
          <a:prstGeom prst="rect">
            <a:avLst/>
          </a:prstGeom>
          <a:noFill/>
        </p:spPr>
      </p:pic>
      <p:sp>
        <p:nvSpPr>
          <p:cNvPr id="12" name="Text Placeholder 11"/>
          <p:cNvSpPr>
            <a:spLocks noGrp="1"/>
          </p:cNvSpPr>
          <p:nvPr>
            <p:ph type="body" sz="quarter" idx="14"/>
          </p:nvPr>
        </p:nvSpPr>
        <p:spPr/>
        <p:txBody>
          <a:bodyPr/>
          <a:lstStyle/>
          <a:p>
            <a:endParaRPr lang="da-DK"/>
          </a:p>
        </p:txBody>
      </p:sp>
      <p:pic>
        <p:nvPicPr>
          <p:cNvPr id="3" name="Picture Placeholder 2" descr="A picture containing text&#10;&#10;Description automatically generated">
            <a:extLst>
              <a:ext uri="{FF2B5EF4-FFF2-40B4-BE49-F238E27FC236}">
                <a16:creationId xmlns:a16="http://schemas.microsoft.com/office/drawing/2014/main" id="{8FEAAF09-ED65-4253-AC3F-E85AE3CD8E73}"/>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23651" r="23651"/>
          <a:stretch>
            <a:fillRect/>
          </a:stretch>
        </p:blipFill>
        <p:spPr>
          <a:xfrm rot="5400000">
            <a:off x="1357313" y="-1363663"/>
            <a:ext cx="6429375" cy="9150351"/>
          </a:xfrm>
        </p:spPr>
      </p:pic>
      <p:sp>
        <p:nvSpPr>
          <p:cNvPr id="4" name="Footer Placeholder 3"/>
          <p:cNvSpPr>
            <a:spLocks noGrp="1"/>
          </p:cNvSpPr>
          <p:nvPr>
            <p:ph type="ftr" sz="quarter" idx="11"/>
          </p:nvPr>
        </p:nvSpPr>
        <p:spPr>
          <a:xfrm>
            <a:off x="719138" y="6519157"/>
            <a:ext cx="7705724" cy="232135"/>
          </a:xfrm>
        </p:spPr>
        <p:txBody>
          <a:bodyPr/>
          <a:lstStyle/>
          <a:p>
            <a:r>
              <a:rPr lang="en-US" noProof="0"/>
              <a:t>Danish Red Cross/FAEEN 2021/ Inge Skaarup Andersen</a:t>
            </a:r>
            <a:endParaRPr lang="da-DK" noProof="0" dirty="0"/>
          </a:p>
        </p:txBody>
      </p:sp>
      <p:sp>
        <p:nvSpPr>
          <p:cNvPr id="13" name="Slide Number Placeholder 12"/>
          <p:cNvSpPr>
            <a:spLocks noGrp="1"/>
          </p:cNvSpPr>
          <p:nvPr>
            <p:ph type="sldNum" sz="quarter" idx="12"/>
          </p:nvPr>
        </p:nvSpPr>
        <p:spPr/>
        <p:txBody>
          <a:bodyPr/>
          <a:lstStyle/>
          <a:p>
            <a:fld id="{846537C4-461C-40AD-BBFE-FC34AD250033}" type="slidenum">
              <a:rPr lang="da-DK" noProof="0" smtClean="0"/>
              <a:pPr/>
              <a:t>1</a:t>
            </a:fld>
            <a:endParaRPr lang="da-DK" noProof="0"/>
          </a:p>
        </p:txBody>
      </p:sp>
      <p:sp>
        <p:nvSpPr>
          <p:cNvPr id="6" name="Subtitle 5"/>
          <p:cNvSpPr>
            <a:spLocks noGrp="1"/>
          </p:cNvSpPr>
          <p:nvPr>
            <p:ph type="subTitle" idx="1"/>
          </p:nvPr>
        </p:nvSpPr>
        <p:spPr>
          <a:xfrm>
            <a:off x="9612560" y="1154702"/>
            <a:ext cx="2628726" cy="1440000"/>
          </a:xfrm>
        </p:spPr>
        <p:txBody>
          <a:bodyPr/>
          <a:lstStyle/>
          <a:p>
            <a:endParaRPr lang="da-DK" dirty="0"/>
          </a:p>
        </p:txBody>
      </p:sp>
      <p:sp>
        <p:nvSpPr>
          <p:cNvPr id="5" name="Title 4"/>
          <p:cNvSpPr>
            <a:spLocks noGrp="1"/>
          </p:cNvSpPr>
          <p:nvPr>
            <p:ph type="ctrTitle"/>
          </p:nvPr>
        </p:nvSpPr>
        <p:spPr/>
        <p:txBody>
          <a:bodyPr/>
          <a:lstStyle/>
          <a:p>
            <a:r>
              <a:rPr lang="da-DK" dirty="0"/>
              <a:t>FIRST AID RUNNING EVENT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476C-9FA1-42CC-A18D-A08D0ECAA08E}"/>
              </a:ext>
            </a:extLst>
          </p:cNvPr>
          <p:cNvSpPr>
            <a:spLocks noGrp="1"/>
          </p:cNvSpPr>
          <p:nvPr>
            <p:ph type="title"/>
          </p:nvPr>
        </p:nvSpPr>
        <p:spPr/>
        <p:txBody>
          <a:bodyPr/>
          <a:lstStyle/>
          <a:p>
            <a:r>
              <a:rPr lang="da-DK" dirty="0" err="1"/>
              <a:t>Our</a:t>
            </a:r>
            <a:r>
              <a:rPr lang="da-DK" dirty="0"/>
              <a:t> </a:t>
            </a:r>
            <a:r>
              <a:rPr lang="da-DK" dirty="0" err="1"/>
              <a:t>focus</a:t>
            </a:r>
            <a:endParaRPr lang="da-DK" dirty="0"/>
          </a:p>
        </p:txBody>
      </p:sp>
      <p:sp>
        <p:nvSpPr>
          <p:cNvPr id="3" name="Footer Placeholder 2">
            <a:extLst>
              <a:ext uri="{FF2B5EF4-FFF2-40B4-BE49-F238E27FC236}">
                <a16:creationId xmlns:a16="http://schemas.microsoft.com/office/drawing/2014/main" id="{48FEF668-F7D0-4469-9260-9535CCD434E4}"/>
              </a:ext>
            </a:extLst>
          </p:cNvPr>
          <p:cNvSpPr>
            <a:spLocks noGrp="1"/>
          </p:cNvSpPr>
          <p:nvPr>
            <p:ph type="ftr" sz="quarter" idx="11"/>
          </p:nvPr>
        </p:nvSpPr>
        <p:spPr/>
        <p:txBody>
          <a:bodyPr/>
          <a:lstStyle/>
          <a:p>
            <a:r>
              <a:rPr lang="en-US" noProof="0"/>
              <a:t>Danish Red Cross/FAEEN 2021/ Inge Skaarup Andersen</a:t>
            </a:r>
            <a:endParaRPr lang="da-DK" noProof="0"/>
          </a:p>
        </p:txBody>
      </p:sp>
      <p:sp>
        <p:nvSpPr>
          <p:cNvPr id="4" name="Slide Number Placeholder 3">
            <a:extLst>
              <a:ext uri="{FF2B5EF4-FFF2-40B4-BE49-F238E27FC236}">
                <a16:creationId xmlns:a16="http://schemas.microsoft.com/office/drawing/2014/main" id="{7ED885AE-731C-463B-949E-B86ABF065DF4}"/>
              </a:ext>
            </a:extLst>
          </p:cNvPr>
          <p:cNvSpPr>
            <a:spLocks noGrp="1"/>
          </p:cNvSpPr>
          <p:nvPr>
            <p:ph type="sldNum" sz="quarter" idx="12"/>
          </p:nvPr>
        </p:nvSpPr>
        <p:spPr/>
        <p:txBody>
          <a:bodyPr/>
          <a:lstStyle/>
          <a:p>
            <a:fld id="{846537C4-461C-40AD-BBFE-FC34AD250033}" type="slidenum">
              <a:rPr lang="da-DK" noProof="0" smtClean="0"/>
              <a:pPr/>
              <a:t>2</a:t>
            </a:fld>
            <a:endParaRPr lang="da-DK" noProof="0"/>
          </a:p>
        </p:txBody>
      </p:sp>
      <p:sp>
        <p:nvSpPr>
          <p:cNvPr id="5" name="Text Placeholder 4">
            <a:extLst>
              <a:ext uri="{FF2B5EF4-FFF2-40B4-BE49-F238E27FC236}">
                <a16:creationId xmlns:a16="http://schemas.microsoft.com/office/drawing/2014/main" id="{3A10FCD3-23F3-47A9-A23A-9BBB6F98ECF2}"/>
              </a:ext>
            </a:extLst>
          </p:cNvPr>
          <p:cNvSpPr>
            <a:spLocks noGrp="1"/>
          </p:cNvSpPr>
          <p:nvPr>
            <p:ph type="body" sz="quarter" idx="13"/>
          </p:nvPr>
        </p:nvSpPr>
        <p:spPr>
          <a:xfrm>
            <a:off x="539552" y="1628800"/>
            <a:ext cx="8136904" cy="4752528"/>
          </a:xfrm>
        </p:spPr>
        <p:txBody>
          <a:bodyPr>
            <a:normAutofit fontScale="70000" lnSpcReduction="20000"/>
          </a:bodyPr>
          <a:lstStyle/>
          <a:p>
            <a:pPr algn="l"/>
            <a:r>
              <a:rPr lang="en-GB" sz="3200" dirty="0"/>
              <a:t>The 4 principals for first aid. We made a story about finding a woman lying on the road in a forest.</a:t>
            </a:r>
            <a:endParaRPr lang="en-US" sz="3200" dirty="0"/>
          </a:p>
          <a:p>
            <a:pPr algn="l"/>
            <a:endParaRPr lang="en-GB" sz="3200" dirty="0"/>
          </a:p>
          <a:p>
            <a:pPr algn="l"/>
            <a:r>
              <a:rPr lang="en-US" sz="3200" dirty="0"/>
              <a:t>Children in the 3.th. and 4.th. grade (9-11 years)</a:t>
            </a:r>
          </a:p>
          <a:p>
            <a:pPr algn="l"/>
            <a:endParaRPr lang="en-US" sz="3200" dirty="0"/>
          </a:p>
          <a:p>
            <a:pPr algn="l"/>
            <a:r>
              <a:rPr lang="en-US" sz="3200" dirty="0"/>
              <a:t>It will take between 90-120 minutes</a:t>
            </a:r>
            <a:endParaRPr lang="da-DK" sz="3200" dirty="0"/>
          </a:p>
          <a:p>
            <a:pPr algn="l"/>
            <a:endParaRPr lang="en-GB" sz="3200" dirty="0"/>
          </a:p>
          <a:p>
            <a:pPr algn="l"/>
            <a:endParaRPr lang="en-GB" sz="3200" dirty="0"/>
          </a:p>
          <a:p>
            <a:pPr algn="l"/>
            <a:r>
              <a:rPr lang="en-GB" sz="3200" dirty="0"/>
              <a:t>Material to download:</a:t>
            </a:r>
          </a:p>
          <a:p>
            <a:pPr marL="457200" lvl="0" indent="-457200" algn="l">
              <a:buFont typeface="Arial" panose="020B0604020202020204" pitchFamily="34" charset="0"/>
              <a:buChar char="•"/>
            </a:pPr>
            <a:r>
              <a:rPr lang="en-GB" sz="3200" dirty="0"/>
              <a:t>Teacher’s guide on how to do the run</a:t>
            </a:r>
            <a:endParaRPr lang="en-US" sz="3200" dirty="0"/>
          </a:p>
          <a:p>
            <a:pPr marL="457200" lvl="0" indent="-457200" algn="l">
              <a:buFont typeface="Arial" panose="020B0604020202020204" pitchFamily="34" charset="0"/>
              <a:buChar char="•"/>
            </a:pPr>
            <a:r>
              <a:rPr lang="en-GB" sz="3200" dirty="0"/>
              <a:t>Additional information on 4 principals</a:t>
            </a:r>
            <a:endParaRPr lang="en-US" sz="3200" dirty="0"/>
          </a:p>
          <a:p>
            <a:pPr marL="457200" lvl="0" indent="-457200" algn="l">
              <a:buFont typeface="Arial" panose="020B0604020202020204" pitchFamily="34" charset="0"/>
              <a:buChar char="•"/>
            </a:pPr>
            <a:r>
              <a:rPr lang="en-GB" sz="3200" dirty="0"/>
              <a:t>5 posts with questions </a:t>
            </a:r>
            <a:endParaRPr lang="en-US" sz="3200" dirty="0"/>
          </a:p>
          <a:p>
            <a:pPr marL="457200" lvl="0" indent="-457200" algn="l">
              <a:buFont typeface="Arial" panose="020B0604020202020204" pitchFamily="34" charset="0"/>
              <a:buChar char="•"/>
            </a:pPr>
            <a:r>
              <a:rPr lang="en-GB" sz="3200" dirty="0"/>
              <a:t>A poster with the 4 principals of first aid.</a:t>
            </a:r>
          </a:p>
          <a:p>
            <a:pPr lvl="0" algn="l"/>
            <a:r>
              <a:rPr lang="en-GB" sz="3200" dirty="0"/>
              <a:t> </a:t>
            </a:r>
            <a:endParaRPr lang="en-US" sz="3200" dirty="0"/>
          </a:p>
          <a:p>
            <a:pPr marL="514350" indent="-514350">
              <a:buFont typeface="+mj-lt"/>
              <a:buAutoNum type="arabicPeriod"/>
            </a:pPr>
            <a:endParaRPr lang="en-US" sz="3200" dirty="0"/>
          </a:p>
          <a:p>
            <a:endParaRPr lang="da-DK" sz="3200" dirty="0"/>
          </a:p>
          <a:p>
            <a:endParaRPr lang="en-GB" sz="3200" dirty="0"/>
          </a:p>
          <a:p>
            <a:endParaRPr lang="da-DK" dirty="0"/>
          </a:p>
        </p:txBody>
      </p:sp>
    </p:spTree>
    <p:extLst>
      <p:ext uri="{BB962C8B-B14F-4D97-AF65-F5344CB8AC3E}">
        <p14:creationId xmlns:p14="http://schemas.microsoft.com/office/powerpoint/2010/main" val="417319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3984-5369-4682-A77F-BBC406F415DB}"/>
              </a:ext>
            </a:extLst>
          </p:cNvPr>
          <p:cNvSpPr>
            <a:spLocks noGrp="1"/>
          </p:cNvSpPr>
          <p:nvPr>
            <p:ph type="title"/>
          </p:nvPr>
        </p:nvSpPr>
        <p:spPr>
          <a:xfrm>
            <a:off x="719138" y="860342"/>
            <a:ext cx="7705725" cy="876470"/>
          </a:xfrm>
        </p:spPr>
        <p:txBody>
          <a:bodyPr anchor="t">
            <a:normAutofit/>
          </a:bodyPr>
          <a:lstStyle/>
          <a:p>
            <a:r>
              <a:rPr lang="da-DK" dirty="0"/>
              <a:t>How to do the run</a:t>
            </a:r>
          </a:p>
        </p:txBody>
      </p:sp>
      <p:sp>
        <p:nvSpPr>
          <p:cNvPr id="5" name="Footer Placeholder 4">
            <a:extLst>
              <a:ext uri="{FF2B5EF4-FFF2-40B4-BE49-F238E27FC236}">
                <a16:creationId xmlns:a16="http://schemas.microsoft.com/office/drawing/2014/main" id="{1F3813EA-4DB6-48AC-9233-75D7FEBCD656}"/>
              </a:ext>
            </a:extLst>
          </p:cNvPr>
          <p:cNvSpPr>
            <a:spLocks noGrp="1"/>
          </p:cNvSpPr>
          <p:nvPr>
            <p:ph type="ftr" sz="quarter" idx="11"/>
          </p:nvPr>
        </p:nvSpPr>
        <p:spPr>
          <a:xfrm>
            <a:off x="719139" y="6519157"/>
            <a:ext cx="7705724" cy="232135"/>
          </a:xfrm>
        </p:spPr>
        <p:txBody>
          <a:bodyPr anchor="ctr">
            <a:normAutofit/>
          </a:bodyPr>
          <a:lstStyle/>
          <a:p>
            <a:pPr>
              <a:spcAft>
                <a:spcPts val="600"/>
              </a:spcAft>
            </a:pPr>
            <a:r>
              <a:rPr lang="en-US" noProof="0"/>
              <a:t>Danish Red Cross/FAEEN 2021/ Inge Skaarup Andersen</a:t>
            </a:r>
            <a:endParaRPr lang="da-DK" noProof="0"/>
          </a:p>
        </p:txBody>
      </p:sp>
      <p:sp>
        <p:nvSpPr>
          <p:cNvPr id="6" name="Slide Number Placeholder 5">
            <a:extLst>
              <a:ext uri="{FF2B5EF4-FFF2-40B4-BE49-F238E27FC236}">
                <a16:creationId xmlns:a16="http://schemas.microsoft.com/office/drawing/2014/main" id="{86C6685F-2FA0-4F1B-80F7-FC1C14CE6ADE}"/>
              </a:ext>
            </a:extLst>
          </p:cNvPr>
          <p:cNvSpPr>
            <a:spLocks noGrp="1"/>
          </p:cNvSpPr>
          <p:nvPr>
            <p:ph type="sldNum" sz="quarter" idx="12"/>
          </p:nvPr>
        </p:nvSpPr>
        <p:spPr>
          <a:xfrm>
            <a:off x="8424862" y="6519157"/>
            <a:ext cx="501445" cy="232135"/>
          </a:xfrm>
        </p:spPr>
        <p:txBody>
          <a:bodyPr anchor="ctr">
            <a:normAutofit/>
          </a:bodyPr>
          <a:lstStyle/>
          <a:p>
            <a:pPr>
              <a:spcAft>
                <a:spcPts val="600"/>
              </a:spcAft>
            </a:pPr>
            <a:fld id="{846537C4-461C-40AD-BBFE-FC34AD250033}" type="slidenum">
              <a:rPr lang="da-DK" noProof="0" smtClean="0"/>
              <a:pPr>
                <a:spcAft>
                  <a:spcPts val="600"/>
                </a:spcAft>
              </a:pPr>
              <a:t>3</a:t>
            </a:fld>
            <a:endParaRPr lang="da-DK" noProof="0"/>
          </a:p>
        </p:txBody>
      </p:sp>
      <p:graphicFrame>
        <p:nvGraphicFramePr>
          <p:cNvPr id="12" name="Content Placeholder 2">
            <a:extLst>
              <a:ext uri="{FF2B5EF4-FFF2-40B4-BE49-F238E27FC236}">
                <a16:creationId xmlns:a16="http://schemas.microsoft.com/office/drawing/2014/main" id="{367E0A9E-8C4B-4C18-B743-DCF5F2C6023D}"/>
              </a:ext>
            </a:extLst>
          </p:cNvPr>
          <p:cNvGraphicFramePr>
            <a:graphicFrameLocks noGrp="1"/>
          </p:cNvGraphicFramePr>
          <p:nvPr>
            <p:ph idx="1"/>
            <p:extLst>
              <p:ext uri="{D42A27DB-BD31-4B8C-83A1-F6EECF244321}">
                <p14:modId xmlns:p14="http://schemas.microsoft.com/office/powerpoint/2010/main" val="1312394230"/>
              </p:ext>
            </p:extLst>
          </p:nvPr>
        </p:nvGraphicFramePr>
        <p:xfrm>
          <a:off x="719138" y="1862138"/>
          <a:ext cx="7705725" cy="4339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05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C73C-E8C8-4FF1-AF2D-9BA1D5C92D97}"/>
              </a:ext>
            </a:extLst>
          </p:cNvPr>
          <p:cNvSpPr>
            <a:spLocks noGrp="1"/>
          </p:cNvSpPr>
          <p:nvPr>
            <p:ph type="title"/>
          </p:nvPr>
        </p:nvSpPr>
        <p:spPr>
          <a:xfrm>
            <a:off x="719138" y="860342"/>
            <a:ext cx="7705725" cy="876470"/>
          </a:xfrm>
        </p:spPr>
        <p:txBody>
          <a:bodyPr anchor="t">
            <a:normAutofit/>
          </a:bodyPr>
          <a:lstStyle/>
          <a:p>
            <a:r>
              <a:rPr lang="da-DK" dirty="0"/>
              <a:t>The </a:t>
            </a:r>
            <a:r>
              <a:rPr lang="da-DK" dirty="0" err="1"/>
              <a:t>recipe</a:t>
            </a:r>
            <a:r>
              <a:rPr lang="da-DK" dirty="0"/>
              <a:t> for </a:t>
            </a:r>
            <a:r>
              <a:rPr lang="da-DK" dirty="0" err="1"/>
              <a:t>first</a:t>
            </a:r>
            <a:r>
              <a:rPr lang="da-DK" dirty="0"/>
              <a:t> </a:t>
            </a:r>
            <a:r>
              <a:rPr lang="da-DK" dirty="0" err="1"/>
              <a:t>aid</a:t>
            </a:r>
            <a:endParaRPr lang="da-DK" dirty="0"/>
          </a:p>
        </p:txBody>
      </p:sp>
      <p:sp>
        <p:nvSpPr>
          <p:cNvPr id="12" name="Content Placeholder 2">
            <a:extLst>
              <a:ext uri="{FF2B5EF4-FFF2-40B4-BE49-F238E27FC236}">
                <a16:creationId xmlns:a16="http://schemas.microsoft.com/office/drawing/2014/main" id="{FFFFE11E-7A05-46E1-AAFA-25AFC1598FDB}"/>
              </a:ext>
            </a:extLst>
          </p:cNvPr>
          <p:cNvSpPr>
            <a:spLocks noGrp="1"/>
          </p:cNvSpPr>
          <p:nvPr>
            <p:ph sz="half" idx="1"/>
          </p:nvPr>
        </p:nvSpPr>
        <p:spPr>
          <a:xfrm>
            <a:off x="719138" y="1862137"/>
            <a:ext cx="3592800" cy="4338000"/>
          </a:xfrm>
        </p:spPr>
        <p:txBody>
          <a:bodyPr>
            <a:normAutofit/>
          </a:bodyPr>
          <a:lstStyle/>
          <a:p>
            <a:pPr>
              <a:lnSpc>
                <a:spcPct val="100000"/>
              </a:lnSpc>
              <a:spcAft>
                <a:spcPts val="600"/>
              </a:spcAft>
            </a:pPr>
            <a:r>
              <a:rPr lang="en-GB" sz="1100" b="0" dirty="0"/>
              <a:t>The teacher will then go through the 4 principals and make the student discus each.</a:t>
            </a:r>
          </a:p>
          <a:p>
            <a:pPr>
              <a:lnSpc>
                <a:spcPct val="100000"/>
              </a:lnSpc>
              <a:spcAft>
                <a:spcPts val="600"/>
              </a:spcAft>
            </a:pPr>
            <a:endParaRPr lang="da-DK" sz="1100" b="0" dirty="0"/>
          </a:p>
          <a:p>
            <a:pPr lvl="0">
              <a:lnSpc>
                <a:spcPct val="100000"/>
              </a:lnSpc>
              <a:spcAft>
                <a:spcPts val="600"/>
              </a:spcAft>
            </a:pPr>
            <a:r>
              <a:rPr lang="en-GB" sz="1100" b="0" dirty="0"/>
              <a:t>How do you Ensure safety? Why is it important? </a:t>
            </a:r>
            <a:endParaRPr lang="da-DK" sz="1100" b="0" dirty="0"/>
          </a:p>
          <a:p>
            <a:pPr lvl="0">
              <a:lnSpc>
                <a:spcPct val="100000"/>
              </a:lnSpc>
              <a:spcAft>
                <a:spcPts val="600"/>
              </a:spcAft>
            </a:pPr>
            <a:endParaRPr lang="en-GB" sz="1100" b="0" dirty="0"/>
          </a:p>
          <a:p>
            <a:pPr lvl="0">
              <a:lnSpc>
                <a:spcPct val="100000"/>
              </a:lnSpc>
              <a:spcAft>
                <a:spcPts val="600"/>
              </a:spcAft>
            </a:pPr>
            <a:r>
              <a:rPr lang="en-GB" sz="1100" b="0" dirty="0"/>
              <a:t>Why do you need to access a casualty? How do access – explain A– B- C-? put you hand on your beast and feel how a normal breathing is.</a:t>
            </a:r>
            <a:endParaRPr lang="da-DK" sz="1100" b="0" dirty="0"/>
          </a:p>
          <a:p>
            <a:pPr lvl="0">
              <a:lnSpc>
                <a:spcPct val="100000"/>
              </a:lnSpc>
              <a:spcAft>
                <a:spcPts val="600"/>
              </a:spcAft>
            </a:pPr>
            <a:endParaRPr lang="en-GB" sz="1100" b="0" dirty="0"/>
          </a:p>
          <a:p>
            <a:pPr lvl="0">
              <a:lnSpc>
                <a:spcPct val="100000"/>
              </a:lnSpc>
              <a:spcAft>
                <a:spcPts val="600"/>
              </a:spcAft>
            </a:pPr>
            <a:r>
              <a:rPr lang="en-GB" sz="1100" b="0" dirty="0"/>
              <a:t>How do you call for help? Who are you calling and what do they need to know?</a:t>
            </a:r>
            <a:endParaRPr lang="da-DK" sz="1100" b="0" dirty="0"/>
          </a:p>
          <a:p>
            <a:pPr lvl="0">
              <a:lnSpc>
                <a:spcPct val="100000"/>
              </a:lnSpc>
              <a:spcAft>
                <a:spcPts val="600"/>
              </a:spcAft>
            </a:pPr>
            <a:endParaRPr lang="en-GB" sz="1100" b="0" dirty="0"/>
          </a:p>
          <a:p>
            <a:pPr lvl="0">
              <a:lnSpc>
                <a:spcPct val="100000"/>
              </a:lnSpc>
              <a:spcAft>
                <a:spcPts val="600"/>
              </a:spcAft>
            </a:pPr>
            <a:r>
              <a:rPr lang="en-GB" sz="1100" b="0" dirty="0"/>
              <a:t>Administer first aid: If a person is unconscious, is beathing and does not have big wounds, then put the person in recovery position. </a:t>
            </a:r>
          </a:p>
          <a:p>
            <a:pPr lvl="0">
              <a:lnSpc>
                <a:spcPct val="100000"/>
              </a:lnSpc>
              <a:spcAft>
                <a:spcPts val="600"/>
              </a:spcAft>
            </a:pPr>
            <a:r>
              <a:rPr lang="en-GB" sz="1100" b="0" dirty="0"/>
              <a:t>If they have the time, they will practice the 4 principals and the A-B-C on each other and practice the recovery position. </a:t>
            </a:r>
            <a:endParaRPr lang="da-DK" sz="1100" b="0" i="1" dirty="0"/>
          </a:p>
          <a:p>
            <a:pPr>
              <a:lnSpc>
                <a:spcPct val="100000"/>
              </a:lnSpc>
              <a:spcAft>
                <a:spcPts val="600"/>
              </a:spcAft>
            </a:pPr>
            <a:r>
              <a:rPr lang="en-GB" sz="1100" b="0" dirty="0"/>
              <a:t>The teacher will ask why the order of the 4 principals is important.</a:t>
            </a:r>
            <a:endParaRPr lang="da-DK" sz="1100" b="0" dirty="0"/>
          </a:p>
          <a:p>
            <a:pPr>
              <a:lnSpc>
                <a:spcPct val="100000"/>
              </a:lnSpc>
              <a:spcAft>
                <a:spcPts val="600"/>
              </a:spcAft>
            </a:pPr>
            <a:endParaRPr lang="en-US" sz="1100" dirty="0"/>
          </a:p>
        </p:txBody>
      </p:sp>
      <p:pic>
        <p:nvPicPr>
          <p:cNvPr id="7" name="Content Placeholder 6" descr="A picture containing map&#10;&#10;Description automatically generated">
            <a:extLst>
              <a:ext uri="{FF2B5EF4-FFF2-40B4-BE49-F238E27FC236}">
                <a16:creationId xmlns:a16="http://schemas.microsoft.com/office/drawing/2014/main" id="{F2AB3914-F7B4-4648-A2F6-57BC8DCD2AB2}"/>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tretch/>
        </p:blipFill>
        <p:spPr>
          <a:xfrm rot="5400000">
            <a:off x="4472944" y="2404387"/>
            <a:ext cx="4338000" cy="3253500"/>
          </a:xfrm>
          <a:noFill/>
        </p:spPr>
      </p:pic>
      <p:sp>
        <p:nvSpPr>
          <p:cNvPr id="4" name="Footer Placeholder 3">
            <a:extLst>
              <a:ext uri="{FF2B5EF4-FFF2-40B4-BE49-F238E27FC236}">
                <a16:creationId xmlns:a16="http://schemas.microsoft.com/office/drawing/2014/main" id="{B0B196BC-463D-4755-9644-C88A9C0A6550}"/>
              </a:ext>
            </a:extLst>
          </p:cNvPr>
          <p:cNvSpPr>
            <a:spLocks noGrp="1"/>
          </p:cNvSpPr>
          <p:nvPr>
            <p:ph type="ftr" sz="quarter" idx="11"/>
          </p:nvPr>
        </p:nvSpPr>
        <p:spPr>
          <a:xfrm>
            <a:off x="719139" y="6519157"/>
            <a:ext cx="7705724" cy="232135"/>
          </a:xfrm>
        </p:spPr>
        <p:txBody>
          <a:bodyPr anchor="ctr">
            <a:normAutofit/>
          </a:bodyPr>
          <a:lstStyle/>
          <a:p>
            <a:pPr>
              <a:spcAft>
                <a:spcPts val="600"/>
              </a:spcAft>
            </a:pPr>
            <a:r>
              <a:rPr lang="en-US" noProof="0"/>
              <a:t>Danish Red Cross/FAEEN 2021/ Inge Skaarup Andersen</a:t>
            </a:r>
            <a:endParaRPr lang="da-DK" noProof="0"/>
          </a:p>
        </p:txBody>
      </p:sp>
      <p:sp>
        <p:nvSpPr>
          <p:cNvPr id="5" name="Slide Number Placeholder 4">
            <a:extLst>
              <a:ext uri="{FF2B5EF4-FFF2-40B4-BE49-F238E27FC236}">
                <a16:creationId xmlns:a16="http://schemas.microsoft.com/office/drawing/2014/main" id="{7A7CDA46-F502-47FF-A3D9-90ED068BAE5C}"/>
              </a:ext>
            </a:extLst>
          </p:cNvPr>
          <p:cNvSpPr>
            <a:spLocks noGrp="1"/>
          </p:cNvSpPr>
          <p:nvPr>
            <p:ph type="sldNum" sz="quarter" idx="12"/>
          </p:nvPr>
        </p:nvSpPr>
        <p:spPr>
          <a:xfrm>
            <a:off x="8424862" y="6519157"/>
            <a:ext cx="501445" cy="232135"/>
          </a:xfrm>
        </p:spPr>
        <p:txBody>
          <a:bodyPr anchor="ctr">
            <a:normAutofit/>
          </a:bodyPr>
          <a:lstStyle/>
          <a:p>
            <a:pPr>
              <a:spcAft>
                <a:spcPts val="600"/>
              </a:spcAft>
            </a:pPr>
            <a:fld id="{846537C4-461C-40AD-BBFE-FC34AD250033}" type="slidenum">
              <a:rPr lang="da-DK" noProof="0" smtClean="0"/>
              <a:pPr>
                <a:spcAft>
                  <a:spcPts val="600"/>
                </a:spcAft>
              </a:pPr>
              <a:t>4</a:t>
            </a:fld>
            <a:endParaRPr lang="da-DK" noProof="0"/>
          </a:p>
        </p:txBody>
      </p:sp>
    </p:spTree>
    <p:extLst>
      <p:ext uri="{BB962C8B-B14F-4D97-AF65-F5344CB8AC3E}">
        <p14:creationId xmlns:p14="http://schemas.microsoft.com/office/powerpoint/2010/main" val="13664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5C54C-15F0-4077-94C4-7995BA234942}"/>
              </a:ext>
            </a:extLst>
          </p:cNvPr>
          <p:cNvSpPr>
            <a:spLocks noGrp="1"/>
          </p:cNvSpPr>
          <p:nvPr>
            <p:ph type="title"/>
          </p:nvPr>
        </p:nvSpPr>
        <p:spPr/>
        <p:txBody>
          <a:bodyPr/>
          <a:lstStyle/>
          <a:p>
            <a:r>
              <a:rPr lang="en-GB" dirty="0"/>
              <a:t>The run</a:t>
            </a:r>
            <a:br>
              <a:rPr lang="da-DK" dirty="0"/>
            </a:br>
            <a:endParaRPr lang="da-DK" dirty="0"/>
          </a:p>
        </p:txBody>
      </p:sp>
      <p:sp>
        <p:nvSpPr>
          <p:cNvPr id="3" name="Content Placeholder 2">
            <a:extLst>
              <a:ext uri="{FF2B5EF4-FFF2-40B4-BE49-F238E27FC236}">
                <a16:creationId xmlns:a16="http://schemas.microsoft.com/office/drawing/2014/main" id="{E1D8916D-856C-45C9-BC46-ACC1329A4935}"/>
              </a:ext>
            </a:extLst>
          </p:cNvPr>
          <p:cNvSpPr>
            <a:spLocks noGrp="1"/>
          </p:cNvSpPr>
          <p:nvPr>
            <p:ph sz="half" idx="1"/>
          </p:nvPr>
        </p:nvSpPr>
        <p:spPr/>
        <p:txBody>
          <a:bodyPr>
            <a:normAutofit fontScale="92500" lnSpcReduction="20000"/>
          </a:bodyPr>
          <a:lstStyle/>
          <a:p>
            <a:r>
              <a:rPr lang="en-GB" b="0" dirty="0"/>
              <a:t>The students will be divided into groups. Each group will go to one post, and solve the first question. </a:t>
            </a:r>
          </a:p>
          <a:p>
            <a:endParaRPr lang="da-DK" b="0" dirty="0"/>
          </a:p>
          <a:p>
            <a:r>
              <a:rPr lang="en-GB" b="0" dirty="0"/>
              <a:t>They will returned to the teacher with their answer, talk about it, and the go to a new post and solve question no 2 - and so forth..</a:t>
            </a:r>
          </a:p>
          <a:p>
            <a:endParaRPr lang="en-GB" b="0" dirty="0"/>
          </a:p>
          <a:p>
            <a:r>
              <a:rPr lang="en-GB" b="0" dirty="0"/>
              <a:t>They will go through the 4 principals again.</a:t>
            </a:r>
          </a:p>
          <a:p>
            <a:endParaRPr lang="da-DK" b="0" dirty="0"/>
          </a:p>
          <a:p>
            <a:r>
              <a:rPr lang="en-GB" b="0" dirty="0"/>
              <a:t>We have added a fifth question, on being a good friend. “What will you do if your classmate has seen an accident?”</a:t>
            </a:r>
            <a:endParaRPr lang="da-DK" b="0" dirty="0"/>
          </a:p>
          <a:p>
            <a:endParaRPr lang="da-DK" dirty="0"/>
          </a:p>
        </p:txBody>
      </p:sp>
      <p:sp>
        <p:nvSpPr>
          <p:cNvPr id="5" name="Footer Placeholder 4">
            <a:extLst>
              <a:ext uri="{FF2B5EF4-FFF2-40B4-BE49-F238E27FC236}">
                <a16:creationId xmlns:a16="http://schemas.microsoft.com/office/drawing/2014/main" id="{27EB6FCD-622A-4FB6-BBA1-8BF6A9FA01CC}"/>
              </a:ext>
            </a:extLst>
          </p:cNvPr>
          <p:cNvSpPr>
            <a:spLocks noGrp="1"/>
          </p:cNvSpPr>
          <p:nvPr>
            <p:ph type="ftr" sz="quarter" idx="11"/>
          </p:nvPr>
        </p:nvSpPr>
        <p:spPr/>
        <p:txBody>
          <a:bodyPr/>
          <a:lstStyle/>
          <a:p>
            <a:r>
              <a:rPr lang="en-US" noProof="0"/>
              <a:t>Danish Red Cross/FAEEN 2021/ Inge Skaarup Andersen</a:t>
            </a:r>
            <a:endParaRPr lang="da-DK" noProof="0"/>
          </a:p>
        </p:txBody>
      </p:sp>
      <p:sp>
        <p:nvSpPr>
          <p:cNvPr id="6" name="Slide Number Placeholder 5">
            <a:extLst>
              <a:ext uri="{FF2B5EF4-FFF2-40B4-BE49-F238E27FC236}">
                <a16:creationId xmlns:a16="http://schemas.microsoft.com/office/drawing/2014/main" id="{B7E266BA-C8CA-4E8A-805C-2B518B13E98F}"/>
              </a:ext>
            </a:extLst>
          </p:cNvPr>
          <p:cNvSpPr>
            <a:spLocks noGrp="1"/>
          </p:cNvSpPr>
          <p:nvPr>
            <p:ph type="sldNum" sz="quarter" idx="12"/>
          </p:nvPr>
        </p:nvSpPr>
        <p:spPr/>
        <p:txBody>
          <a:bodyPr/>
          <a:lstStyle/>
          <a:p>
            <a:fld id="{846537C4-461C-40AD-BBFE-FC34AD250033}" type="slidenum">
              <a:rPr lang="da-DK" noProof="0" smtClean="0"/>
              <a:pPr/>
              <a:t>5</a:t>
            </a:fld>
            <a:endParaRPr lang="da-DK" noProof="0"/>
          </a:p>
        </p:txBody>
      </p:sp>
      <p:pic>
        <p:nvPicPr>
          <p:cNvPr id="14" name="Content Placeholder 13" descr="A picture containing text, whiteboard&#10;&#10;Description automatically generated">
            <a:extLst>
              <a:ext uri="{FF2B5EF4-FFF2-40B4-BE49-F238E27FC236}">
                <a16:creationId xmlns:a16="http://schemas.microsoft.com/office/drawing/2014/main" id="{6C4ABB28-565C-4536-8DA0-3D9CEA1E888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71988" y="2404468"/>
            <a:ext cx="4338637" cy="3253977"/>
          </a:xfrm>
        </p:spPr>
      </p:pic>
    </p:spTree>
    <p:extLst>
      <p:ext uri="{BB962C8B-B14F-4D97-AF65-F5344CB8AC3E}">
        <p14:creationId xmlns:p14="http://schemas.microsoft.com/office/powerpoint/2010/main" val="234805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D83E-B38E-42FE-B525-86F1495C002D}"/>
              </a:ext>
            </a:extLst>
          </p:cNvPr>
          <p:cNvSpPr>
            <a:spLocks noGrp="1"/>
          </p:cNvSpPr>
          <p:nvPr>
            <p:ph type="title"/>
          </p:nvPr>
        </p:nvSpPr>
        <p:spPr>
          <a:xfrm>
            <a:off x="719138" y="860342"/>
            <a:ext cx="7705725" cy="876470"/>
          </a:xfrm>
        </p:spPr>
        <p:txBody>
          <a:bodyPr anchor="t">
            <a:normAutofit/>
          </a:bodyPr>
          <a:lstStyle/>
          <a:p>
            <a:r>
              <a:rPr lang="da-DK" dirty="0"/>
              <a:t>The end..</a:t>
            </a:r>
          </a:p>
        </p:txBody>
      </p:sp>
      <p:sp>
        <p:nvSpPr>
          <p:cNvPr id="3" name="Content Placeholder 2">
            <a:extLst>
              <a:ext uri="{FF2B5EF4-FFF2-40B4-BE49-F238E27FC236}">
                <a16:creationId xmlns:a16="http://schemas.microsoft.com/office/drawing/2014/main" id="{B5B61483-994D-4B0C-94A2-2AB1EC980ED5}"/>
              </a:ext>
            </a:extLst>
          </p:cNvPr>
          <p:cNvSpPr>
            <a:spLocks noGrp="1"/>
          </p:cNvSpPr>
          <p:nvPr>
            <p:ph idx="1"/>
          </p:nvPr>
        </p:nvSpPr>
        <p:spPr>
          <a:xfrm>
            <a:off x="719138" y="1862138"/>
            <a:ext cx="7705725" cy="4339171"/>
          </a:xfrm>
        </p:spPr>
        <p:txBody>
          <a:bodyPr>
            <a:normAutofit/>
          </a:bodyPr>
          <a:lstStyle/>
          <a:p>
            <a:pPr>
              <a:spcAft>
                <a:spcPts val="600"/>
              </a:spcAft>
            </a:pPr>
            <a:r>
              <a:rPr lang="en-GB" b="0" dirty="0"/>
              <a:t>When the students have been to all 5 poste, the teacher will gather the students again.</a:t>
            </a:r>
          </a:p>
          <a:p>
            <a:pPr>
              <a:spcAft>
                <a:spcPts val="600"/>
              </a:spcAft>
            </a:pPr>
            <a:endParaRPr lang="en-GB" b="0" dirty="0"/>
          </a:p>
          <a:p>
            <a:pPr>
              <a:spcAft>
                <a:spcPts val="600"/>
              </a:spcAft>
            </a:pPr>
            <a:r>
              <a:rPr lang="en-GB" b="0" dirty="0"/>
              <a:t> They will summarise, what is the most important thing of first aid? Why is the order of the principal is important, and they will go over the 4 principal again. </a:t>
            </a:r>
            <a:endParaRPr lang="da-DK" b="0" dirty="0"/>
          </a:p>
          <a:p>
            <a:pPr>
              <a:spcAft>
                <a:spcPts val="600"/>
              </a:spcAft>
            </a:pPr>
            <a:endParaRPr lang="en-GB" b="0" dirty="0"/>
          </a:p>
          <a:p>
            <a:pPr>
              <a:spcAft>
                <a:spcPts val="600"/>
              </a:spcAft>
            </a:pPr>
            <a:r>
              <a:rPr lang="en-GB" b="0" dirty="0"/>
              <a:t>On the “poster with the recipe” we have made space so that the students can come up with their own best advice on first aid for their class</a:t>
            </a:r>
            <a:r>
              <a:rPr lang="en-GB" dirty="0"/>
              <a:t>. </a:t>
            </a:r>
            <a:endParaRPr lang="da-DK" dirty="0"/>
          </a:p>
          <a:p>
            <a:pPr>
              <a:spcAft>
                <a:spcPts val="600"/>
              </a:spcAft>
            </a:pPr>
            <a:r>
              <a:rPr lang="en-GB" dirty="0"/>
              <a:t> </a:t>
            </a:r>
            <a:endParaRPr lang="da-DK" dirty="0"/>
          </a:p>
          <a:p>
            <a:pPr>
              <a:spcAft>
                <a:spcPts val="600"/>
              </a:spcAft>
            </a:pPr>
            <a:endParaRPr lang="da-DK" dirty="0"/>
          </a:p>
        </p:txBody>
      </p:sp>
      <p:sp>
        <p:nvSpPr>
          <p:cNvPr id="5" name="Footer Placeholder 4">
            <a:extLst>
              <a:ext uri="{FF2B5EF4-FFF2-40B4-BE49-F238E27FC236}">
                <a16:creationId xmlns:a16="http://schemas.microsoft.com/office/drawing/2014/main" id="{C7F78F8D-30F4-4983-BDAB-8EBFD2DFA5CB}"/>
              </a:ext>
            </a:extLst>
          </p:cNvPr>
          <p:cNvSpPr>
            <a:spLocks noGrp="1"/>
          </p:cNvSpPr>
          <p:nvPr>
            <p:ph type="ftr" sz="quarter" idx="11"/>
          </p:nvPr>
        </p:nvSpPr>
        <p:spPr>
          <a:xfrm>
            <a:off x="719139" y="6519157"/>
            <a:ext cx="7705724" cy="232135"/>
          </a:xfrm>
        </p:spPr>
        <p:txBody>
          <a:bodyPr anchor="ctr">
            <a:normAutofit/>
          </a:bodyPr>
          <a:lstStyle/>
          <a:p>
            <a:pPr>
              <a:spcAft>
                <a:spcPts val="600"/>
              </a:spcAft>
            </a:pPr>
            <a:r>
              <a:rPr lang="en-US" noProof="0"/>
              <a:t>Danish Red Cross/FAEEN 2021/ Inge Skaarup Andersen</a:t>
            </a:r>
            <a:endParaRPr lang="da-DK" noProof="0"/>
          </a:p>
        </p:txBody>
      </p:sp>
      <p:sp>
        <p:nvSpPr>
          <p:cNvPr id="6" name="Slide Number Placeholder 5">
            <a:extLst>
              <a:ext uri="{FF2B5EF4-FFF2-40B4-BE49-F238E27FC236}">
                <a16:creationId xmlns:a16="http://schemas.microsoft.com/office/drawing/2014/main" id="{68F1DF4E-A774-4837-AF41-740EC9167AF4}"/>
              </a:ext>
            </a:extLst>
          </p:cNvPr>
          <p:cNvSpPr>
            <a:spLocks noGrp="1"/>
          </p:cNvSpPr>
          <p:nvPr>
            <p:ph type="sldNum" sz="quarter" idx="12"/>
          </p:nvPr>
        </p:nvSpPr>
        <p:spPr>
          <a:xfrm>
            <a:off x="8424862" y="6519157"/>
            <a:ext cx="501445" cy="232135"/>
          </a:xfrm>
        </p:spPr>
        <p:txBody>
          <a:bodyPr anchor="ctr">
            <a:normAutofit/>
          </a:bodyPr>
          <a:lstStyle/>
          <a:p>
            <a:pPr>
              <a:spcAft>
                <a:spcPts val="600"/>
              </a:spcAft>
            </a:pPr>
            <a:fld id="{846537C4-461C-40AD-BBFE-FC34AD250033}" type="slidenum">
              <a:rPr lang="da-DK" noProof="0" smtClean="0"/>
              <a:pPr>
                <a:spcAft>
                  <a:spcPts val="600"/>
                </a:spcAft>
              </a:pPr>
              <a:t>6</a:t>
            </a:fld>
            <a:endParaRPr lang="da-DK" noProof="0"/>
          </a:p>
        </p:txBody>
      </p:sp>
    </p:spTree>
    <p:extLst>
      <p:ext uri="{BB962C8B-B14F-4D97-AF65-F5344CB8AC3E}">
        <p14:creationId xmlns:p14="http://schemas.microsoft.com/office/powerpoint/2010/main" val="364163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EF39-58EE-4B37-8530-D254946F73AA}"/>
              </a:ext>
            </a:extLst>
          </p:cNvPr>
          <p:cNvSpPr>
            <a:spLocks noGrp="1"/>
          </p:cNvSpPr>
          <p:nvPr>
            <p:ph type="title"/>
          </p:nvPr>
        </p:nvSpPr>
        <p:spPr/>
        <p:txBody>
          <a:bodyPr/>
          <a:lstStyle/>
          <a:p>
            <a:r>
              <a:rPr lang="da-DK" dirty="0" err="1"/>
              <a:t>Outcome</a:t>
            </a:r>
            <a:endParaRPr lang="da-DK" dirty="0"/>
          </a:p>
        </p:txBody>
      </p:sp>
      <p:sp>
        <p:nvSpPr>
          <p:cNvPr id="3" name="Content Placeholder 2">
            <a:extLst>
              <a:ext uri="{FF2B5EF4-FFF2-40B4-BE49-F238E27FC236}">
                <a16:creationId xmlns:a16="http://schemas.microsoft.com/office/drawing/2014/main" id="{4D4A476C-606D-4B98-B4B2-76022A2EE7FE}"/>
              </a:ext>
            </a:extLst>
          </p:cNvPr>
          <p:cNvSpPr>
            <a:spLocks noGrp="1"/>
          </p:cNvSpPr>
          <p:nvPr>
            <p:ph sz="half" idx="1"/>
          </p:nvPr>
        </p:nvSpPr>
        <p:spPr>
          <a:xfrm>
            <a:off x="719138" y="1868408"/>
            <a:ext cx="7705724" cy="4338000"/>
          </a:xfrm>
        </p:spPr>
        <p:txBody>
          <a:bodyPr/>
          <a:lstStyle/>
          <a:p>
            <a:endParaRPr lang="da-DK" b="0" dirty="0"/>
          </a:p>
          <a:p>
            <a:r>
              <a:rPr lang="en-GB" sz="1400" b="0" dirty="0"/>
              <a:t>After 2 month the material has been downloaded 270 times. We have an average of 25 children in the class which give us a total of 6.750 students </a:t>
            </a:r>
            <a:endParaRPr lang="da-DK" sz="1400" b="0" dirty="0"/>
          </a:p>
          <a:p>
            <a:endParaRPr lang="da-DK" sz="1400" b="0" dirty="0"/>
          </a:p>
          <a:p>
            <a:endParaRPr lang="da-DK" sz="1400" b="0" dirty="0"/>
          </a:p>
          <a:p>
            <a:endParaRPr lang="da-DK" sz="1400" b="0" dirty="0"/>
          </a:p>
          <a:p>
            <a:endParaRPr lang="da-DK" sz="1400" b="0" dirty="0"/>
          </a:p>
          <a:p>
            <a:r>
              <a:rPr lang="da-DK" sz="1400" b="0" dirty="0"/>
              <a:t>For </a:t>
            </a:r>
            <a:r>
              <a:rPr lang="da-DK" sz="1400" b="0" dirty="0" err="1"/>
              <a:t>further</a:t>
            </a:r>
            <a:r>
              <a:rPr lang="da-DK" sz="1400" b="0" dirty="0"/>
              <a:t> information </a:t>
            </a:r>
            <a:r>
              <a:rPr lang="da-DK" sz="1400" b="0" dirty="0" err="1"/>
              <a:t>contact</a:t>
            </a:r>
            <a:r>
              <a:rPr lang="da-DK" sz="1400" b="0" dirty="0"/>
              <a:t>: </a:t>
            </a:r>
          </a:p>
          <a:p>
            <a:endParaRPr lang="da-DK" sz="1400" b="0" dirty="0"/>
          </a:p>
          <a:p>
            <a:r>
              <a:rPr lang="da-DK" sz="1400" b="0" dirty="0"/>
              <a:t>Inge Skaarup Andersen</a:t>
            </a:r>
          </a:p>
          <a:p>
            <a:r>
              <a:rPr lang="da-DK" sz="1400" b="0" dirty="0">
                <a:hlinkClick r:id="rId2"/>
              </a:rPr>
              <a:t>inand@rodekors.dk</a:t>
            </a:r>
            <a:endParaRPr lang="da-DK" sz="1400" b="0" dirty="0"/>
          </a:p>
          <a:p>
            <a:r>
              <a:rPr lang="da-DK" sz="1400" b="0" dirty="0"/>
              <a:t>Danish Red Cross</a:t>
            </a:r>
          </a:p>
          <a:p>
            <a:endParaRPr lang="da-DK" sz="1400" b="0" dirty="0"/>
          </a:p>
          <a:p>
            <a:endParaRPr lang="da-DK" sz="1400" b="0" dirty="0"/>
          </a:p>
          <a:p>
            <a:r>
              <a:rPr lang="da-DK" sz="1400" b="0" dirty="0">
                <a:hlinkClick r:id="rId3"/>
              </a:rPr>
              <a:t>lv_førstehjælp_FINAL.pdf (rodekors.dk)</a:t>
            </a:r>
            <a:endParaRPr lang="da-DK" sz="1400" b="0" dirty="0"/>
          </a:p>
          <a:p>
            <a:endParaRPr lang="da-DK" sz="1400" b="0" dirty="0"/>
          </a:p>
        </p:txBody>
      </p:sp>
      <p:pic>
        <p:nvPicPr>
          <p:cNvPr id="8" name="Content Placeholder 7" descr="A picture containing text&#10;&#10;Description automatically generated">
            <a:extLst>
              <a:ext uri="{FF2B5EF4-FFF2-40B4-BE49-F238E27FC236}">
                <a16:creationId xmlns:a16="http://schemas.microsoft.com/office/drawing/2014/main" id="{930CD27D-0C22-4881-A813-C749240B0C33}"/>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rot="5400000">
            <a:off x="4896036" y="3104964"/>
            <a:ext cx="3672408" cy="2736304"/>
          </a:xfrm>
        </p:spPr>
      </p:pic>
      <p:sp>
        <p:nvSpPr>
          <p:cNvPr id="5" name="Footer Placeholder 4">
            <a:extLst>
              <a:ext uri="{FF2B5EF4-FFF2-40B4-BE49-F238E27FC236}">
                <a16:creationId xmlns:a16="http://schemas.microsoft.com/office/drawing/2014/main" id="{DE4379FE-148C-4C8B-956C-13345EED0602}"/>
              </a:ext>
            </a:extLst>
          </p:cNvPr>
          <p:cNvSpPr>
            <a:spLocks noGrp="1"/>
          </p:cNvSpPr>
          <p:nvPr>
            <p:ph type="ftr" sz="quarter" idx="11"/>
          </p:nvPr>
        </p:nvSpPr>
        <p:spPr/>
        <p:txBody>
          <a:bodyPr/>
          <a:lstStyle/>
          <a:p>
            <a:r>
              <a:rPr lang="en-US" noProof="0"/>
              <a:t>Danish Red Cross/FAEEN 2021/ Inge Skaarup Andersen</a:t>
            </a:r>
            <a:endParaRPr lang="da-DK" noProof="0"/>
          </a:p>
        </p:txBody>
      </p:sp>
      <p:sp>
        <p:nvSpPr>
          <p:cNvPr id="6" name="Slide Number Placeholder 5">
            <a:extLst>
              <a:ext uri="{FF2B5EF4-FFF2-40B4-BE49-F238E27FC236}">
                <a16:creationId xmlns:a16="http://schemas.microsoft.com/office/drawing/2014/main" id="{8CAF0746-69A8-49D4-8296-ED01989513DC}"/>
              </a:ext>
            </a:extLst>
          </p:cNvPr>
          <p:cNvSpPr>
            <a:spLocks noGrp="1"/>
          </p:cNvSpPr>
          <p:nvPr>
            <p:ph type="sldNum" sz="quarter" idx="12"/>
          </p:nvPr>
        </p:nvSpPr>
        <p:spPr/>
        <p:txBody>
          <a:bodyPr/>
          <a:lstStyle/>
          <a:p>
            <a:fld id="{846537C4-461C-40AD-BBFE-FC34AD250033}" type="slidenum">
              <a:rPr lang="da-DK" noProof="0" smtClean="0"/>
              <a:pPr/>
              <a:t>7</a:t>
            </a:fld>
            <a:endParaRPr lang="da-DK" noProof="0"/>
          </a:p>
        </p:txBody>
      </p:sp>
    </p:spTree>
    <p:extLst>
      <p:ext uri="{BB962C8B-B14F-4D97-AF65-F5344CB8AC3E}">
        <p14:creationId xmlns:p14="http://schemas.microsoft.com/office/powerpoint/2010/main" val="2352941511"/>
      </p:ext>
    </p:extLst>
  </p:cSld>
  <p:clrMapOvr>
    <a:masterClrMapping/>
  </p:clrMapOvr>
</p:sld>
</file>

<file path=ppt/theme/theme1.xml><?xml version="1.0" encoding="utf-8"?>
<a:theme xmlns:a="http://schemas.openxmlformats.org/drawingml/2006/main" name="Dansk Røde Kors">
  <a:themeElements>
    <a:clrScheme name="Dansk Røde Kors Red">
      <a:dk1>
        <a:sysClr val="windowText" lastClr="000000"/>
      </a:dk1>
      <a:lt1>
        <a:sysClr val="window" lastClr="FFFFFF"/>
      </a:lt1>
      <a:dk2>
        <a:srgbClr val="E30A0B"/>
      </a:dk2>
      <a:lt2>
        <a:srgbClr val="FFFFFF"/>
      </a:lt2>
      <a:accent1>
        <a:srgbClr val="C8171E"/>
      </a:accent1>
      <a:accent2>
        <a:srgbClr val="F27581"/>
      </a:accent2>
      <a:accent3>
        <a:srgbClr val="F7B0BD"/>
      </a:accent3>
      <a:accent4>
        <a:srgbClr val="FCD2DD"/>
      </a:accent4>
      <a:accent5>
        <a:srgbClr val="FAF2F4"/>
      </a:accent5>
      <a:accent6>
        <a:srgbClr val="C6C4C5"/>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Dansk Roede Kors</Template>
  <TotalTime>1583</TotalTime>
  <Words>984</Words>
  <Application>Microsoft Office PowerPoint</Application>
  <PresentationFormat>On-screen Show (4:3)</PresentationFormat>
  <Paragraphs>100</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Verdana</vt:lpstr>
      <vt:lpstr>Dansk Røde Kors</vt:lpstr>
      <vt:lpstr>FIRST AID RUNNING EVENT</vt:lpstr>
      <vt:lpstr>Our focus</vt:lpstr>
      <vt:lpstr>How to do the run</vt:lpstr>
      <vt:lpstr>The recipe for first aid</vt:lpstr>
      <vt:lpstr>The run </vt:lpstr>
      <vt:lpstr>The end..</vt:lpstr>
      <vt:lpstr>Outcome</vt:lpstr>
    </vt:vector>
  </TitlesOfParts>
  <Company>Dansk Røde Kors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Flagship stores</dc:title>
  <dc:creator>Inge Skaarup Andersen</dc:creator>
  <cp:lastModifiedBy>Inge Skaarup Andersen</cp:lastModifiedBy>
  <cp:revision>19</cp:revision>
  <dcterms:created xsi:type="dcterms:W3CDTF">2021-09-23T12:23:18Z</dcterms:created>
  <dcterms:modified xsi:type="dcterms:W3CDTF">2021-09-29T10:15:51Z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