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51" r:id="rId4"/>
    <p:sldMasterId id="2147483884" r:id="rId5"/>
  </p:sldMasterIdLst>
  <p:notesMasterIdLst>
    <p:notesMasterId r:id="rId18"/>
  </p:notesMasterIdLst>
  <p:handoutMasterIdLst>
    <p:handoutMasterId r:id="rId19"/>
  </p:handoutMasterIdLst>
  <p:sldIdLst>
    <p:sldId id="1069" r:id="rId6"/>
    <p:sldId id="1070" r:id="rId7"/>
    <p:sldId id="1063" r:id="rId8"/>
    <p:sldId id="1064" r:id="rId9"/>
    <p:sldId id="1065" r:id="rId10"/>
    <p:sldId id="1066" r:id="rId11"/>
    <p:sldId id="1067" r:id="rId12"/>
    <p:sldId id="1068" r:id="rId13"/>
    <p:sldId id="1071" r:id="rId14"/>
    <p:sldId id="1072" r:id="rId15"/>
    <p:sldId id="1073" r:id="rId16"/>
    <p:sldId id="662" r:id="rId17"/>
  </p:sldIdLst>
  <p:sldSz cx="9144000" cy="5143500" type="screen16x9"/>
  <p:notesSz cx="6735763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orient="horz" pos="1977" userDrawn="1">
          <p15:clr>
            <a:srgbClr val="A4A3A4"/>
          </p15:clr>
        </p15:guide>
        <p15:guide id="3" orient="horz" pos="2340" userDrawn="1">
          <p15:clr>
            <a:srgbClr val="A4A3A4"/>
          </p15:clr>
        </p15:guide>
        <p15:guide id="4" orient="horz" pos="2700" userDrawn="1">
          <p15:clr>
            <a:srgbClr val="A4A3A4"/>
          </p15:clr>
        </p15:guide>
        <p15:guide id="5" orient="horz" pos="1260" userDrawn="1">
          <p15:clr>
            <a:srgbClr val="A4A3A4"/>
          </p15:clr>
        </p15:guide>
        <p15:guide id="6" orient="horz" pos="923" userDrawn="1">
          <p15:clr>
            <a:srgbClr val="A4A3A4"/>
          </p15:clr>
        </p15:guide>
        <p15:guide id="7" orient="horz" pos="548" userDrawn="1">
          <p15:clr>
            <a:srgbClr val="A4A3A4"/>
          </p15:clr>
        </p15:guide>
        <p15:guide id="8" orient="horz" pos="169" userDrawn="1">
          <p15:clr>
            <a:srgbClr val="A4A3A4"/>
          </p15:clr>
        </p15:guide>
        <p15:guide id="9" pos="2880" userDrawn="1">
          <p15:clr>
            <a:srgbClr val="A4A3A4"/>
          </p15:clr>
        </p15:guide>
        <p15:guide id="10" pos="2384" userDrawn="1">
          <p15:clr>
            <a:srgbClr val="A4A3A4"/>
          </p15:clr>
        </p15:guide>
        <p15:guide id="11" pos="2200" userDrawn="1">
          <p15:clr>
            <a:srgbClr val="A4A3A4"/>
          </p15:clr>
        </p15:guide>
        <p15:guide id="12" pos="1440" userDrawn="1">
          <p15:clr>
            <a:srgbClr val="A4A3A4"/>
          </p15:clr>
        </p15:guide>
        <p15:guide id="13" pos="960" userDrawn="1">
          <p15:clr>
            <a:srgbClr val="A4A3A4"/>
          </p15:clr>
        </p15:guide>
        <p15:guide id="14" pos="3360" userDrawn="1">
          <p15:clr>
            <a:srgbClr val="A4A3A4"/>
          </p15:clr>
        </p15:guide>
        <p15:guide id="15" pos="3833" userDrawn="1">
          <p15:clr>
            <a:srgbClr val="A4A3A4"/>
          </p15:clr>
        </p15:guide>
        <p15:guide id="16" pos="43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heij, Mariette" initials="MV" lastIdx="10" clrIdx="0"/>
  <p:cmAuthor id="2" name="Lange de, Lisan" initials="LdL" lastIdx="7" clrIdx="1"/>
  <p:cmAuthor id="3" name="Romburgh van, Cees" initials="RvC" lastIdx="1" clrIdx="2">
    <p:extLst>
      <p:ext uri="{19B8F6BF-5375-455C-9EA6-DF929625EA0E}">
        <p15:presenceInfo xmlns:p15="http://schemas.microsoft.com/office/powerpoint/2012/main" userId="S::cvanromburgh@redcross.nl::d3df461f-ccd8-4bf2-b7ac-f9dc323f8b47" providerId="AD"/>
      </p:ext>
    </p:extLst>
  </p:cmAuthor>
  <p:cmAuthor id="4" name="Renate Phaff" initials="RP" lastIdx="13" clrIdx="3">
    <p:extLst>
      <p:ext uri="{19B8F6BF-5375-455C-9EA6-DF929625EA0E}">
        <p15:presenceInfo xmlns:p15="http://schemas.microsoft.com/office/powerpoint/2012/main" userId="2c8c2d3dc7a5f95a" providerId="Windows Live"/>
      </p:ext>
    </p:extLst>
  </p:cmAuthor>
  <p:cmAuthor id="5" name="Renate Phaff-Moelands" initials="RP" lastIdx="1" clrIdx="4">
    <p:extLst>
      <p:ext uri="{19B8F6BF-5375-455C-9EA6-DF929625EA0E}">
        <p15:presenceInfo xmlns:p15="http://schemas.microsoft.com/office/powerpoint/2012/main" userId="S::rphaff@rodekruis.nl::892ba372-4725-44a2-bdc3-48e208009b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6597"/>
    <a:srgbClr val="000000"/>
    <a:srgbClr val="DC281E"/>
    <a:srgbClr val="666666"/>
    <a:srgbClr val="66AEE2"/>
    <a:srgbClr val="0086CB"/>
    <a:srgbClr val="5DA9DD"/>
    <a:srgbClr val="64C3D5"/>
    <a:srgbClr val="005883"/>
    <a:srgbClr val="003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60910" autoAdjust="0"/>
  </p:normalViewPr>
  <p:slideViewPr>
    <p:cSldViewPr snapToGrid="0">
      <p:cViewPr varScale="1">
        <p:scale>
          <a:sx n="54" d="100"/>
          <a:sy n="54" d="100"/>
        </p:scale>
        <p:origin x="1540" y="36"/>
      </p:cViewPr>
      <p:guideLst>
        <p:guide orient="horz" pos="1620"/>
        <p:guide orient="horz" pos="1977"/>
        <p:guide orient="horz" pos="2340"/>
        <p:guide orient="horz" pos="2700"/>
        <p:guide orient="horz" pos="1260"/>
        <p:guide orient="horz" pos="923"/>
        <p:guide orient="horz" pos="548"/>
        <p:guide orient="horz" pos="169"/>
        <p:guide pos="2880"/>
        <p:guide pos="2384"/>
        <p:guide pos="2200"/>
        <p:guide pos="1440"/>
        <p:guide pos="960"/>
        <p:guide pos="3360"/>
        <p:guide pos="3833"/>
        <p:guide pos="43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18830" cy="4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764" tIns="45382" rIns="90764" bIns="4538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933" y="2"/>
            <a:ext cx="2918830" cy="4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764" tIns="45382" rIns="90764" bIns="453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372998"/>
            <a:ext cx="2918830" cy="4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764" tIns="45382" rIns="90764" bIns="4538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933" y="9372998"/>
            <a:ext cx="2918830" cy="4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764" tIns="45382" rIns="90764" bIns="453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EE30403-5069-924E-B14D-1BBFBCAA560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269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18830" cy="4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764" tIns="45382" rIns="90764" bIns="4538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933" y="2"/>
            <a:ext cx="2918830" cy="4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764" tIns="45382" rIns="90764" bIns="453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7383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103" y="4686501"/>
            <a:ext cx="4939560" cy="443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764" tIns="45382" rIns="90764" bIns="453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372998"/>
            <a:ext cx="2918830" cy="4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764" tIns="45382" rIns="90764" bIns="4538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933" y="9372998"/>
            <a:ext cx="2918830" cy="4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764" tIns="45382" rIns="90764" bIns="453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58E7D04-FF03-E441-BF08-9A73271E342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823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8E7D04-FF03-E441-BF08-9A73271E342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284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8E7D04-FF03-E441-BF08-9A73271E342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06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8E7D04-FF03-E441-BF08-9A73271E342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8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 txBox="1">
            <a:spLocks noGrp="1" noChangeArrowheads="1"/>
          </p:cNvSpPr>
          <p:nvPr/>
        </p:nvSpPr>
        <p:spPr bwMode="auto">
          <a:xfrm>
            <a:off x="3712930" y="9982843"/>
            <a:ext cx="2840458" cy="52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93" tIns="46195" rIns="92393" bIns="46195" anchor="b"/>
          <a:lstStyle>
            <a:lvl1pPr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algn="r" eaLnBrk="1" hangingPunct="1"/>
            <a:fld id="{0AFE71BB-1672-4736-8062-DEC1E7948835}" type="slidenum">
              <a:rPr lang="nl-NL" sz="1200"/>
              <a:pPr algn="r" eaLnBrk="1" hangingPunct="1"/>
              <a:t>2</a:t>
            </a:fld>
            <a:endParaRPr lang="nl-NL" sz="1200" dirty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3976" y="4991425"/>
            <a:ext cx="5246958" cy="4728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93" tIns="46195" rIns="92393" bIns="4619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sz="1000" dirty="0">
              <a:latin typeface="Candara" panose="020E0502030303020204" pitchFamily="34" charset="0"/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967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dirty="0"/>
          </a:p>
          <a:p>
            <a:endParaRPr lang="nl-NL" sz="1000" dirty="0">
              <a:latin typeface="Candara" panose="020E0502030303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8E7D04-FF03-E441-BF08-9A73271E342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813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 txBox="1">
            <a:spLocks noGrp="1" noChangeArrowheads="1"/>
          </p:cNvSpPr>
          <p:nvPr/>
        </p:nvSpPr>
        <p:spPr bwMode="auto">
          <a:xfrm>
            <a:off x="3712930" y="9982843"/>
            <a:ext cx="2840458" cy="52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93" tIns="46195" rIns="92393" bIns="46195" anchor="b"/>
          <a:lstStyle>
            <a:lvl1pPr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algn="r" eaLnBrk="1" hangingPunct="1"/>
            <a:fld id="{0AFE71BB-1672-4736-8062-DEC1E7948835}" type="slidenum">
              <a:rPr lang="nl-NL" sz="1200"/>
              <a:pPr algn="r" eaLnBrk="1" hangingPunct="1"/>
              <a:t>4</a:t>
            </a:fld>
            <a:endParaRPr lang="nl-NL" sz="1200" dirty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3976" y="4991425"/>
            <a:ext cx="5246958" cy="4728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93" tIns="46195" rIns="92393" bIns="46195" numCol="1" anchor="t" anchorCtr="0" compatLnSpc="1">
            <a:prstTxWarp prst="textNoShape">
              <a:avLst/>
            </a:prstTxWarp>
          </a:bodyPr>
          <a:lstStyle/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pPr eaLnBrk="1" hangingPunct="1"/>
            <a:endParaRPr lang="nl-NL" sz="1000" dirty="0">
              <a:latin typeface="Candara" panose="020E0502030303020204" pitchFamily="34" charset="0"/>
              <a:ea typeface="ＭＳ Ｐゴシック" pitchFamily="-84" charset="-128"/>
            </a:endParaRPr>
          </a:p>
          <a:p>
            <a:pPr eaLnBrk="1" hangingPunct="1"/>
            <a:endParaRPr lang="nl-NL" sz="1000" dirty="0">
              <a:latin typeface="Candara" panose="020E0502030303020204" pitchFamily="34" charset="0"/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3419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 txBox="1">
            <a:spLocks noGrp="1" noChangeArrowheads="1"/>
          </p:cNvSpPr>
          <p:nvPr/>
        </p:nvSpPr>
        <p:spPr bwMode="auto">
          <a:xfrm>
            <a:off x="3712930" y="9982843"/>
            <a:ext cx="2840458" cy="52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93" tIns="46195" rIns="92393" bIns="46195" anchor="b"/>
          <a:lstStyle>
            <a:lvl1pPr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algn="r" eaLnBrk="1" hangingPunct="1"/>
            <a:fld id="{0AFE71BB-1672-4736-8062-DEC1E7948835}" type="slidenum">
              <a:rPr lang="nl-NL" sz="1200"/>
              <a:pPr algn="r" eaLnBrk="1" hangingPunct="1"/>
              <a:t>5</a:t>
            </a:fld>
            <a:endParaRPr lang="nl-NL" sz="1200" dirty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3976" y="4991425"/>
            <a:ext cx="5246958" cy="4728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93" tIns="46195" rIns="92393" bIns="4619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sz="1000" dirty="0">
              <a:latin typeface="Candara" panose="020E0502030303020204" pitchFamily="34" charset="0"/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1351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 txBox="1">
            <a:spLocks noGrp="1" noChangeArrowheads="1"/>
          </p:cNvSpPr>
          <p:nvPr/>
        </p:nvSpPr>
        <p:spPr bwMode="auto">
          <a:xfrm>
            <a:off x="3712930" y="9982843"/>
            <a:ext cx="2840458" cy="52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93" tIns="46195" rIns="92393" bIns="46195" anchor="b"/>
          <a:lstStyle>
            <a:lvl1pPr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algn="r" eaLnBrk="1" hangingPunct="1"/>
            <a:fld id="{0AFE71BB-1672-4736-8062-DEC1E7948835}" type="slidenum">
              <a:rPr lang="nl-NL" sz="1200"/>
              <a:pPr algn="r" eaLnBrk="1" hangingPunct="1"/>
              <a:t>6</a:t>
            </a:fld>
            <a:endParaRPr lang="nl-NL" sz="1200" dirty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3976" y="4991425"/>
            <a:ext cx="5246958" cy="4728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93" tIns="46195" rIns="92393" bIns="46195" numCol="1" anchor="t" anchorCtr="0" compatLnSpc="1">
            <a:prstTxWarp prst="textNoShape">
              <a:avLst/>
            </a:prstTxWarp>
          </a:bodyPr>
          <a:lstStyle/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pPr eaLnBrk="1" hangingPunct="1"/>
            <a:endParaRPr lang="nl-NL" sz="1000" dirty="0">
              <a:latin typeface="Candara" panose="020E0502030303020204" pitchFamily="34" charset="0"/>
              <a:ea typeface="ＭＳ Ｐゴシック" pitchFamily="-84" charset="-128"/>
            </a:endParaRPr>
          </a:p>
          <a:p>
            <a:pPr eaLnBrk="1" hangingPunct="1"/>
            <a:endParaRPr lang="nl-NL" sz="1000" dirty="0">
              <a:latin typeface="Candara" panose="020E0502030303020204" pitchFamily="34" charset="0"/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8222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 txBox="1">
            <a:spLocks noGrp="1" noChangeArrowheads="1"/>
          </p:cNvSpPr>
          <p:nvPr/>
        </p:nvSpPr>
        <p:spPr bwMode="auto">
          <a:xfrm>
            <a:off x="3712930" y="9982843"/>
            <a:ext cx="2840458" cy="52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93" tIns="46195" rIns="92393" bIns="46195" anchor="b"/>
          <a:lstStyle>
            <a:lvl1pPr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algn="r" eaLnBrk="1" hangingPunct="1"/>
            <a:fld id="{0AFE71BB-1672-4736-8062-DEC1E7948835}" type="slidenum">
              <a:rPr lang="nl-NL" sz="1200"/>
              <a:pPr algn="r" eaLnBrk="1" hangingPunct="1"/>
              <a:t>7</a:t>
            </a:fld>
            <a:endParaRPr lang="nl-NL" sz="1200" dirty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3976" y="4991425"/>
            <a:ext cx="5246958" cy="4728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93" tIns="46195" rIns="92393" bIns="46195" numCol="1" anchor="t" anchorCtr="0" compatLnSpc="1">
            <a:prstTxWarp prst="textNoShape">
              <a:avLst/>
            </a:prstTxWarp>
          </a:bodyPr>
          <a:lstStyle/>
          <a:p>
            <a:endParaRPr lang="nl-NL" sz="1000" dirty="0"/>
          </a:p>
          <a:p>
            <a:endParaRPr lang="nl-NL" sz="1000" dirty="0"/>
          </a:p>
          <a:p>
            <a:pPr eaLnBrk="1" hangingPunct="1"/>
            <a:endParaRPr lang="nl-NL" sz="1000" dirty="0">
              <a:latin typeface="Candara" panose="020E0502030303020204" pitchFamily="34" charset="0"/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6147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 txBox="1">
            <a:spLocks noGrp="1" noChangeArrowheads="1"/>
          </p:cNvSpPr>
          <p:nvPr/>
        </p:nvSpPr>
        <p:spPr bwMode="auto">
          <a:xfrm>
            <a:off x="3712930" y="9982843"/>
            <a:ext cx="2840458" cy="52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93" tIns="46195" rIns="92393" bIns="46195" anchor="b"/>
          <a:lstStyle>
            <a:lvl1pPr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algn="r" eaLnBrk="1" hangingPunct="1"/>
            <a:fld id="{0AFE71BB-1672-4736-8062-DEC1E7948835}" type="slidenum">
              <a:rPr lang="nl-NL" sz="1200"/>
              <a:pPr algn="r" eaLnBrk="1" hangingPunct="1"/>
              <a:t>8</a:t>
            </a:fld>
            <a:endParaRPr lang="nl-NL" sz="1200" dirty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3976" y="4991425"/>
            <a:ext cx="5246958" cy="4728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93" tIns="46195" rIns="92393" bIns="4619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sz="1000" dirty="0">
              <a:latin typeface="Candara" panose="020E0502030303020204" pitchFamily="34" charset="0"/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0808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 txBox="1">
            <a:spLocks noGrp="1" noChangeArrowheads="1"/>
          </p:cNvSpPr>
          <p:nvPr/>
        </p:nvSpPr>
        <p:spPr bwMode="auto">
          <a:xfrm>
            <a:off x="3712930" y="9982843"/>
            <a:ext cx="2840458" cy="52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93" tIns="46195" rIns="92393" bIns="46195" anchor="b"/>
          <a:lstStyle>
            <a:lvl1pPr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algn="r" eaLnBrk="1" hangingPunct="1"/>
            <a:fld id="{0AFE71BB-1672-4736-8062-DEC1E7948835}" type="slidenum">
              <a:rPr lang="nl-NL" sz="1200"/>
              <a:pPr algn="r" eaLnBrk="1" hangingPunct="1"/>
              <a:t>9</a:t>
            </a:fld>
            <a:endParaRPr lang="nl-NL" sz="1200" dirty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3976" y="4991425"/>
            <a:ext cx="5246958" cy="4728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93" tIns="46195" rIns="92393" bIns="4619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sz="1000" dirty="0">
              <a:latin typeface="Candara" panose="020E0502030303020204" pitchFamily="34" charset="0"/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561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ro di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49B1553-F6B4-40A2-8114-9DA44AC71F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601" y="1482150"/>
            <a:ext cx="4358399" cy="217920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DE21C8A4-05AE-4B12-A214-AF39AC689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1940910"/>
            <a:ext cx="3816350" cy="172939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77160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5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k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200" b="1">
                <a:latin typeface="Calibri"/>
                <a:cs typeface="Calibri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62000" y="1277303"/>
            <a:ext cx="7620000" cy="3411855"/>
          </a:xfrm>
          <a:prstGeom prst="rect">
            <a:avLst/>
          </a:prstGeom>
        </p:spPr>
        <p:txBody>
          <a:bodyPr vert="horz" lIns="0" tIns="0" rIns="0" bIns="0"/>
          <a:lstStyle>
            <a:lvl1pPr marL="177796" indent="-177796">
              <a:spcBef>
                <a:spcPts val="300"/>
              </a:spcBef>
              <a:buClr>
                <a:schemeClr val="accent2"/>
              </a:buClr>
              <a:buFont typeface="Arial"/>
              <a:buChar char="•"/>
              <a:defRPr sz="1800">
                <a:latin typeface="Calibri"/>
                <a:cs typeface="Calibri"/>
              </a:defRPr>
            </a:lvl1pPr>
            <a:lvl2pPr marL="355591" indent="-177796">
              <a:spcBef>
                <a:spcPts val="300"/>
              </a:spcBef>
              <a:buClr>
                <a:schemeClr val="accent2"/>
              </a:buClr>
              <a:buFont typeface="Arial"/>
              <a:buChar char="•"/>
              <a:defRPr sz="1600">
                <a:latin typeface="Calibri"/>
                <a:cs typeface="Calibri"/>
              </a:defRPr>
            </a:lvl2pPr>
            <a:lvl3pPr marL="533387" indent="-177796">
              <a:spcBef>
                <a:spcPts val="300"/>
              </a:spcBef>
              <a:buClr>
                <a:schemeClr val="accent2"/>
              </a:buClr>
              <a:buFont typeface="Arial"/>
              <a:buChar char="•"/>
              <a:defRPr sz="1400">
                <a:latin typeface="Calibri"/>
                <a:cs typeface="Calibri"/>
              </a:defRPr>
            </a:lvl3pPr>
            <a:lvl4pPr marL="723882" indent="-190495">
              <a:spcBef>
                <a:spcPts val="300"/>
              </a:spcBef>
              <a:buClr>
                <a:schemeClr val="accent2"/>
              </a:buClr>
              <a:buFont typeface="Arial"/>
              <a:buChar char="•"/>
              <a:defRPr sz="1400">
                <a:latin typeface="Calibri"/>
                <a:cs typeface="Calibri"/>
              </a:defRPr>
            </a:lvl4pPr>
            <a:lvl5pPr marL="901677" indent="-177796">
              <a:spcBef>
                <a:spcPts val="300"/>
              </a:spcBef>
              <a:buClr>
                <a:schemeClr val="accent2"/>
              </a:buClr>
              <a:buFont typeface="Arial"/>
              <a:buChar char="•"/>
              <a:defRPr sz="1400">
                <a:latin typeface="Calibri"/>
                <a:cs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26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27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8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2CB11EB-4BFE-4124-8A4B-6AB8AF494A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09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803">
          <p15:clr>
            <a:srgbClr val="FBAE40"/>
          </p15:clr>
        </p15:guide>
        <p15:guide id="4" orient="horz" pos="2947">
          <p15:clr>
            <a:srgbClr val="FBAE40"/>
          </p15:clr>
        </p15:guide>
        <p15:guide id="5" pos="476">
          <p15:clr>
            <a:srgbClr val="FBAE40"/>
          </p15:clr>
        </p15:guide>
        <p15:guide id="6" pos="528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200">
                <a:latin typeface="Calibri"/>
                <a:cs typeface="Calibri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62007" y="1277303"/>
            <a:ext cx="3650343" cy="3411855"/>
          </a:xfrm>
          <a:prstGeom prst="rect">
            <a:avLst/>
          </a:prstGeom>
        </p:spPr>
        <p:txBody>
          <a:bodyPr vert="horz" lIns="0" tIns="0" rIns="0" bIns="0"/>
          <a:lstStyle>
            <a:lvl1pPr marL="177796" indent="-177796">
              <a:buClr>
                <a:schemeClr val="accent2"/>
              </a:buClr>
              <a:buFont typeface="Arial"/>
              <a:buChar char="•"/>
              <a:defRPr sz="2000">
                <a:latin typeface="Calibri"/>
                <a:cs typeface="Calibri"/>
              </a:defRPr>
            </a:lvl1pPr>
            <a:lvl2pPr marL="355591" indent="-177796">
              <a:buClr>
                <a:schemeClr val="accent2"/>
              </a:buClr>
              <a:buFont typeface="Arial"/>
              <a:buChar char="•"/>
              <a:defRPr sz="1600">
                <a:latin typeface="Calibri"/>
                <a:cs typeface="Calibri"/>
              </a:defRPr>
            </a:lvl2pPr>
            <a:lvl3pPr marL="533387" indent="-177796">
              <a:buClr>
                <a:schemeClr val="accent2"/>
              </a:buClr>
              <a:buFont typeface="Arial"/>
              <a:buChar char="•"/>
              <a:defRPr sz="1600">
                <a:latin typeface="Calibri"/>
                <a:cs typeface="Calibri"/>
              </a:defRPr>
            </a:lvl3pPr>
            <a:lvl4pPr marL="723882" indent="-190495">
              <a:buClr>
                <a:schemeClr val="accent2"/>
              </a:buClr>
              <a:buFont typeface="Arial"/>
              <a:buChar char="•"/>
              <a:defRPr sz="1600">
                <a:latin typeface="Calibri"/>
                <a:cs typeface="Calibri"/>
              </a:defRPr>
            </a:lvl4pPr>
            <a:lvl5pPr marL="901677" indent="-177796">
              <a:buClr>
                <a:schemeClr val="accent2"/>
              </a:buClr>
              <a:buFont typeface="Arial"/>
              <a:buChar char="•"/>
              <a:defRPr sz="1600">
                <a:latin typeface="Calibri"/>
                <a:cs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3" hasCustomPrompt="1"/>
          </p:nvPr>
        </p:nvSpPr>
        <p:spPr>
          <a:xfrm>
            <a:off x="4738012" y="1277303"/>
            <a:ext cx="3650343" cy="3411855"/>
          </a:xfrm>
          <a:prstGeom prst="rect">
            <a:avLst/>
          </a:prstGeom>
        </p:spPr>
        <p:txBody>
          <a:bodyPr vert="horz" lIns="0" tIns="0" rIns="0" bIns="0"/>
          <a:lstStyle>
            <a:lvl1pPr marL="177796" indent="-177796">
              <a:buClr>
                <a:schemeClr val="accent2"/>
              </a:buClr>
              <a:buFont typeface="Arial"/>
              <a:buChar char="•"/>
              <a:defRPr sz="2000">
                <a:latin typeface="Calibri"/>
                <a:cs typeface="Calibri"/>
              </a:defRPr>
            </a:lvl1pPr>
            <a:lvl2pPr marL="355591" indent="-177796">
              <a:buClr>
                <a:schemeClr val="accent2"/>
              </a:buClr>
              <a:buFont typeface="Arial"/>
              <a:buChar char="•"/>
              <a:defRPr sz="1600">
                <a:latin typeface="Calibri"/>
                <a:cs typeface="Calibri"/>
              </a:defRPr>
            </a:lvl2pPr>
            <a:lvl3pPr marL="533387" indent="-177796">
              <a:buClr>
                <a:schemeClr val="accent2"/>
              </a:buClr>
              <a:buFont typeface="Arial"/>
              <a:buChar char="•"/>
              <a:defRPr sz="1600">
                <a:latin typeface="Calibri"/>
                <a:cs typeface="Calibri"/>
              </a:defRPr>
            </a:lvl3pPr>
            <a:lvl4pPr marL="723882" indent="-190495">
              <a:buClr>
                <a:schemeClr val="accent2"/>
              </a:buClr>
              <a:buFont typeface="Arial"/>
              <a:buChar char="•"/>
              <a:defRPr sz="1600">
                <a:latin typeface="Calibri"/>
                <a:cs typeface="Calibri"/>
              </a:defRPr>
            </a:lvl4pPr>
            <a:lvl5pPr marL="901677" indent="-177796">
              <a:buClr>
                <a:schemeClr val="accent2"/>
              </a:buClr>
              <a:buFont typeface="Arial"/>
              <a:buChar char="•"/>
              <a:defRPr sz="1600">
                <a:latin typeface="Calibri"/>
                <a:cs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5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27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28" name="Tijdelijke aanduiding voor datum 3"/>
          <p:cNvSpPr>
            <a:spLocks noGrp="1"/>
          </p:cNvSpPr>
          <p:nvPr>
            <p:ph type="dt" sz="half" idx="14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9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C5DF0FA-B7AA-4646-8725-6110912E9E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83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803">
          <p15:clr>
            <a:srgbClr val="FBAE40"/>
          </p15:clr>
        </p15:guide>
        <p15:guide id="4" orient="horz" pos="2947">
          <p15:clr>
            <a:srgbClr val="FBAE40"/>
          </p15:clr>
        </p15:guide>
        <p15:guide id="5" pos="476">
          <p15:clr>
            <a:srgbClr val="FBAE40"/>
          </p15:clr>
        </p15:guide>
        <p15:guide id="6" pos="52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3200" dirty="0">
                <a:latin typeface="Calibri"/>
                <a:cs typeface="Calibri"/>
              </a:defRPr>
            </a:lvl1pPr>
          </a:lstStyle>
          <a:p>
            <a:pPr lvl="0" algn="l"/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2001" y="1277303"/>
            <a:ext cx="2438400" cy="3411855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2000">
                <a:latin typeface="Calibri"/>
                <a:cs typeface="Calibri"/>
              </a:defRPr>
            </a:lvl1pPr>
            <a:lvl2pPr>
              <a:defRPr lang="nl-NL" sz="1600">
                <a:latin typeface="Calibri"/>
                <a:cs typeface="Calibri"/>
              </a:defRPr>
            </a:lvl2pPr>
            <a:lvl3pPr>
              <a:defRPr lang="nl-NL" sz="1600">
                <a:latin typeface="Calibri"/>
                <a:cs typeface="Calibri"/>
              </a:defRPr>
            </a:lvl3pPr>
            <a:lvl4pPr>
              <a:defRPr lang="nl-NL" sz="1600">
                <a:latin typeface="Calibri"/>
                <a:cs typeface="Calibri"/>
              </a:defRPr>
            </a:lvl4pPr>
            <a:lvl5pPr>
              <a:defRPr lang="nl-NL" sz="1600" dirty="0">
                <a:latin typeface="Calibri"/>
                <a:cs typeface="Calibri"/>
              </a:defRPr>
            </a:lvl5pPr>
          </a:lstStyle>
          <a:p>
            <a:pPr marL="177796" lvl="0" indent="-177796">
              <a:buClr>
                <a:schemeClr val="accent2"/>
              </a:buClr>
              <a:buFont typeface="Arial"/>
            </a:pPr>
            <a:r>
              <a:rPr lang="nl-NL"/>
              <a:t>Klik om de tekststijl van het model te bewerken</a:t>
            </a:r>
          </a:p>
          <a:p>
            <a:pPr marL="355591" lvl="1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Tweede niveau</a:t>
            </a:r>
          </a:p>
          <a:p>
            <a:pPr marL="533387" lvl="2" indent="-177796">
              <a:buClr>
                <a:schemeClr val="accent2"/>
              </a:buClr>
              <a:buFont typeface="Arial"/>
            </a:pPr>
            <a:r>
              <a:rPr lang="nl-NL"/>
              <a:t>Derde niveau</a:t>
            </a:r>
          </a:p>
          <a:p>
            <a:pPr marL="723882" lvl="3" indent="-190495">
              <a:buClr>
                <a:schemeClr val="accent2"/>
              </a:buClr>
              <a:buFont typeface="Arial"/>
              <a:buChar char="•"/>
            </a:pPr>
            <a:r>
              <a:rPr lang="nl-NL"/>
              <a:t>Vierde niveau</a:t>
            </a:r>
          </a:p>
          <a:p>
            <a:pPr marL="901677" lvl="4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Vijfde niveau</a:t>
            </a:r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3"/>
          </p:nvPr>
        </p:nvSpPr>
        <p:spPr>
          <a:xfrm>
            <a:off x="5943600" y="1277303"/>
            <a:ext cx="2438400" cy="3411855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2000">
                <a:latin typeface="Calibri"/>
                <a:cs typeface="Calibri"/>
              </a:defRPr>
            </a:lvl1pPr>
            <a:lvl2pPr>
              <a:defRPr lang="nl-NL" sz="1600">
                <a:latin typeface="Calibri"/>
                <a:cs typeface="Calibri"/>
              </a:defRPr>
            </a:lvl2pPr>
            <a:lvl3pPr>
              <a:defRPr lang="nl-NL" sz="1600">
                <a:latin typeface="Calibri"/>
                <a:cs typeface="Calibri"/>
              </a:defRPr>
            </a:lvl3pPr>
            <a:lvl4pPr>
              <a:defRPr lang="nl-NL" sz="1600">
                <a:latin typeface="Calibri"/>
                <a:cs typeface="Calibri"/>
              </a:defRPr>
            </a:lvl4pPr>
            <a:lvl5pPr>
              <a:defRPr lang="nl-NL" sz="1600" dirty="0">
                <a:latin typeface="Calibri"/>
                <a:cs typeface="Calibri"/>
              </a:defRPr>
            </a:lvl5pPr>
          </a:lstStyle>
          <a:p>
            <a:pPr marL="177796" lvl="0" indent="-177796">
              <a:buClr>
                <a:schemeClr val="accent2"/>
              </a:buClr>
              <a:buFont typeface="Arial"/>
            </a:pPr>
            <a:r>
              <a:rPr lang="nl-NL"/>
              <a:t>Klik om de tekststijl van het model te bewerken</a:t>
            </a:r>
          </a:p>
          <a:p>
            <a:pPr marL="355591" lvl="1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Tweede niveau</a:t>
            </a:r>
          </a:p>
          <a:p>
            <a:pPr marL="533387" lvl="2" indent="-177796">
              <a:buClr>
                <a:schemeClr val="accent2"/>
              </a:buClr>
              <a:buFont typeface="Arial"/>
            </a:pPr>
            <a:r>
              <a:rPr lang="nl-NL"/>
              <a:t>Derde niveau</a:t>
            </a:r>
          </a:p>
          <a:p>
            <a:pPr marL="723882" lvl="3" indent="-190495">
              <a:buClr>
                <a:schemeClr val="accent2"/>
              </a:buClr>
              <a:buFont typeface="Arial"/>
              <a:buChar char="•"/>
            </a:pPr>
            <a:r>
              <a:rPr lang="nl-NL"/>
              <a:t>Vierde niveau</a:t>
            </a:r>
          </a:p>
          <a:p>
            <a:pPr marL="901677" lvl="4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Vijfde niveau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4"/>
          </p:nvPr>
        </p:nvSpPr>
        <p:spPr>
          <a:xfrm>
            <a:off x="3352800" y="1277303"/>
            <a:ext cx="2438400" cy="3411855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2000">
                <a:latin typeface="Calibri"/>
                <a:cs typeface="Calibri"/>
              </a:defRPr>
            </a:lvl1pPr>
            <a:lvl2pPr>
              <a:defRPr lang="nl-NL" sz="1600">
                <a:latin typeface="Calibri"/>
                <a:cs typeface="Calibri"/>
              </a:defRPr>
            </a:lvl2pPr>
            <a:lvl3pPr>
              <a:defRPr lang="nl-NL" sz="1600">
                <a:latin typeface="Calibri"/>
                <a:cs typeface="Calibri"/>
              </a:defRPr>
            </a:lvl3pPr>
            <a:lvl4pPr>
              <a:defRPr lang="nl-NL" sz="1600">
                <a:latin typeface="Calibri"/>
                <a:cs typeface="Calibri"/>
              </a:defRPr>
            </a:lvl4pPr>
            <a:lvl5pPr>
              <a:defRPr lang="nl-NL" sz="1600" dirty="0">
                <a:latin typeface="Calibri"/>
                <a:cs typeface="Calibri"/>
              </a:defRPr>
            </a:lvl5pPr>
          </a:lstStyle>
          <a:p>
            <a:pPr marL="177796" lvl="0" indent="-177796">
              <a:buClr>
                <a:schemeClr val="accent2"/>
              </a:buClr>
              <a:buFont typeface="Arial"/>
            </a:pPr>
            <a:r>
              <a:rPr lang="nl-NL"/>
              <a:t>Klik om de tekststijl van het model te bewerken</a:t>
            </a:r>
          </a:p>
          <a:p>
            <a:pPr marL="355591" lvl="1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Tweede niveau</a:t>
            </a:r>
          </a:p>
          <a:p>
            <a:pPr marL="533387" lvl="2" indent="-177796">
              <a:buClr>
                <a:schemeClr val="accent2"/>
              </a:buClr>
              <a:buFont typeface="Arial"/>
            </a:pPr>
            <a:r>
              <a:rPr lang="nl-NL"/>
              <a:t>Derde niveau</a:t>
            </a:r>
          </a:p>
          <a:p>
            <a:pPr marL="723882" lvl="3" indent="-190495">
              <a:buClr>
                <a:schemeClr val="accent2"/>
              </a:buClr>
              <a:buFont typeface="Arial"/>
              <a:buChar char="•"/>
            </a:pPr>
            <a:r>
              <a:rPr lang="nl-NL"/>
              <a:t>Vierde niveau</a:t>
            </a:r>
          </a:p>
          <a:p>
            <a:pPr marL="901677" lvl="4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Vijfde niveau</a:t>
            </a:r>
          </a:p>
        </p:txBody>
      </p:sp>
      <p:sp>
        <p:nvSpPr>
          <p:cNvPr id="29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31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32" name="Tijdelijke aanduiding voor datum 3"/>
          <p:cNvSpPr>
            <a:spLocks noGrp="1"/>
          </p:cNvSpPr>
          <p:nvPr>
            <p:ph type="dt" sz="half" idx="15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3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7F2617C-C51A-429D-9573-40FF4F067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40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803">
          <p15:clr>
            <a:srgbClr val="FBAE40"/>
          </p15:clr>
        </p15:guide>
        <p15:guide id="4" orient="horz" pos="2947">
          <p15:clr>
            <a:srgbClr val="FBAE40"/>
          </p15:clr>
        </p15:guide>
        <p15:guide id="5" pos="476">
          <p15:clr>
            <a:srgbClr val="FBAE40"/>
          </p15:clr>
        </p15:guide>
        <p15:guide id="6" pos="52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3200" dirty="0">
                <a:latin typeface="Calibri"/>
                <a:cs typeface="Calibri"/>
              </a:defRPr>
            </a:lvl1pPr>
          </a:lstStyle>
          <a:p>
            <a:pPr lvl="0" algn="l"/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2007" y="1277308"/>
            <a:ext cx="3650343" cy="162918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2000">
                <a:latin typeface="Calibri"/>
                <a:cs typeface="Calibri"/>
              </a:defRPr>
            </a:lvl1pPr>
            <a:lvl2pPr>
              <a:defRPr lang="nl-NL" sz="1600">
                <a:latin typeface="Calibri"/>
                <a:cs typeface="Calibri"/>
              </a:defRPr>
            </a:lvl2pPr>
            <a:lvl3pPr>
              <a:defRPr lang="nl-NL" sz="1600">
                <a:latin typeface="Calibri"/>
                <a:cs typeface="Calibri"/>
              </a:defRPr>
            </a:lvl3pPr>
            <a:lvl4pPr>
              <a:defRPr lang="nl-NL" sz="1600">
                <a:latin typeface="Calibri"/>
                <a:cs typeface="Calibri"/>
              </a:defRPr>
            </a:lvl4pPr>
            <a:lvl5pPr>
              <a:defRPr lang="nl-NL" sz="1600" dirty="0">
                <a:latin typeface="Calibri"/>
                <a:cs typeface="Calibri"/>
              </a:defRPr>
            </a:lvl5pPr>
          </a:lstStyle>
          <a:p>
            <a:pPr marL="177796" lvl="0" indent="-177796">
              <a:buClr>
                <a:schemeClr val="accent2"/>
              </a:buClr>
              <a:buFont typeface="Arial"/>
            </a:pPr>
            <a:r>
              <a:rPr lang="nl-NL"/>
              <a:t>Klik om de tekststijl van het model te bewerken</a:t>
            </a:r>
          </a:p>
          <a:p>
            <a:pPr marL="355591" lvl="1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Tweede niveau</a:t>
            </a:r>
          </a:p>
          <a:p>
            <a:pPr marL="533387" lvl="2" indent="-177796">
              <a:buClr>
                <a:schemeClr val="accent2"/>
              </a:buClr>
              <a:buFont typeface="Arial"/>
            </a:pPr>
            <a:r>
              <a:rPr lang="nl-NL"/>
              <a:t>Derde niveau</a:t>
            </a:r>
          </a:p>
          <a:p>
            <a:pPr marL="723882" lvl="3" indent="-190495">
              <a:buClr>
                <a:schemeClr val="accent2"/>
              </a:buClr>
              <a:buFont typeface="Arial"/>
              <a:buChar char="•"/>
            </a:pPr>
            <a:r>
              <a:rPr lang="nl-NL"/>
              <a:t>Vierde niveau</a:t>
            </a:r>
          </a:p>
          <a:p>
            <a:pPr marL="901677" lvl="4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Vijfde niveau</a:t>
            </a: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3"/>
          </p:nvPr>
        </p:nvSpPr>
        <p:spPr>
          <a:xfrm>
            <a:off x="4738012" y="1277308"/>
            <a:ext cx="3650343" cy="162918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2000">
                <a:latin typeface="Calibri"/>
                <a:cs typeface="Calibri"/>
              </a:defRPr>
            </a:lvl1pPr>
            <a:lvl2pPr>
              <a:defRPr lang="nl-NL" sz="1600">
                <a:latin typeface="Calibri"/>
                <a:cs typeface="Calibri"/>
              </a:defRPr>
            </a:lvl2pPr>
            <a:lvl3pPr>
              <a:defRPr lang="nl-NL" sz="1600">
                <a:latin typeface="Calibri"/>
                <a:cs typeface="Calibri"/>
              </a:defRPr>
            </a:lvl3pPr>
            <a:lvl4pPr>
              <a:defRPr lang="nl-NL" sz="1600">
                <a:latin typeface="Calibri"/>
                <a:cs typeface="Calibri"/>
              </a:defRPr>
            </a:lvl4pPr>
            <a:lvl5pPr>
              <a:defRPr lang="nl-NL" sz="1600" dirty="0">
                <a:latin typeface="Calibri"/>
                <a:cs typeface="Calibri"/>
              </a:defRPr>
            </a:lvl5pPr>
          </a:lstStyle>
          <a:p>
            <a:pPr marL="177796" lvl="0" indent="-177796">
              <a:buClr>
                <a:schemeClr val="accent2"/>
              </a:buClr>
              <a:buFont typeface="Arial"/>
            </a:pPr>
            <a:r>
              <a:rPr lang="nl-NL"/>
              <a:t>Klik om de tekststijl van het model te bewerken</a:t>
            </a:r>
          </a:p>
          <a:p>
            <a:pPr marL="355591" lvl="1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Tweede niveau</a:t>
            </a:r>
          </a:p>
          <a:p>
            <a:pPr marL="533387" lvl="2" indent="-177796">
              <a:buClr>
                <a:schemeClr val="accent2"/>
              </a:buClr>
              <a:buFont typeface="Arial"/>
            </a:pPr>
            <a:r>
              <a:rPr lang="nl-NL"/>
              <a:t>Derde niveau</a:t>
            </a:r>
          </a:p>
          <a:p>
            <a:pPr marL="723882" lvl="3" indent="-190495">
              <a:buClr>
                <a:schemeClr val="accent2"/>
              </a:buClr>
              <a:buFont typeface="Arial"/>
              <a:buChar char="•"/>
            </a:pPr>
            <a:r>
              <a:rPr lang="nl-NL"/>
              <a:t>Vierde niveau</a:t>
            </a:r>
          </a:p>
          <a:p>
            <a:pPr marL="901677" lvl="4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Vijfde niveau</a:t>
            </a:r>
          </a:p>
        </p:txBody>
      </p:sp>
      <p:sp>
        <p:nvSpPr>
          <p:cNvPr id="18" name="Tijdelijke aanduiding voor inhoud 2"/>
          <p:cNvSpPr>
            <a:spLocks noGrp="1"/>
          </p:cNvSpPr>
          <p:nvPr>
            <p:ph idx="14"/>
          </p:nvPr>
        </p:nvSpPr>
        <p:spPr>
          <a:xfrm>
            <a:off x="762007" y="3059980"/>
            <a:ext cx="3650343" cy="162918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2000">
                <a:latin typeface="Calibri"/>
                <a:cs typeface="Calibri"/>
              </a:defRPr>
            </a:lvl1pPr>
            <a:lvl2pPr>
              <a:defRPr lang="nl-NL" sz="1600">
                <a:latin typeface="Calibri"/>
                <a:cs typeface="Calibri"/>
              </a:defRPr>
            </a:lvl2pPr>
            <a:lvl3pPr>
              <a:defRPr lang="nl-NL" sz="1600">
                <a:latin typeface="Calibri"/>
                <a:cs typeface="Calibri"/>
              </a:defRPr>
            </a:lvl3pPr>
            <a:lvl4pPr>
              <a:defRPr lang="nl-NL" sz="1600">
                <a:latin typeface="Calibri"/>
                <a:cs typeface="Calibri"/>
              </a:defRPr>
            </a:lvl4pPr>
            <a:lvl5pPr>
              <a:defRPr lang="nl-NL" sz="1600" dirty="0">
                <a:latin typeface="Calibri"/>
                <a:cs typeface="Calibri"/>
              </a:defRPr>
            </a:lvl5pPr>
          </a:lstStyle>
          <a:p>
            <a:pPr marL="177796" lvl="0" indent="-177796">
              <a:buClr>
                <a:schemeClr val="accent2"/>
              </a:buClr>
              <a:buFont typeface="Arial"/>
            </a:pPr>
            <a:r>
              <a:rPr lang="nl-NL"/>
              <a:t>Klik om de tekststijl van het model te bewerken</a:t>
            </a:r>
          </a:p>
          <a:p>
            <a:pPr marL="355591" lvl="1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Tweede niveau</a:t>
            </a:r>
          </a:p>
          <a:p>
            <a:pPr marL="533387" lvl="2" indent="-177796">
              <a:buClr>
                <a:schemeClr val="accent2"/>
              </a:buClr>
              <a:buFont typeface="Arial"/>
            </a:pPr>
            <a:r>
              <a:rPr lang="nl-NL"/>
              <a:t>Derde niveau</a:t>
            </a:r>
          </a:p>
          <a:p>
            <a:pPr marL="723882" lvl="3" indent="-190495">
              <a:buClr>
                <a:schemeClr val="accent2"/>
              </a:buClr>
              <a:buFont typeface="Arial"/>
              <a:buChar char="•"/>
            </a:pPr>
            <a:r>
              <a:rPr lang="nl-NL"/>
              <a:t>Vierde niveau</a:t>
            </a:r>
          </a:p>
          <a:p>
            <a:pPr marL="901677" lvl="4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Vijfde niveau</a:t>
            </a:r>
          </a:p>
        </p:txBody>
      </p:sp>
      <p:sp>
        <p:nvSpPr>
          <p:cNvPr id="19" name="Tijdelijke aanduiding voor inhoud 2"/>
          <p:cNvSpPr>
            <a:spLocks noGrp="1"/>
          </p:cNvSpPr>
          <p:nvPr>
            <p:ph idx="15"/>
          </p:nvPr>
        </p:nvSpPr>
        <p:spPr>
          <a:xfrm>
            <a:off x="4738012" y="3059980"/>
            <a:ext cx="3650343" cy="1629182"/>
          </a:xfrm>
          <a:prstGeom prst="rect">
            <a:avLst/>
          </a:prstGeom>
        </p:spPr>
        <p:txBody>
          <a:bodyPr vert="horz"/>
          <a:lstStyle>
            <a:lvl1pPr marL="177796" indent="-177796">
              <a:buClr>
                <a:schemeClr val="accent2"/>
              </a:buClr>
              <a:buFont typeface="Arial"/>
              <a:buChar char="•"/>
              <a:defRPr sz="2000">
                <a:latin typeface="Calibri"/>
                <a:cs typeface="Calibri"/>
              </a:defRPr>
            </a:lvl1pPr>
            <a:lvl2pPr marL="355591" indent="-177796">
              <a:buClr>
                <a:schemeClr val="accent2"/>
              </a:buClr>
              <a:buFont typeface="Arial"/>
              <a:buChar char="•"/>
              <a:defRPr sz="1600">
                <a:latin typeface="Calibri"/>
                <a:cs typeface="Calibri"/>
              </a:defRPr>
            </a:lvl2pPr>
            <a:lvl3pPr marL="533387" indent="-177796">
              <a:buClr>
                <a:schemeClr val="accent2"/>
              </a:buClr>
              <a:buFont typeface="Arial"/>
              <a:buChar char="•"/>
              <a:defRPr sz="1600">
                <a:latin typeface="Calibri"/>
                <a:cs typeface="Calibri"/>
              </a:defRPr>
            </a:lvl3pPr>
            <a:lvl4pPr marL="723882" indent="-190495">
              <a:buClr>
                <a:schemeClr val="accent2"/>
              </a:buClr>
              <a:buFont typeface="Arial"/>
              <a:buChar char="•"/>
              <a:defRPr sz="1600">
                <a:latin typeface="Calibri"/>
                <a:cs typeface="Calibri"/>
              </a:defRPr>
            </a:lvl4pPr>
            <a:lvl5pPr marL="901677" indent="-177796">
              <a:buClr>
                <a:schemeClr val="accent2"/>
              </a:buClr>
              <a:buFont typeface="Arial"/>
              <a:buChar char="•"/>
              <a:defRPr sz="1600">
                <a:latin typeface="Calibri"/>
                <a:cs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2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34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35" name="Tijdelijke aanduiding voor datum 3"/>
          <p:cNvSpPr>
            <a:spLocks noGrp="1"/>
          </p:cNvSpPr>
          <p:nvPr>
            <p:ph type="dt" sz="half" idx="16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6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2756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803">
          <p15:clr>
            <a:srgbClr val="FBAE40"/>
          </p15:clr>
        </p15:guide>
        <p15:guide id="4" orient="horz" pos="2947">
          <p15:clr>
            <a:srgbClr val="FBAE40"/>
          </p15:clr>
        </p15:guide>
        <p15:guide id="5" pos="476">
          <p15:clr>
            <a:srgbClr val="FBAE40"/>
          </p15:clr>
        </p15:guide>
        <p15:guide id="6" pos="52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t 1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3200" dirty="0">
                <a:latin typeface="Calibri"/>
                <a:cs typeface="Calibri"/>
              </a:defRPr>
            </a:lvl1pPr>
          </a:lstStyle>
          <a:p>
            <a:pPr lvl="0" algn="l"/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2000" y="1273494"/>
            <a:ext cx="4572000" cy="3415664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2000">
                <a:latin typeface="Calibri"/>
                <a:cs typeface="Calibri"/>
              </a:defRPr>
            </a:lvl1pPr>
            <a:lvl2pPr>
              <a:defRPr lang="nl-NL" sz="1600">
                <a:latin typeface="Calibri"/>
                <a:cs typeface="Calibri"/>
              </a:defRPr>
            </a:lvl2pPr>
            <a:lvl3pPr>
              <a:defRPr lang="nl-NL" sz="1600">
                <a:latin typeface="Calibri"/>
                <a:cs typeface="Calibri"/>
              </a:defRPr>
            </a:lvl3pPr>
            <a:lvl4pPr>
              <a:defRPr lang="nl-NL" sz="1600">
                <a:latin typeface="Calibri"/>
                <a:cs typeface="Calibri"/>
              </a:defRPr>
            </a:lvl4pPr>
            <a:lvl5pPr>
              <a:defRPr lang="nl-NL" sz="1600" dirty="0">
                <a:latin typeface="Calibri"/>
                <a:cs typeface="Calibri"/>
              </a:defRPr>
            </a:lvl5pPr>
          </a:lstStyle>
          <a:p>
            <a:pPr marL="177796" lvl="0" indent="-177796">
              <a:buClr>
                <a:schemeClr val="accent2"/>
              </a:buClr>
              <a:buFont typeface="Arial"/>
            </a:pPr>
            <a:r>
              <a:rPr lang="nl-NL"/>
              <a:t>Klik om de tekststijl van het model te bewerken</a:t>
            </a:r>
          </a:p>
          <a:p>
            <a:pPr marL="355591" lvl="1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Tweede niveau</a:t>
            </a:r>
          </a:p>
          <a:p>
            <a:pPr marL="533387" lvl="2" indent="-177796">
              <a:buClr>
                <a:schemeClr val="accent2"/>
              </a:buClr>
              <a:buFont typeface="Arial"/>
            </a:pPr>
            <a:r>
              <a:rPr lang="nl-NL"/>
              <a:t>Derde niveau</a:t>
            </a:r>
          </a:p>
          <a:p>
            <a:pPr marL="723882" lvl="3" indent="-190495">
              <a:buClr>
                <a:schemeClr val="accent2"/>
              </a:buClr>
              <a:buFont typeface="Arial"/>
              <a:buChar char="•"/>
            </a:pPr>
            <a:r>
              <a:rPr lang="nl-NL"/>
              <a:t>Vierde niveau</a:t>
            </a:r>
          </a:p>
          <a:p>
            <a:pPr marL="901677" lvl="4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Vijfde niveau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5334000" y="1273493"/>
            <a:ext cx="3810000" cy="341566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28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30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31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2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098D13B-DFBB-4F46-A635-3972913A5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40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t 2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3200" dirty="0">
                <a:latin typeface="Calibri"/>
                <a:cs typeface="Calibri"/>
              </a:defRPr>
            </a:lvl1pPr>
          </a:lstStyle>
          <a:p>
            <a:pPr lvl="0" algn="l"/>
            <a:r>
              <a:rPr lang="nl-NL"/>
              <a:t>Titelstijl van model bewerken</a:t>
            </a:r>
          </a:p>
        </p:txBody>
      </p:sp>
      <p:sp>
        <p:nvSpPr>
          <p:cNvPr id="16" name="Tijdelijke aanduiding voor inhoud 2"/>
          <p:cNvSpPr>
            <a:spLocks noGrp="1"/>
          </p:cNvSpPr>
          <p:nvPr>
            <p:ph idx="1"/>
          </p:nvPr>
        </p:nvSpPr>
        <p:spPr>
          <a:xfrm>
            <a:off x="762000" y="1273494"/>
            <a:ext cx="4572000" cy="3415664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2000">
                <a:latin typeface="Calibri"/>
                <a:cs typeface="Calibri"/>
              </a:defRPr>
            </a:lvl1pPr>
            <a:lvl2pPr>
              <a:defRPr lang="nl-NL" sz="1600">
                <a:latin typeface="Calibri"/>
                <a:cs typeface="Calibri"/>
              </a:defRPr>
            </a:lvl2pPr>
            <a:lvl3pPr>
              <a:defRPr lang="nl-NL" sz="1600">
                <a:latin typeface="Calibri"/>
                <a:cs typeface="Calibri"/>
              </a:defRPr>
            </a:lvl3pPr>
            <a:lvl4pPr>
              <a:defRPr lang="nl-NL" sz="1600">
                <a:latin typeface="Calibri"/>
                <a:cs typeface="Calibri"/>
              </a:defRPr>
            </a:lvl4pPr>
            <a:lvl5pPr>
              <a:defRPr lang="nl-NL" sz="1600" dirty="0">
                <a:latin typeface="Calibri"/>
                <a:cs typeface="Calibri"/>
              </a:defRPr>
            </a:lvl5pPr>
          </a:lstStyle>
          <a:p>
            <a:pPr marL="177796" lvl="0" indent="-177796">
              <a:buClr>
                <a:schemeClr val="accent2"/>
              </a:buClr>
              <a:buFont typeface="Arial"/>
            </a:pPr>
            <a:r>
              <a:rPr lang="nl-NL"/>
              <a:t>Klik om de tekststijl van het model te bewerken</a:t>
            </a:r>
          </a:p>
          <a:p>
            <a:pPr marL="355591" lvl="1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Tweede niveau</a:t>
            </a:r>
          </a:p>
          <a:p>
            <a:pPr marL="533387" lvl="2" indent="-177796">
              <a:buClr>
                <a:schemeClr val="accent2"/>
              </a:buClr>
              <a:buFont typeface="Arial"/>
            </a:pPr>
            <a:r>
              <a:rPr lang="nl-NL"/>
              <a:t>Derde niveau</a:t>
            </a:r>
          </a:p>
          <a:p>
            <a:pPr marL="723882" lvl="3" indent="-190495">
              <a:buClr>
                <a:schemeClr val="accent2"/>
              </a:buClr>
              <a:buFont typeface="Arial"/>
              <a:buChar char="•"/>
            </a:pPr>
            <a:r>
              <a:rPr lang="nl-NL"/>
              <a:t>Vierde niveau</a:t>
            </a:r>
          </a:p>
          <a:p>
            <a:pPr marL="901677" lvl="4" indent="-177796">
              <a:buClr>
                <a:schemeClr val="accent2"/>
              </a:buClr>
              <a:buFont typeface="Arial"/>
              <a:buChar char="•"/>
            </a:pPr>
            <a:r>
              <a:rPr lang="nl-NL"/>
              <a:t>Vijfde niveau</a:t>
            </a:r>
          </a:p>
        </p:txBody>
      </p:sp>
      <p:sp>
        <p:nvSpPr>
          <p:cNvPr id="17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5334000" y="1273497"/>
            <a:ext cx="3810000" cy="159489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18" name="Tijdelijke aanduiding voor afbeelding 4"/>
          <p:cNvSpPr>
            <a:spLocks noGrp="1"/>
          </p:cNvSpPr>
          <p:nvPr>
            <p:ph type="pic" sz="quarter" idx="14"/>
          </p:nvPr>
        </p:nvSpPr>
        <p:spPr>
          <a:xfrm>
            <a:off x="5334000" y="3094266"/>
            <a:ext cx="3810000" cy="159489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31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33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34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5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899D1D9-AECA-4335-80DC-9DBFC42EF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33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1 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3200" dirty="0">
                <a:latin typeface="Calibri"/>
                <a:cs typeface="Calibri"/>
              </a:defRPr>
            </a:lvl1pPr>
          </a:lstStyle>
          <a:p>
            <a:pPr lvl="0" algn="l"/>
            <a:r>
              <a:rPr lang="nl-NL"/>
              <a:t>Titelstijl van model bewerken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762000" y="1273494"/>
            <a:ext cx="8382000" cy="341566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27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29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30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04D0394-2738-49A3-9BEC-0335738E6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08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1 grote foto met opdra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3200" dirty="0">
                <a:latin typeface="Calibri"/>
                <a:cs typeface="Calibri"/>
              </a:defRPr>
            </a:lvl1pPr>
          </a:lstStyle>
          <a:p>
            <a:pPr lvl="0" algn="l"/>
            <a:r>
              <a:rPr lang="nl-NL"/>
              <a:t>Titelstijl van model bewerken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762000" y="1866900"/>
            <a:ext cx="8382000" cy="282225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8" y="1212386"/>
            <a:ext cx="464200" cy="547027"/>
          </a:xfrm>
          <a:prstGeom prst="rect">
            <a:avLst/>
          </a:prstGeom>
        </p:spPr>
      </p:pic>
      <p:sp>
        <p:nvSpPr>
          <p:cNvPr id="11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22400" y="1404938"/>
            <a:ext cx="6959600" cy="276225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l-NL"/>
              <a:t>Opdracht</a:t>
            </a:r>
          </a:p>
        </p:txBody>
      </p:sp>
      <p:sp>
        <p:nvSpPr>
          <p:cNvPr id="29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31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32" name="Tijdelijke aanduiding voor datum 3"/>
          <p:cNvSpPr>
            <a:spLocks noGrp="1"/>
          </p:cNvSpPr>
          <p:nvPr>
            <p:ph type="dt" sz="half" idx="14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3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DC600BB-218D-42CF-A43B-5D5161E9D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6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1 grote foto met oef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7" y="1290641"/>
            <a:ext cx="492227" cy="4687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3200" dirty="0">
                <a:latin typeface="Calibri"/>
                <a:cs typeface="Calibri"/>
              </a:defRPr>
            </a:lvl1pPr>
          </a:lstStyle>
          <a:p>
            <a:pPr lvl="0" algn="l"/>
            <a:r>
              <a:rPr lang="nl-NL"/>
              <a:t>Titelstijl van model bewerken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22400" y="1404938"/>
            <a:ext cx="6959600" cy="276225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l-NL"/>
              <a:t>Opdracht</a:t>
            </a:r>
          </a:p>
        </p:txBody>
      </p:sp>
      <p:sp>
        <p:nvSpPr>
          <p:cNvPr id="16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762000" y="1866900"/>
            <a:ext cx="8382000" cy="282225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29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31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32" name="Tijdelijke aanduiding voor datum 3"/>
          <p:cNvSpPr>
            <a:spLocks noGrp="1"/>
          </p:cNvSpPr>
          <p:nvPr>
            <p:ph type="dt" sz="half" idx="14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3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64ACB07-6520-42F9-B8F4-8A3C69306D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9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t 1 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4"/>
          <p:cNvSpPr>
            <a:spLocks noGrp="1"/>
          </p:cNvSpPr>
          <p:nvPr>
            <p:ph type="pic" sz="quarter" idx="11"/>
          </p:nvPr>
        </p:nvSpPr>
        <p:spPr>
          <a:xfrm>
            <a:off x="762000" y="276225"/>
            <a:ext cx="8382000" cy="42862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25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27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28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9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EB0ACEB-F54F-4EC8-BC58-AD3299A13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7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003A5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003A5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1334FB0-C6DA-41FC-82F9-05C22FFB10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650" y="376239"/>
            <a:ext cx="8388349" cy="4391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/>
          <a:p>
            <a:pPr algn="ctr"/>
            <a:endParaRPr lang="nl-NL">
              <a:solidFill>
                <a:srgbClr val="003A53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0854E95-979B-4A29-84A1-57339AF01C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6928" y="2571750"/>
            <a:ext cx="2197071" cy="1098536"/>
          </a:xfrm>
          <a:prstGeom prst="rect">
            <a:avLst/>
          </a:prstGeom>
        </p:spPr>
      </p:pic>
      <p:sp>
        <p:nvSpPr>
          <p:cNvPr id="25" name="Titel 24">
            <a:extLst>
              <a:ext uri="{FF2B5EF4-FFF2-40B4-BE49-F238E27FC236}">
                <a16:creationId xmlns:a16="http://schemas.microsoft.com/office/drawing/2014/main" id="{63432CC0-07DA-487D-9ABF-0A4D6FDC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422" y="595587"/>
            <a:ext cx="7182217" cy="15625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9219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">
          <p15:clr>
            <a:srgbClr val="FBAE40"/>
          </p15:clr>
        </p15:guide>
        <p15:guide id="2" orient="horz" pos="3003">
          <p15:clr>
            <a:srgbClr val="FBAE40"/>
          </p15:clr>
        </p15:guide>
        <p15:guide id="3" pos="476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71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1 grote foto met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572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10" name="Tijdelijke aanduiding voor tekst 7"/>
          <p:cNvSpPr>
            <a:spLocks noGrp="1"/>
          </p:cNvSpPr>
          <p:nvPr>
            <p:ph type="body" sz="quarter" idx="15"/>
          </p:nvPr>
        </p:nvSpPr>
        <p:spPr>
          <a:xfrm>
            <a:off x="762000" y="2024063"/>
            <a:ext cx="2489200" cy="1866900"/>
          </a:xfrm>
          <a:prstGeom prst="rect">
            <a:avLst/>
          </a:prstGeom>
          <a:solidFill>
            <a:schemeClr val="accent2"/>
          </a:solidFill>
        </p:spPr>
        <p:txBody>
          <a:bodyPr tIns="108000"/>
          <a:lstStyle>
            <a:lvl1pPr marL="177796" indent="-177796">
              <a:tabLst>
                <a:tab pos="533387" algn="l"/>
              </a:tabLst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3200" dirty="0">
                <a:latin typeface="Calibri"/>
                <a:cs typeface="Calibri"/>
              </a:defRPr>
            </a:lvl1pPr>
          </a:lstStyle>
          <a:p>
            <a:pPr lvl="0" algn="l"/>
            <a:r>
              <a:rPr lang="nl-NL"/>
              <a:t>Titelstijl van model bewerken</a:t>
            </a:r>
          </a:p>
        </p:txBody>
      </p:sp>
      <p:sp>
        <p:nvSpPr>
          <p:cNvPr id="28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30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31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2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6C3C89A-4FF1-4CA1-9B21-9BD76C44C1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35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76">
          <p15:clr>
            <a:srgbClr val="FBAE40"/>
          </p15:clr>
        </p15:guide>
        <p15:guide id="4" pos="528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grote foto met tekstblok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572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10" name="Tijdelijke aanduiding voor tekst 7"/>
          <p:cNvSpPr>
            <a:spLocks noGrp="1"/>
          </p:cNvSpPr>
          <p:nvPr>
            <p:ph type="body" sz="quarter" idx="14"/>
          </p:nvPr>
        </p:nvSpPr>
        <p:spPr>
          <a:xfrm>
            <a:off x="776113" y="552978"/>
            <a:ext cx="3019778" cy="2264834"/>
          </a:xfrm>
          <a:prstGeom prst="rect">
            <a:avLst/>
          </a:prstGeom>
          <a:solidFill>
            <a:schemeClr val="accent2"/>
          </a:solidFill>
        </p:spPr>
        <p:txBody>
          <a:bodyPr tIns="108000"/>
          <a:lstStyle>
            <a:lvl1pPr marL="0" indent="0">
              <a:buNone/>
              <a:tabLst>
                <a:tab pos="533387" algn="l"/>
              </a:tabLst>
              <a:defRPr sz="40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7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29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30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C01B17E-79AD-4A17-BBAB-56695A7F2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89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76">
          <p15:clr>
            <a:srgbClr val="FBAE40"/>
          </p15:clr>
        </p15:guide>
        <p15:guide id="4" pos="528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Foto's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3200" dirty="0">
                <a:latin typeface="Calibri"/>
                <a:cs typeface="Calibri"/>
              </a:defRPr>
            </a:lvl1pPr>
          </a:lstStyle>
          <a:p>
            <a:pPr lvl="0" algn="l"/>
            <a:r>
              <a:rPr lang="nl-NL"/>
              <a:t>Titelstijl van model bewerken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2"/>
          </p:nvPr>
        </p:nvSpPr>
        <p:spPr>
          <a:xfrm>
            <a:off x="762001" y="1273492"/>
            <a:ext cx="3644900" cy="2616993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4059079"/>
            <a:ext cx="3644900" cy="47625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24" name="Tijdelijke aanduiding voor afbeelding 8"/>
          <p:cNvSpPr>
            <a:spLocks noGrp="1"/>
          </p:cNvSpPr>
          <p:nvPr>
            <p:ph type="pic" sz="quarter" idx="20"/>
          </p:nvPr>
        </p:nvSpPr>
        <p:spPr>
          <a:xfrm>
            <a:off x="4737100" y="1273492"/>
            <a:ext cx="3644900" cy="2616993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25" name="Tijdelijke aanduiding voor tekst 12"/>
          <p:cNvSpPr>
            <a:spLocks noGrp="1"/>
          </p:cNvSpPr>
          <p:nvPr>
            <p:ph type="body" sz="quarter" idx="21" hasCustomPrompt="1"/>
          </p:nvPr>
        </p:nvSpPr>
        <p:spPr>
          <a:xfrm>
            <a:off x="4737100" y="4059079"/>
            <a:ext cx="3644900" cy="47625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32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34" name="Tijdelijke aanduiding voor voettekst 2"/>
          <p:cNvSpPr>
            <a:spLocks noGrp="1"/>
          </p:cNvSpPr>
          <p:nvPr>
            <p:ph type="ftr" sz="quarter" idx="2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35" name="Tijdelijke aanduiding voor datum 3"/>
          <p:cNvSpPr>
            <a:spLocks noGrp="1"/>
          </p:cNvSpPr>
          <p:nvPr>
            <p:ph type="dt" sz="half" idx="2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6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4B912E4-06DD-4A7D-A054-36939E52E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03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Foto's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3200" dirty="0">
                <a:latin typeface="Calibri"/>
                <a:cs typeface="Calibri"/>
              </a:defRPr>
            </a:lvl1pPr>
          </a:lstStyle>
          <a:p>
            <a:pPr lvl="0" algn="l"/>
            <a:r>
              <a:rPr lang="nl-NL"/>
              <a:t>Titelstijl van model bewerken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2"/>
          </p:nvPr>
        </p:nvSpPr>
        <p:spPr>
          <a:xfrm>
            <a:off x="762000" y="1273497"/>
            <a:ext cx="2095500" cy="1782304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3224395"/>
            <a:ext cx="2095500" cy="1310939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14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3524250" y="1273497"/>
            <a:ext cx="2095500" cy="1782304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5" name="Tijdelijke aanduiding vo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24250" y="3224395"/>
            <a:ext cx="2095500" cy="1310939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16" name="Tijdelijke aanduiding voor afbeelding 8"/>
          <p:cNvSpPr>
            <a:spLocks noGrp="1"/>
          </p:cNvSpPr>
          <p:nvPr>
            <p:ph type="pic" sz="quarter" idx="16"/>
          </p:nvPr>
        </p:nvSpPr>
        <p:spPr>
          <a:xfrm>
            <a:off x="6286500" y="1273497"/>
            <a:ext cx="2095500" cy="1782304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7" name="Tijdelijke aanduiding vo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0" y="3224395"/>
            <a:ext cx="2095500" cy="1310939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36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38" name="Tijdelijke aanduiding voor voettekst 2"/>
          <p:cNvSpPr>
            <a:spLocks noGrp="1"/>
          </p:cNvSpPr>
          <p:nvPr>
            <p:ph type="ftr" sz="quarter" idx="18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39" name="Tijdelijke aanduiding voor datum 3"/>
          <p:cNvSpPr>
            <a:spLocks noGrp="1"/>
          </p:cNvSpPr>
          <p:nvPr>
            <p:ph type="dt" sz="half" idx="19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0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39E3249-AB43-48A9-B988-C1CE20FC8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6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Foto's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3200" dirty="0">
                <a:latin typeface="Calibri"/>
                <a:cs typeface="Calibri"/>
              </a:defRPr>
            </a:lvl1pPr>
          </a:lstStyle>
          <a:p>
            <a:pPr lvl="0" algn="l"/>
            <a:r>
              <a:rPr lang="nl-NL"/>
              <a:t>Titelstijl van model bewerken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2"/>
          </p:nvPr>
        </p:nvSpPr>
        <p:spPr>
          <a:xfrm>
            <a:off x="762001" y="1273698"/>
            <a:ext cx="3644900" cy="985361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2333114"/>
            <a:ext cx="3644900" cy="47625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18" name="Tijdelijke aanduiding voor afbeelding 8"/>
          <p:cNvSpPr>
            <a:spLocks noGrp="1"/>
          </p:cNvSpPr>
          <p:nvPr>
            <p:ph type="pic" sz="quarter" idx="18"/>
          </p:nvPr>
        </p:nvSpPr>
        <p:spPr>
          <a:xfrm>
            <a:off x="762001" y="2999663"/>
            <a:ext cx="3644900" cy="985361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9" name="Tijdelijke aanduiding voor tekst 12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4059079"/>
            <a:ext cx="3644900" cy="47625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24" name="Tijdelijke aanduiding voor afbeelding 8"/>
          <p:cNvSpPr>
            <a:spLocks noGrp="1"/>
          </p:cNvSpPr>
          <p:nvPr>
            <p:ph type="pic" sz="quarter" idx="20"/>
          </p:nvPr>
        </p:nvSpPr>
        <p:spPr>
          <a:xfrm>
            <a:off x="4737100" y="1273698"/>
            <a:ext cx="3644900" cy="985361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25" name="Tijdelijke aanduiding voor tekst 12"/>
          <p:cNvSpPr>
            <a:spLocks noGrp="1"/>
          </p:cNvSpPr>
          <p:nvPr>
            <p:ph type="body" sz="quarter" idx="21" hasCustomPrompt="1"/>
          </p:nvPr>
        </p:nvSpPr>
        <p:spPr>
          <a:xfrm>
            <a:off x="4737100" y="2333114"/>
            <a:ext cx="3644900" cy="47625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26" name="Tijdelijke aanduiding voor afbeelding 8"/>
          <p:cNvSpPr>
            <a:spLocks noGrp="1"/>
          </p:cNvSpPr>
          <p:nvPr>
            <p:ph type="pic" sz="quarter" idx="22"/>
          </p:nvPr>
        </p:nvSpPr>
        <p:spPr>
          <a:xfrm>
            <a:off x="4737100" y="2999663"/>
            <a:ext cx="3644900" cy="985361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27" name="Tijdelijke aanduiding voor tekst 12"/>
          <p:cNvSpPr>
            <a:spLocks noGrp="1"/>
          </p:cNvSpPr>
          <p:nvPr>
            <p:ph type="body" sz="quarter" idx="23" hasCustomPrompt="1"/>
          </p:nvPr>
        </p:nvSpPr>
        <p:spPr>
          <a:xfrm>
            <a:off x="4737100" y="4059079"/>
            <a:ext cx="3644900" cy="47625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40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42" name="Tijdelijke aanduiding voor voettekst 2"/>
          <p:cNvSpPr>
            <a:spLocks noGrp="1"/>
          </p:cNvSpPr>
          <p:nvPr>
            <p:ph type="ftr" sz="quarter" idx="24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43" name="Tijdelijke aanduiding voor datum 3"/>
          <p:cNvSpPr>
            <a:spLocks noGrp="1"/>
          </p:cNvSpPr>
          <p:nvPr>
            <p:ph type="dt" sz="half" idx="25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1FCFBF-D0EF-41F6-8E61-C368161C91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42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Foto's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3200" dirty="0">
                <a:latin typeface="Calibri"/>
                <a:cs typeface="Calibri"/>
              </a:defRPr>
            </a:lvl1pPr>
          </a:lstStyle>
          <a:p>
            <a:pPr lvl="0" algn="l"/>
            <a:r>
              <a:rPr lang="nl-NL"/>
              <a:t>Titelstijl van model bewerken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2"/>
          </p:nvPr>
        </p:nvSpPr>
        <p:spPr>
          <a:xfrm>
            <a:off x="762000" y="1295402"/>
            <a:ext cx="2095500" cy="942975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305050"/>
            <a:ext cx="2095500" cy="47625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14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3524250" y="1295402"/>
            <a:ext cx="2095500" cy="942975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5" name="Tijdelijke aanduiding vo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24250" y="2305050"/>
            <a:ext cx="2095500" cy="47625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16" name="Tijdelijke aanduiding voor afbeelding 8"/>
          <p:cNvSpPr>
            <a:spLocks noGrp="1"/>
          </p:cNvSpPr>
          <p:nvPr>
            <p:ph type="pic" sz="quarter" idx="16"/>
          </p:nvPr>
        </p:nvSpPr>
        <p:spPr>
          <a:xfrm>
            <a:off x="6286500" y="1295402"/>
            <a:ext cx="2095500" cy="942975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7" name="Tijdelijke aanduiding vo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0" y="2305050"/>
            <a:ext cx="2095500" cy="47625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18" name="Tijdelijke aanduiding voor afbeelding 8"/>
          <p:cNvSpPr>
            <a:spLocks noGrp="1"/>
          </p:cNvSpPr>
          <p:nvPr>
            <p:ph type="pic" sz="quarter" idx="18"/>
          </p:nvPr>
        </p:nvSpPr>
        <p:spPr>
          <a:xfrm>
            <a:off x="2143125" y="2905127"/>
            <a:ext cx="2095500" cy="942975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9" name="Tijdelijke aanduiding voor tekst 12"/>
          <p:cNvSpPr>
            <a:spLocks noGrp="1"/>
          </p:cNvSpPr>
          <p:nvPr>
            <p:ph type="body" sz="quarter" idx="19" hasCustomPrompt="1"/>
          </p:nvPr>
        </p:nvSpPr>
        <p:spPr>
          <a:xfrm>
            <a:off x="2143125" y="3914775"/>
            <a:ext cx="2095500" cy="47625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20" name="Tijdelijke aanduiding voor afbeelding 8"/>
          <p:cNvSpPr>
            <a:spLocks noGrp="1"/>
          </p:cNvSpPr>
          <p:nvPr>
            <p:ph type="pic" sz="quarter" idx="20"/>
          </p:nvPr>
        </p:nvSpPr>
        <p:spPr>
          <a:xfrm>
            <a:off x="4905375" y="2905127"/>
            <a:ext cx="2095500" cy="942975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21" name="Tijdelijke aanduiding voor tekst 12"/>
          <p:cNvSpPr>
            <a:spLocks noGrp="1"/>
          </p:cNvSpPr>
          <p:nvPr>
            <p:ph type="body" sz="quarter" idx="21" hasCustomPrompt="1"/>
          </p:nvPr>
        </p:nvSpPr>
        <p:spPr>
          <a:xfrm>
            <a:off x="4905375" y="3914775"/>
            <a:ext cx="2095500" cy="47625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38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40" name="Tijdelijke aanduiding voor voettekst 2"/>
          <p:cNvSpPr>
            <a:spLocks noGrp="1"/>
          </p:cNvSpPr>
          <p:nvPr>
            <p:ph type="ftr" sz="quarter" idx="2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41" name="Tijdelijke aanduiding voor datum 3"/>
          <p:cNvSpPr>
            <a:spLocks noGrp="1"/>
          </p:cNvSpPr>
          <p:nvPr>
            <p:ph type="dt" sz="half" idx="2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2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ABEF328-63FD-4EC4-902A-60901B99DC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51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Foto's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3200" dirty="0">
                <a:latin typeface="Calibri"/>
                <a:cs typeface="Calibri"/>
              </a:defRPr>
            </a:lvl1pPr>
          </a:lstStyle>
          <a:p>
            <a:pPr lvl="0" algn="l"/>
            <a:r>
              <a:rPr lang="nl-NL"/>
              <a:t>Titelstijl van model bewerken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2"/>
          </p:nvPr>
        </p:nvSpPr>
        <p:spPr>
          <a:xfrm>
            <a:off x="762000" y="1295402"/>
            <a:ext cx="2095500" cy="942975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305050"/>
            <a:ext cx="2095500" cy="476250"/>
          </a:xfrm>
          <a:prstGeom prst="rect">
            <a:avLst/>
          </a:prstGeom>
        </p:spPr>
        <p:txBody>
          <a:bodyPr lIns="0" tIns="46800" rIns="0" bIns="468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14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3524250" y="1295402"/>
            <a:ext cx="2095500" cy="942975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5" name="Tijdelijke aanduiding vo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24250" y="2305050"/>
            <a:ext cx="2095500" cy="476250"/>
          </a:xfrm>
          <a:prstGeom prst="rect">
            <a:avLst/>
          </a:prstGeom>
        </p:spPr>
        <p:txBody>
          <a:bodyPr lIns="0" tIns="46800" rIns="0" bIns="468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16" name="Tijdelijke aanduiding voor afbeelding 8"/>
          <p:cNvSpPr>
            <a:spLocks noGrp="1"/>
          </p:cNvSpPr>
          <p:nvPr>
            <p:ph type="pic" sz="quarter" idx="16"/>
          </p:nvPr>
        </p:nvSpPr>
        <p:spPr>
          <a:xfrm>
            <a:off x="6286500" y="1295402"/>
            <a:ext cx="2095500" cy="942975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7" name="Tijdelijke aanduiding vo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0" y="2305050"/>
            <a:ext cx="2095500" cy="476250"/>
          </a:xfrm>
          <a:prstGeom prst="rect">
            <a:avLst/>
          </a:prstGeom>
        </p:spPr>
        <p:txBody>
          <a:bodyPr lIns="0" tIns="46800" rIns="0" bIns="468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18" name="Tijdelijke aanduiding voor afbeelding 8"/>
          <p:cNvSpPr>
            <a:spLocks noGrp="1"/>
          </p:cNvSpPr>
          <p:nvPr>
            <p:ph type="pic" sz="quarter" idx="18"/>
          </p:nvPr>
        </p:nvSpPr>
        <p:spPr>
          <a:xfrm>
            <a:off x="762000" y="2905127"/>
            <a:ext cx="2095500" cy="942975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9" name="Tijdelijke aanduiding voor tekst 12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3914775"/>
            <a:ext cx="2095500" cy="476250"/>
          </a:xfrm>
          <a:prstGeom prst="rect">
            <a:avLst/>
          </a:prstGeom>
        </p:spPr>
        <p:txBody>
          <a:bodyPr lIns="0" tIns="46800" rIns="0" bIns="468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20" name="Tijdelijke aanduiding voor afbeelding 8"/>
          <p:cNvSpPr>
            <a:spLocks noGrp="1"/>
          </p:cNvSpPr>
          <p:nvPr>
            <p:ph type="pic" sz="quarter" idx="20"/>
          </p:nvPr>
        </p:nvSpPr>
        <p:spPr>
          <a:xfrm>
            <a:off x="3524250" y="2905127"/>
            <a:ext cx="2095500" cy="942975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21" name="Tijdelijke aanduiding voor tekst 12"/>
          <p:cNvSpPr>
            <a:spLocks noGrp="1"/>
          </p:cNvSpPr>
          <p:nvPr>
            <p:ph type="body" sz="quarter" idx="21" hasCustomPrompt="1"/>
          </p:nvPr>
        </p:nvSpPr>
        <p:spPr>
          <a:xfrm>
            <a:off x="3524250" y="3914775"/>
            <a:ext cx="2095500" cy="476250"/>
          </a:xfrm>
          <a:prstGeom prst="rect">
            <a:avLst/>
          </a:prstGeom>
        </p:spPr>
        <p:txBody>
          <a:bodyPr lIns="0" tIns="46800" rIns="0" bIns="468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22" name="Tijdelijke aanduiding voor afbeelding 8"/>
          <p:cNvSpPr>
            <a:spLocks noGrp="1"/>
          </p:cNvSpPr>
          <p:nvPr>
            <p:ph type="pic" sz="quarter" idx="22"/>
          </p:nvPr>
        </p:nvSpPr>
        <p:spPr>
          <a:xfrm>
            <a:off x="6286500" y="2905127"/>
            <a:ext cx="2095500" cy="942975"/>
          </a:xfrm>
          <a:prstGeom prst="rect">
            <a:avLst/>
          </a:prstGeom>
          <a:ln>
            <a:solidFill>
              <a:srgbClr val="AAAEB3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23" name="Tijdelijke aanduiding voor tekst 12"/>
          <p:cNvSpPr>
            <a:spLocks noGrp="1"/>
          </p:cNvSpPr>
          <p:nvPr>
            <p:ph type="body" sz="quarter" idx="23" hasCustomPrompt="1"/>
          </p:nvPr>
        </p:nvSpPr>
        <p:spPr>
          <a:xfrm>
            <a:off x="6286500" y="3914775"/>
            <a:ext cx="2095500" cy="476250"/>
          </a:xfrm>
          <a:prstGeom prst="rect">
            <a:avLst/>
          </a:prstGeom>
        </p:spPr>
        <p:txBody>
          <a:bodyPr lIns="0" tIns="46800" rIns="0" bIns="468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40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42" name="Tijdelijke aanduiding voor voettekst 2"/>
          <p:cNvSpPr>
            <a:spLocks noGrp="1"/>
          </p:cNvSpPr>
          <p:nvPr>
            <p:ph type="ftr" sz="quarter" idx="24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43" name="Tijdelijke aanduiding voor datum 3"/>
          <p:cNvSpPr>
            <a:spLocks noGrp="1"/>
          </p:cNvSpPr>
          <p:nvPr>
            <p:ph type="dt" sz="half" idx="25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7D23703-AD88-4C1B-865B-36E34E8388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2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620000" cy="81915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nl-NL" sz="3200" dirty="0">
                <a:latin typeface="Calibri"/>
                <a:cs typeface="Calibri"/>
              </a:defRPr>
            </a:lvl1pPr>
          </a:lstStyle>
          <a:p>
            <a:pPr lvl="0" algn="l"/>
            <a:r>
              <a:rPr lang="nl-NL"/>
              <a:t>Titelstijl van model bewerken</a:t>
            </a:r>
          </a:p>
        </p:txBody>
      </p:sp>
      <p:sp>
        <p:nvSpPr>
          <p:cNvPr id="21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23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24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5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30A6857-FC01-4D55-8D42-BF38C5DB1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9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25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26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7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77D99F0-BAAB-46D0-9614-449A6EC4F3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22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Leeg-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50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7EB051D2-C7B1-46A8-B9ED-C2531DCF9E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650" y="376238"/>
            <a:ext cx="8388349" cy="4391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/>
          <a:p>
            <a:pPr algn="ctr"/>
            <a:endParaRPr lang="nl-NL">
              <a:solidFill>
                <a:srgbClr val="003A53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8C4153F-2D91-4D0D-878D-430AD37AA2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6928" y="2571750"/>
            <a:ext cx="2197071" cy="1098536"/>
          </a:xfrm>
          <a:prstGeom prst="rect">
            <a:avLst/>
          </a:prstGeom>
        </p:spPr>
      </p:pic>
      <p:sp>
        <p:nvSpPr>
          <p:cNvPr id="11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003A5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003A5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2433F0-2E8E-49A8-AACC-4BF901108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576" y="763492"/>
            <a:ext cx="6936825" cy="1394537"/>
          </a:xfrm>
          <a:prstGeom prst="rect">
            <a:avLst/>
          </a:prstGeom>
        </p:spPr>
        <p:txBody>
          <a:bodyPr wrap="none" lIns="0" tIns="0" rIns="0" bIns="0" anchor="b" anchorCtr="0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592164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ijdelijke aanduiding voor media 8"/>
          <p:cNvSpPr>
            <a:spLocks noGrp="1"/>
          </p:cNvSpPr>
          <p:nvPr>
            <p:ph type="media" sz="quarter" idx="12"/>
          </p:nvPr>
        </p:nvSpPr>
        <p:spPr>
          <a:xfrm>
            <a:off x="762000" y="523875"/>
            <a:ext cx="7620000" cy="36004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media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E749CF-DF83-4A59-8EF2-D630DBC4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5248"/>
            <a:ext cx="7242699" cy="43862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00800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ijdelijke aanduiding voor media 8"/>
          <p:cNvSpPr>
            <a:spLocks noGrp="1"/>
          </p:cNvSpPr>
          <p:nvPr>
            <p:ph type="media" sz="quarter" idx="12"/>
          </p:nvPr>
        </p:nvSpPr>
        <p:spPr>
          <a:xfrm>
            <a:off x="762000" y="523875"/>
            <a:ext cx="7620000" cy="36004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media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21554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917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755650" y="2571750"/>
            <a:ext cx="8388350" cy="2195513"/>
          </a:xfrm>
          <a:prstGeom prst="rect">
            <a:avLst/>
          </a:prstGeom>
          <a:solidFill>
            <a:srgbClr val="005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240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1522264" y="4113053"/>
            <a:ext cx="4573736" cy="173199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 algn="l">
              <a:buNone/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286252"/>
            <a:ext cx="4572000" cy="161925"/>
          </a:xfrm>
          <a:prstGeom prst="rect">
            <a:avLst/>
          </a:prstGeom>
        </p:spPr>
        <p:txBody>
          <a:bodyPr vert="horz" wrap="none"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2838452"/>
            <a:ext cx="4572000" cy="1044893"/>
          </a:xfrm>
          <a:prstGeom prst="rect">
            <a:avLst/>
          </a:prstGeom>
        </p:spPr>
        <p:txBody>
          <a:bodyPr vert="horz" wrap="none" lIns="0" tIns="0" rIns="0" bIns="0" anchor="t"/>
          <a:lstStyle>
            <a:lvl1pPr algn="l">
              <a:defRPr sz="2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20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003A5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21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003A5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2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Picture 14" descr="EHBO_02">
            <a:extLst>
              <a:ext uri="{FF2B5EF4-FFF2-40B4-BE49-F238E27FC236}">
                <a16:creationId xmlns:a16="http://schemas.microsoft.com/office/drawing/2014/main" id="{CBEED859-7540-4FA9-878B-192A46DEB7A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8320"/>
          <a:stretch/>
        </p:blipFill>
        <p:spPr bwMode="auto">
          <a:xfrm>
            <a:off x="755650" y="376238"/>
            <a:ext cx="8388350" cy="219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09CB99E-87F3-4C6E-AA7F-402A57F103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0291" y="2570162"/>
            <a:ext cx="1104898" cy="55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9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755650" y="2571750"/>
            <a:ext cx="8388350" cy="2195513"/>
          </a:xfrm>
          <a:prstGeom prst="rect">
            <a:avLst/>
          </a:prstGeom>
          <a:solidFill>
            <a:srgbClr val="005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24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2838450"/>
            <a:ext cx="4572000" cy="876300"/>
          </a:xfrm>
          <a:prstGeom prst="rect">
            <a:avLst/>
          </a:prstGeom>
        </p:spPr>
        <p:txBody>
          <a:bodyPr vert="horz" wrap="none" lIns="0" tIns="0" rIns="0" bIns="0" anchor="t"/>
          <a:lstStyle>
            <a:lvl1pPr algn="l">
              <a:defRPr sz="2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0"/>
          </p:nvPr>
        </p:nvSpPr>
        <p:spPr>
          <a:xfrm>
            <a:off x="762000" y="376238"/>
            <a:ext cx="8382000" cy="219551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9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1522264" y="4113053"/>
            <a:ext cx="4573736" cy="173199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 algn="l">
              <a:buNone/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286252"/>
            <a:ext cx="4572000" cy="161925"/>
          </a:xfrm>
          <a:prstGeom prst="rect">
            <a:avLst/>
          </a:prstGeom>
        </p:spPr>
        <p:txBody>
          <a:bodyPr vert="horz" wrap="none"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003A5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21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003A5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2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A8A98A-EA5B-444F-B25F-1BC9C34D23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40291" y="2570162"/>
            <a:ext cx="1104898" cy="55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6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di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1562DEC5-A7E3-457B-AEB8-C9BBBA2E9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650" y="2571749"/>
            <a:ext cx="8388349" cy="2195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/>
          <a:p>
            <a:pPr algn="ctr"/>
            <a:endParaRPr lang="nl-NL">
              <a:solidFill>
                <a:srgbClr val="003A53"/>
              </a:solidFill>
            </a:endParaRPr>
          </a:p>
        </p:txBody>
      </p:sp>
      <p:pic>
        <p:nvPicPr>
          <p:cNvPr id="14" name="Picture 14" descr="EHBO_02">
            <a:extLst>
              <a:ext uri="{FF2B5EF4-FFF2-40B4-BE49-F238E27FC236}">
                <a16:creationId xmlns:a16="http://schemas.microsoft.com/office/drawing/2014/main" id="{9FA50D59-6F11-46E6-9A4E-ED1CF5B920A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8320"/>
          <a:stretch/>
        </p:blipFill>
        <p:spPr bwMode="auto">
          <a:xfrm>
            <a:off x="755650" y="376239"/>
            <a:ext cx="8388350" cy="219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CC32E25-6201-4153-93C8-7B5ABFB1C1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0291" y="2570162"/>
            <a:ext cx="1104898" cy="552451"/>
          </a:xfrm>
          <a:prstGeom prst="rect">
            <a:avLst/>
          </a:prstGeom>
        </p:spPr>
      </p:pic>
      <p:sp>
        <p:nvSpPr>
          <p:cNvPr id="9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1522264" y="4113053"/>
            <a:ext cx="4573736" cy="173199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 algn="l">
              <a:buNone/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286252"/>
            <a:ext cx="4572000" cy="161925"/>
          </a:xfrm>
          <a:prstGeom prst="rect">
            <a:avLst/>
          </a:prstGeom>
        </p:spPr>
        <p:txBody>
          <a:bodyPr vert="horz" wrap="none"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2788745"/>
            <a:ext cx="4572000" cy="1094600"/>
          </a:xfrm>
          <a:prstGeom prst="rect">
            <a:avLst/>
          </a:prstGeom>
        </p:spPr>
        <p:txBody>
          <a:bodyPr vert="horz" wrap="none" lIns="0" tIns="0" rIns="0" bIns="0" anchor="t"/>
          <a:lstStyle>
            <a:lvl1pPr algn="l">
              <a:defRPr sz="2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22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1522264" y="4906735"/>
            <a:ext cx="4573736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003A5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23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003A5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16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 di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1562DEC5-A7E3-457B-AEB8-C9BBBA2E9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650" y="2571749"/>
            <a:ext cx="8388349" cy="2195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/>
          <a:p>
            <a:pPr algn="ctr"/>
            <a:endParaRPr lang="nl-NL">
              <a:solidFill>
                <a:srgbClr val="003A53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CC32E25-6201-4153-93C8-7B5ABFB1C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40291" y="2570162"/>
            <a:ext cx="1104898" cy="552451"/>
          </a:xfrm>
          <a:prstGeom prst="rect">
            <a:avLst/>
          </a:prstGeom>
        </p:spPr>
      </p:pic>
      <p:sp>
        <p:nvSpPr>
          <p:cNvPr id="9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1522264" y="4113053"/>
            <a:ext cx="4573736" cy="173199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 algn="l">
              <a:buNone/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286252"/>
            <a:ext cx="4572000" cy="161925"/>
          </a:xfrm>
          <a:prstGeom prst="rect">
            <a:avLst/>
          </a:prstGeom>
        </p:spPr>
        <p:txBody>
          <a:bodyPr vert="horz" wrap="none"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2838452"/>
            <a:ext cx="4572000" cy="1044893"/>
          </a:xfrm>
          <a:prstGeom prst="rect">
            <a:avLst/>
          </a:prstGeom>
        </p:spPr>
        <p:txBody>
          <a:bodyPr vert="horz" wrap="none" lIns="0" tIns="0" rIns="0" bIns="0" anchor="t"/>
          <a:lstStyle>
            <a:lvl1pPr algn="l">
              <a:defRPr sz="2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22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1522264" y="4906735"/>
            <a:ext cx="4573736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003A5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23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003A5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878A3FB-1DE8-40F4-94C2-A70B8E52E7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5650" y="376238"/>
            <a:ext cx="8388350" cy="21939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536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42DC91-65EE-419A-B4AF-0B6BC65884A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650" y="376239"/>
            <a:ext cx="8388349" cy="21955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/>
          <a:p>
            <a:pPr algn="ctr"/>
            <a:endParaRPr lang="nl-NL">
              <a:solidFill>
                <a:srgbClr val="003A53"/>
              </a:solidFill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BA5B3753-6E67-4157-B702-32632F939C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650" y="2571749"/>
            <a:ext cx="8388349" cy="2195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/>
          <a:p>
            <a:pPr algn="ctr"/>
            <a:endParaRPr lang="nl-NL">
              <a:solidFill>
                <a:srgbClr val="003A53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FD66D9A-A7DB-4EB1-A343-AAD524AF10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40291" y="2570162"/>
            <a:ext cx="1104898" cy="552451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2838452"/>
            <a:ext cx="4572000" cy="1044893"/>
          </a:xfrm>
          <a:prstGeom prst="rect">
            <a:avLst/>
          </a:prstGeom>
        </p:spPr>
        <p:txBody>
          <a:bodyPr vert="horz" lIns="0" tIns="0" rIns="0" bIns="0" anchor="t"/>
          <a:lstStyle>
            <a:lvl1pPr algn="l">
              <a:defRPr sz="2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9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1522264" y="4113053"/>
            <a:ext cx="4573736" cy="17319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286252"/>
            <a:ext cx="4572000" cy="161925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003A5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22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003A5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3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825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4"/>
          <p:cNvSpPr>
            <a:spLocks noGrp="1"/>
          </p:cNvSpPr>
          <p:nvPr>
            <p:ph type="pic" sz="quarter" idx="11"/>
          </p:nvPr>
        </p:nvSpPr>
        <p:spPr>
          <a:xfrm>
            <a:off x="760414" y="376237"/>
            <a:ext cx="8383586" cy="2993659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755650" y="3369897"/>
            <a:ext cx="8388350" cy="139736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z="240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3528036"/>
            <a:ext cx="6858000" cy="499460"/>
          </a:xfrm>
          <a:prstGeom prst="rect">
            <a:avLst/>
          </a:prstGeom>
        </p:spPr>
        <p:txBody>
          <a:bodyPr vert="horz" lIns="0" tIns="0" rIns="0" bIns="0" anchor="b"/>
          <a:lstStyle>
            <a:lvl1pPr algn="l">
              <a:lnSpc>
                <a:spcPct val="100000"/>
              </a:lnSpc>
              <a:defRPr sz="2400" b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518000" y="4027501"/>
            <a:ext cx="6864000" cy="397718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Opdracht</a:t>
            </a:r>
          </a:p>
        </p:txBody>
      </p:sp>
      <p:sp>
        <p:nvSpPr>
          <p:cNvPr id="12" name="Rectangle 46"/>
          <p:cNvSpPr>
            <a:spLocks noChangeArrowheads="1"/>
          </p:cNvSpPr>
          <p:nvPr userDrawn="1"/>
        </p:nvSpPr>
        <p:spPr bwMode="auto">
          <a:xfrm>
            <a:off x="0" y="4906735"/>
            <a:ext cx="9144000" cy="1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nl-NL" altLang="nl-NL" sz="2400">
              <a:solidFill>
                <a:srgbClr val="666666"/>
              </a:solidFill>
            </a:endParaRPr>
          </a:p>
        </p:txBody>
      </p:sp>
      <p:sp>
        <p:nvSpPr>
          <p:cNvPr id="18" name="Tijdelijke aanduiding voor voettekst 2"/>
          <p:cNvSpPr>
            <a:spLocks noGrp="1"/>
          </p:cNvSpPr>
          <p:nvPr>
            <p:ph type="ftr" sz="quarter" idx="12"/>
          </p:nvPr>
        </p:nvSpPr>
        <p:spPr>
          <a:xfrm>
            <a:off x="2286000" y="4906735"/>
            <a:ext cx="381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FAEEN - netwerkbijeenkomst  Europese Eerste hulp   | © Rode Kruis</a:t>
            </a:r>
          </a:p>
        </p:txBody>
      </p:sp>
      <p:sp>
        <p:nvSpPr>
          <p:cNvPr id="19" name="Tijdelijke aanduiding voor datum 3"/>
          <p:cNvSpPr>
            <a:spLocks noGrp="1"/>
          </p:cNvSpPr>
          <p:nvPr>
            <p:ph type="dt" sz="half" idx="13"/>
          </p:nvPr>
        </p:nvSpPr>
        <p:spPr>
          <a:xfrm>
            <a:off x="6683829" y="4906735"/>
            <a:ext cx="12700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0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026401" y="4906735"/>
            <a:ext cx="3556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08CDEE5E-F2F5-BC48-AB75-BF7F9E0C15D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E05A834-48E8-4ABA-8C05-FBBA46219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14" y="4903846"/>
            <a:ext cx="383777" cy="1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5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89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  <p:sldLayoutId id="2147483874" r:id="rId23"/>
    <p:sldLayoutId id="2147483875" r:id="rId24"/>
    <p:sldLayoutId id="2147483876" r:id="rId25"/>
    <p:sldLayoutId id="2147483877" r:id="rId26"/>
    <p:sldLayoutId id="2147483878" r:id="rId27"/>
    <p:sldLayoutId id="2147483879" r:id="rId28"/>
    <p:sldLayoutId id="2147483880" r:id="rId29"/>
    <p:sldLayoutId id="2147483881" r:id="rId30"/>
    <p:sldLayoutId id="2147483882" r:id="rId3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orient="horz" pos="237">
          <p15:clr>
            <a:srgbClr val="F26B43"/>
          </p15:clr>
        </p15:guide>
        <p15:guide id="4" orient="horz" pos="3003">
          <p15:clr>
            <a:srgbClr val="F26B43"/>
          </p15:clr>
        </p15:guide>
        <p15:guide id="5" pos="476">
          <p15:clr>
            <a:srgbClr val="F26B43"/>
          </p15:clr>
        </p15:guide>
        <p15:guide id="6" orient="horz" pos="2312">
          <p15:clr>
            <a:srgbClr val="F26B43"/>
          </p15:clr>
        </p15:guide>
        <p15:guide id="7" orient="horz" pos="1967">
          <p15:clr>
            <a:srgbClr val="F26B43"/>
          </p15:clr>
        </p15:guide>
        <p15:guide id="8" orient="horz" pos="127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C9F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234B338-BFCB-476F-AA46-9F33847C76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686255"/>
            <a:ext cx="9144900" cy="45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8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hieristhailand.nl/video-legt-de-evolutie-via-emoticons-uit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ctrTitle"/>
          </p:nvPr>
        </p:nvSpPr>
        <p:spPr>
          <a:xfrm>
            <a:off x="1523999" y="2571750"/>
            <a:ext cx="5722962" cy="2355092"/>
          </a:xfrm>
        </p:spPr>
        <p:txBody>
          <a:bodyPr/>
          <a:lstStyle/>
          <a:p>
            <a:br>
              <a:rPr lang="nl-NL" sz="2400" b="1" dirty="0"/>
            </a:br>
            <a:br>
              <a:rPr lang="nl-NL" sz="2400" b="1" dirty="0"/>
            </a:br>
            <a:br>
              <a:rPr lang="nl-NL" dirty="0"/>
            </a:b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7049DD6-47C2-48B7-8FD1-BCD1B7E9DE5B}"/>
              </a:ext>
            </a:extLst>
          </p:cNvPr>
          <p:cNvSpPr txBox="1"/>
          <p:nvPr/>
        </p:nvSpPr>
        <p:spPr>
          <a:xfrm>
            <a:off x="756514" y="494258"/>
            <a:ext cx="75873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2D6597"/>
                </a:solidFill>
                <a:latin typeface="Candara" panose="020E0502030303020204" pitchFamily="34" charset="0"/>
                <a:cs typeface="Calibri"/>
              </a:rPr>
              <a:t>What is your experience with</a:t>
            </a:r>
          </a:p>
          <a:p>
            <a:pPr algn="ctr"/>
            <a:r>
              <a:rPr lang="nl-NL" sz="6600" b="1" dirty="0">
                <a:solidFill>
                  <a:schemeClr val="bg1"/>
                </a:solidFill>
                <a:latin typeface="Candara" panose="020E0502030303020204" pitchFamily="34" charset="0"/>
                <a:cs typeface="Calibri"/>
              </a:rPr>
              <a:t>online</a:t>
            </a:r>
            <a:r>
              <a:rPr lang="nl-NL" sz="6600" b="1" dirty="0">
                <a:solidFill>
                  <a:srgbClr val="2D6597"/>
                </a:solidFill>
                <a:latin typeface="Candara" panose="020E0502030303020204" pitchFamily="34" charset="0"/>
                <a:cs typeface="Calibri"/>
              </a:rPr>
              <a:t> </a:t>
            </a:r>
            <a:r>
              <a:rPr lang="nl-NL" sz="6600" b="1" dirty="0">
                <a:solidFill>
                  <a:schemeClr val="bg1"/>
                </a:solidFill>
                <a:latin typeface="Candara" panose="020E0502030303020204" pitchFamily="34" charset="0"/>
                <a:cs typeface="Calibri"/>
              </a:rPr>
              <a:t>teaching </a:t>
            </a:r>
          </a:p>
          <a:p>
            <a:pPr algn="ctr"/>
            <a:r>
              <a:rPr lang="nl-NL" sz="3600" b="1" dirty="0">
                <a:solidFill>
                  <a:schemeClr val="bg1"/>
                </a:solidFill>
                <a:latin typeface="Candara" panose="020E0502030303020204" pitchFamily="34" charset="0"/>
                <a:cs typeface="Calibri"/>
              </a:rPr>
              <a:t>(in First Aid education)?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54F763D5-CEA3-4984-B045-0A900C3DF0F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FAEEN - netwerkbijeenkomst  Europese Eerste hulp   | © Rode Kruis</a:t>
            </a:r>
          </a:p>
        </p:txBody>
      </p:sp>
    </p:spTree>
    <p:extLst>
      <p:ext uri="{BB962C8B-B14F-4D97-AF65-F5344CB8AC3E}">
        <p14:creationId xmlns:p14="http://schemas.microsoft.com/office/powerpoint/2010/main" val="108643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5EFE931-C708-4267-B9DA-7C1317DFAB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FAEEN - netwerkbijeenkomst  Europese Eerste hulp   | © Rode Kruis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548875C-8888-4E47-BCD8-B78E28EE0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4" t="32083" r="39167" b="20493"/>
          <a:stretch/>
        </p:blipFill>
        <p:spPr>
          <a:xfrm>
            <a:off x="0" y="1"/>
            <a:ext cx="9144000" cy="490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33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2DC29AD-A139-4EBC-B7D6-6007168396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FAEEN - netwerkbijeenkomst  Europese Eerste hulp   | © Rode Kruis</a:t>
            </a:r>
          </a:p>
        </p:txBody>
      </p:sp>
      <p:pic>
        <p:nvPicPr>
          <p:cNvPr id="5" name="VID-20210930-WA0000">
            <a:hlinkClick r:id="" action="ppaction://media"/>
            <a:extLst>
              <a:ext uri="{FF2B5EF4-FFF2-40B4-BE49-F238E27FC236}">
                <a16:creationId xmlns:a16="http://schemas.microsoft.com/office/drawing/2014/main" id="{1F776077-8724-457D-90E9-017E64B9DA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9600" y="-14432"/>
            <a:ext cx="2679700" cy="48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ctrTitle"/>
          </p:nvPr>
        </p:nvSpPr>
        <p:spPr>
          <a:xfrm>
            <a:off x="1092200" y="3359150"/>
            <a:ext cx="6959600" cy="1098550"/>
          </a:xfrm>
        </p:spPr>
        <p:txBody>
          <a:bodyPr/>
          <a:lstStyle/>
          <a:p>
            <a:r>
              <a:rPr lang="nl-NL" b="1" dirty="0">
                <a:latin typeface="Candara" panose="020E0502030303020204" pitchFamily="34" charset="0"/>
              </a:rPr>
              <a:t>Good luck and thank you for your efforts!</a:t>
            </a:r>
            <a:endParaRPr lang="nl-NL" dirty="0">
              <a:latin typeface="Candara" panose="020E0502030303020204" pitchFamily="34" charset="0"/>
            </a:endParaRPr>
          </a:p>
        </p:txBody>
      </p:sp>
      <p:pic>
        <p:nvPicPr>
          <p:cNvPr id="6" name="Tijdelijke aanduiding voor afbeelding 5" descr="Afbeelding met buiten, persoon, gebouw, vasthouden&#10;&#10;Automatisch gegenereerde beschrijving">
            <a:extLst>
              <a:ext uri="{FF2B5EF4-FFF2-40B4-BE49-F238E27FC236}">
                <a16:creationId xmlns:a16="http://schemas.microsoft.com/office/drawing/2014/main" id="{FC2CA3E5-50C4-4592-BFAF-CDC2B697A8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1667" t="22916" r="1667" b="38195"/>
          <a:stretch/>
        </p:blipFill>
        <p:spPr>
          <a:xfrm>
            <a:off x="635000" y="126999"/>
            <a:ext cx="8509000" cy="2444751"/>
          </a:xfr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94A60EF-19B9-40BD-89A0-65D2D85AD5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FAEEN - netwerkbijeenkomst  Europese Eerste hulp   | © Rode Kruis</a:t>
            </a:r>
          </a:p>
        </p:txBody>
      </p:sp>
    </p:spTree>
    <p:extLst>
      <p:ext uri="{BB962C8B-B14F-4D97-AF65-F5344CB8AC3E}">
        <p14:creationId xmlns:p14="http://schemas.microsoft.com/office/powerpoint/2010/main" val="3300860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472965" y="405010"/>
            <a:ext cx="4099035" cy="819150"/>
          </a:xfrm>
        </p:spPr>
        <p:txBody>
          <a:bodyPr/>
          <a:lstStyle/>
          <a:p>
            <a:r>
              <a:rPr lang="nl-NL" dirty="0">
                <a:latin typeface="Candara" panose="020E0502030303020204" pitchFamily="34" charset="0"/>
              </a:rPr>
              <a:t>NICE TO MEET YOU!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448927" y="4993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8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FA5C48D-1D82-47B5-A0E3-D381534C69F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FAEEN - netwerkbijeenkomst  Europese Eerste hulp   | © Rode Kruis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4D154B3-C822-4A24-AD5E-BEAD71CF9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24871" b="-9740"/>
          <a:stretch/>
        </p:blipFill>
        <p:spPr>
          <a:xfrm>
            <a:off x="6995582" y="-23118"/>
            <a:ext cx="2148418" cy="167540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D7BA5BD-1E87-4584-BEA8-3AA3D295949A}"/>
              </a:ext>
            </a:extLst>
          </p:cNvPr>
          <p:cNvSpPr txBox="1"/>
          <p:nvPr/>
        </p:nvSpPr>
        <p:spPr>
          <a:xfrm>
            <a:off x="472965" y="1803400"/>
            <a:ext cx="80741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alibri"/>
                <a:cs typeface="Calibri"/>
              </a:rPr>
              <a:t>Experience training Red Cross volunteers</a:t>
            </a:r>
          </a:p>
          <a:p>
            <a:endParaRPr lang="nl-NL" dirty="0">
              <a:latin typeface="Calibri"/>
              <a:cs typeface="Calibri"/>
            </a:endParaRPr>
          </a:p>
          <a:p>
            <a:r>
              <a:rPr lang="nl-NL" dirty="0">
                <a:latin typeface="Calibri"/>
                <a:cs typeface="Calibri"/>
              </a:rPr>
              <a:t>Full Covid lockdown:</a:t>
            </a:r>
          </a:p>
          <a:p>
            <a:endParaRPr lang="nl-NL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libri"/>
                <a:cs typeface="Calibri"/>
              </a:rPr>
              <a:t>Online training volunteers BCO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libri"/>
                <a:cs typeface="Calibri"/>
              </a:rPr>
              <a:t>Online first aid lessons</a:t>
            </a:r>
          </a:p>
          <a:p>
            <a:endParaRPr lang="nl-NL" sz="1800" dirty="0">
              <a:latin typeface="Calibri"/>
              <a:cs typeface="Calibri"/>
            </a:endParaRPr>
          </a:p>
          <a:p>
            <a:endParaRPr lang="nl-NL" sz="1800" dirty="0">
              <a:latin typeface="Calibri"/>
              <a:cs typeface="Calibri"/>
            </a:endParaRPr>
          </a:p>
          <a:p>
            <a:endParaRPr lang="nl-NL" sz="1800" dirty="0">
              <a:latin typeface="Calibri"/>
              <a:cs typeface="Calibri"/>
            </a:endParaRPr>
          </a:p>
          <a:p>
            <a:endParaRPr lang="nl-NL" sz="1800" dirty="0" err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6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348F8-5513-413C-948E-5BDD8F95A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ndara" panose="020E0502030303020204" pitchFamily="34" charset="0"/>
              </a:rPr>
              <a:t>COMMUNICATION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93DC4E-18B0-4C32-8BE3-E0303B173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B885CED9-7C83-4331-8CDE-546AE76A3BAE}"/>
              </a:ext>
            </a:extLst>
          </p:cNvPr>
          <p:cNvSpPr txBox="1">
            <a:spLocks/>
          </p:cNvSpPr>
          <p:nvPr/>
        </p:nvSpPr>
        <p:spPr>
          <a:xfrm>
            <a:off x="628650" y="1369219"/>
            <a:ext cx="851535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ndara" panose="020E0502030303020204" pitchFamily="34" charset="0"/>
              </a:rPr>
              <a:t>PUT YOURSELF ON MUTE     TURN ON YOUR VIDEO      ASK QUESTIONS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ndara" panose="020E0502030303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Illustration of microphone Premium Vector">
            <a:extLst>
              <a:ext uri="{FF2B5EF4-FFF2-40B4-BE49-F238E27FC236}">
                <a16:creationId xmlns:a16="http://schemas.microsoft.com/office/drawing/2014/main" id="{0452CA49-9002-4F03-8A15-AB98BB0F6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91" y="1905963"/>
            <a:ext cx="1733435" cy="17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llustration of webcam icon Free Vector">
            <a:extLst>
              <a:ext uri="{FF2B5EF4-FFF2-40B4-BE49-F238E27FC236}">
                <a16:creationId xmlns:a16="http://schemas.microsoft.com/office/drawing/2014/main" id="{0B2C54CF-5FD7-41E0-A244-7FB1D560B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64" y="1673001"/>
            <a:ext cx="2343741" cy="234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hat bubble Free Vector">
            <a:extLst>
              <a:ext uri="{FF2B5EF4-FFF2-40B4-BE49-F238E27FC236}">
                <a16:creationId xmlns:a16="http://schemas.microsoft.com/office/drawing/2014/main" id="{F6AE4616-0B30-4AA4-8115-AF893B56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217" y="1673001"/>
            <a:ext cx="2338736" cy="23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7A6DDD-B369-430C-8B3F-20549B9303F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FAEEN - netwerkbijeenkomst  Europese Eerste hulp   | © Rode Kruis</a:t>
            </a:r>
          </a:p>
        </p:txBody>
      </p:sp>
    </p:spTree>
    <p:extLst>
      <p:ext uri="{BB962C8B-B14F-4D97-AF65-F5344CB8AC3E}">
        <p14:creationId xmlns:p14="http://schemas.microsoft.com/office/powerpoint/2010/main" val="161595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andara" panose="020E0502030303020204" pitchFamily="34" charset="0"/>
              </a:rPr>
              <a:t>SAFE LEARNING ENVIRONMENT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28675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355591" lvl="2" indent="0">
              <a:buNone/>
            </a:pPr>
            <a:endParaRPr lang="nl-NL" dirty="0"/>
          </a:p>
          <a:p>
            <a:pPr lvl="2"/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448927" y="4993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800" dirty="0"/>
          </a:p>
        </p:txBody>
      </p:sp>
      <p:pic>
        <p:nvPicPr>
          <p:cNvPr id="6" name="Picture 4" descr="Afbeeldingsresultaten voor videocamera tekening">
            <a:extLst>
              <a:ext uri="{FF2B5EF4-FFF2-40B4-BE49-F238E27FC236}">
                <a16:creationId xmlns:a16="http://schemas.microsoft.com/office/drawing/2014/main" id="{C6E76F0E-A248-49B7-BCF9-599196978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2266"/>
            <a:ext cx="1893490" cy="13389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50791A13-4FBE-490B-8C1C-C5210DAE3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543" y="1521103"/>
            <a:ext cx="1551234" cy="176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8E6F0BB-D2CF-451C-A0FE-9D0BF5678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332599" y="1678810"/>
            <a:ext cx="1689789" cy="1394402"/>
          </a:xfrm>
          <a:prstGeom prst="rect">
            <a:avLst/>
          </a:prstGeom>
        </p:spPr>
      </p:pic>
      <p:pic>
        <p:nvPicPr>
          <p:cNvPr id="9" name="Picture 6" descr="Afbeeldingsresultaten voor rempedaal tekening">
            <a:extLst>
              <a:ext uri="{FF2B5EF4-FFF2-40B4-BE49-F238E27FC236}">
                <a16:creationId xmlns:a16="http://schemas.microsoft.com/office/drawing/2014/main" id="{7BF3BF4A-8B73-4653-97B2-C692D08AD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0"/>
          <a:stretch/>
        </p:blipFill>
        <p:spPr bwMode="auto">
          <a:xfrm>
            <a:off x="7105314" y="1678810"/>
            <a:ext cx="1146631" cy="151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2A9BA35-0ACB-4EEE-8C71-F76FB94309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FAEEN - netwerkbijeenkomst  Europese Eerste hulp   | © Rode Kruis</a:t>
            </a:r>
          </a:p>
        </p:txBody>
      </p:sp>
    </p:spTree>
    <p:extLst>
      <p:ext uri="{BB962C8B-B14F-4D97-AF65-F5344CB8AC3E}">
        <p14:creationId xmlns:p14="http://schemas.microsoft.com/office/powerpoint/2010/main" val="3732362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BODY LANGUAGE</a:t>
            </a:r>
            <a:endParaRPr lang="en-US" b="1" dirty="0"/>
          </a:p>
        </p:txBody>
      </p:sp>
      <p:sp>
        <p:nvSpPr>
          <p:cNvPr id="28675" name="Rectangle 3"/>
          <p:cNvSpPr>
            <a:spLocks noGrp="1"/>
          </p:cNvSpPr>
          <p:nvPr>
            <p:ph idx="1"/>
          </p:nvPr>
        </p:nvSpPr>
        <p:spPr>
          <a:xfrm>
            <a:off x="762000" y="865822"/>
            <a:ext cx="7620000" cy="3411855"/>
          </a:xfrm>
        </p:spPr>
        <p:txBody>
          <a:bodyPr/>
          <a:lstStyle/>
          <a:p>
            <a:pPr marL="0" indent="0">
              <a:buNone/>
            </a:pPr>
            <a:r>
              <a:rPr lang="nl-NL" sz="2200" dirty="0">
                <a:solidFill>
                  <a:srgbClr val="1B4F9E"/>
                </a:solidFill>
              </a:rPr>
              <a:t>RADIATE THAT YOU LIKE TO DO THIS (EVEN IF IT’S NOT)</a:t>
            </a:r>
          </a:p>
          <a:p>
            <a:pPr marL="0" indent="0">
              <a:buNone/>
            </a:pPr>
            <a:endParaRPr lang="nl-NL" sz="2200" dirty="0">
              <a:solidFill>
                <a:srgbClr val="1B4F9E"/>
              </a:solidFill>
              <a:latin typeface="Candara" panose="020E0502030303020204" pitchFamily="34" charset="0"/>
            </a:endParaRPr>
          </a:p>
          <a:p>
            <a:pPr marL="257175" indent="-257175">
              <a:spcBef>
                <a:spcPts val="0"/>
              </a:spcBef>
            </a:pPr>
            <a:r>
              <a:rPr lang="nl-NL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Make eye contact with a look in de camera</a:t>
            </a:r>
          </a:p>
          <a:p>
            <a:pPr algn="l">
              <a:spcBef>
                <a:spcPts val="0"/>
              </a:spcBef>
            </a:pPr>
            <a:endParaRPr lang="nl-NL" sz="22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257175" indent="-257175">
              <a:spcBef>
                <a:spcPts val="0"/>
              </a:spcBef>
            </a:pPr>
            <a:r>
              <a:rPr lang="nl-NL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Fill the screen, from your chest to head</a:t>
            </a:r>
          </a:p>
          <a:p>
            <a:pPr algn="l">
              <a:spcBef>
                <a:spcPts val="0"/>
              </a:spcBef>
            </a:pPr>
            <a:endParaRPr lang="nl-NL" sz="22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257175" indent="-257175">
              <a:spcBef>
                <a:spcPts val="0"/>
              </a:spcBef>
            </a:pPr>
            <a:r>
              <a:rPr lang="nl-NL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Ensure a positive facial expression</a:t>
            </a:r>
          </a:p>
          <a:p>
            <a:pPr algn="l">
              <a:spcBef>
                <a:spcPts val="0"/>
              </a:spcBef>
            </a:pPr>
            <a:endParaRPr lang="nl-NL" sz="22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257175" indent="-257175">
              <a:spcBef>
                <a:spcPts val="0"/>
              </a:spcBef>
            </a:pPr>
            <a:r>
              <a:rPr lang="nl-NL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Does not sit still, but move occasionally</a:t>
            </a:r>
          </a:p>
          <a:p>
            <a:pPr algn="l">
              <a:spcBef>
                <a:spcPts val="0"/>
              </a:spcBef>
            </a:pPr>
            <a:endParaRPr lang="nl-NL" sz="22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257175" indent="-257175">
              <a:spcBef>
                <a:spcPts val="0"/>
              </a:spcBef>
            </a:pPr>
            <a:r>
              <a:rPr lang="nl-NL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Use gestures but not too much.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448927" y="4993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800" dirty="0"/>
          </a:p>
        </p:txBody>
      </p:sp>
      <p:pic>
        <p:nvPicPr>
          <p:cNvPr id="11" name="Picture 2" descr="Remote working in (innovatie)teams, zo verhoog je de productiviteit -  Friday out of the Box">
            <a:extLst>
              <a:ext uri="{FF2B5EF4-FFF2-40B4-BE49-F238E27FC236}">
                <a16:creationId xmlns:a16="http://schemas.microsoft.com/office/drawing/2014/main" id="{A766B312-EA9F-4998-985C-E91AF870F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37" y="2900217"/>
            <a:ext cx="2067880" cy="185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5DBF758-BDC2-4E56-8E69-1988A195940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FAEEN - netwerkbijeenkomst  Europese Eerste hulp   | © Rode Kruis</a:t>
            </a:r>
          </a:p>
        </p:txBody>
      </p:sp>
    </p:spTree>
    <p:extLst>
      <p:ext uri="{BB962C8B-B14F-4D97-AF65-F5344CB8AC3E}">
        <p14:creationId xmlns:p14="http://schemas.microsoft.com/office/powerpoint/2010/main" val="2647813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  <a:latin typeface="Candara" panose="020E0502030303020204" pitchFamily="34" charset="0"/>
              </a:rPr>
              <a:t>ENERGIZER</a:t>
            </a:r>
            <a:endParaRPr lang="en-US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448927" y="4993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8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64FAB5F-763E-47C9-940C-FF4C567FA453}"/>
              </a:ext>
            </a:extLst>
          </p:cNvPr>
          <p:cNvSpPr txBox="1"/>
          <p:nvPr/>
        </p:nvSpPr>
        <p:spPr>
          <a:xfrm>
            <a:off x="665294" y="1561421"/>
            <a:ext cx="80347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cs typeface="+mn-cs"/>
              </a:rPr>
              <a:t>Drawn an emoticon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endParaRPr lang="nl-NL" dirty="0">
              <a:solidFill>
                <a:prstClr val="black">
                  <a:lumMod val="65000"/>
                  <a:lumOff val="35000"/>
                </a:prstClr>
              </a:solidFill>
              <a:latin typeface="Candara" panose="020E0502030303020204" pitchFamily="34" charset="0"/>
              <a:cs typeface="+mn-cs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cs typeface="+mn-cs"/>
              </a:rPr>
              <a:t>Mirror an image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endParaRPr lang="nl-NL" dirty="0">
              <a:solidFill>
                <a:prstClr val="black">
                  <a:lumMod val="65000"/>
                  <a:lumOff val="35000"/>
                </a:prstClr>
              </a:solidFill>
              <a:latin typeface="Candara" panose="020E0502030303020204" pitchFamily="34" charset="0"/>
              <a:cs typeface="+mn-cs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cs typeface="+mn-cs"/>
              </a:rPr>
              <a:t>Drawn it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endParaRPr lang="nl-NL" dirty="0">
              <a:solidFill>
                <a:prstClr val="black">
                  <a:lumMod val="65000"/>
                  <a:lumOff val="35000"/>
                </a:prstClr>
              </a:solidFill>
              <a:latin typeface="Candara" panose="020E0502030303020204" pitchFamily="34" charset="0"/>
              <a:cs typeface="+mn-cs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cs typeface="+mn-cs"/>
              </a:rPr>
              <a:t>Do 10 jumping jacks.</a:t>
            </a:r>
          </a:p>
        </p:txBody>
      </p:sp>
      <p:pic>
        <p:nvPicPr>
          <p:cNvPr id="8" name="Picture 2" descr="Sad young man with low energy and energic strong happy man Premium Vector">
            <a:extLst>
              <a:ext uri="{FF2B5EF4-FFF2-40B4-BE49-F238E27FC236}">
                <a16:creationId xmlns:a16="http://schemas.microsoft.com/office/drawing/2014/main" id="{04AD9CCB-5AF6-4B8B-B522-3730B4BFB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219" y="1227588"/>
            <a:ext cx="3547862" cy="321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2444C4C-20D4-404D-BB81-3A7674C393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FAEEN - netwerkbijeenkomst  Europese Eerste hulp   | © Rode Kruis</a:t>
            </a:r>
          </a:p>
        </p:txBody>
      </p:sp>
    </p:spTree>
    <p:extLst>
      <p:ext uri="{BB962C8B-B14F-4D97-AF65-F5344CB8AC3E}">
        <p14:creationId xmlns:p14="http://schemas.microsoft.com/office/powerpoint/2010/main" val="1497956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  <a:latin typeface="Candara" panose="020E0502030303020204" pitchFamily="34" charset="0"/>
              </a:rPr>
              <a:t>CO-TRAIN = 2 TRAINERS IN 1 TRAIN</a:t>
            </a:r>
            <a:endParaRPr lang="en-US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448927" y="4993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8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64FAB5F-763E-47C9-940C-FF4C567FA453}"/>
              </a:ext>
            </a:extLst>
          </p:cNvPr>
          <p:cNvSpPr txBox="1"/>
          <p:nvPr/>
        </p:nvSpPr>
        <p:spPr>
          <a:xfrm>
            <a:off x="737250" y="1561421"/>
            <a:ext cx="80347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nl-NL" sz="21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cs typeface="+mn-cs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nl-NL" sz="21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759A818-FDD3-44CA-870F-E58332BC6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18" y="988842"/>
            <a:ext cx="1119119" cy="94738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89A1691-FFD0-4CB3-BE26-5428BB34D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937" y="1081585"/>
            <a:ext cx="1012806" cy="843584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C365980-0852-4CF8-9624-C2A1BB805E9E}"/>
              </a:ext>
            </a:extLst>
          </p:cNvPr>
          <p:cNvSpPr txBox="1"/>
          <p:nvPr/>
        </p:nvSpPr>
        <p:spPr>
          <a:xfrm>
            <a:off x="371963" y="2164490"/>
            <a:ext cx="39389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r>
              <a:rPr lang="nl-NL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cs typeface="+mn-cs"/>
              </a:rPr>
              <a:t>Do not consult </a:t>
            </a:r>
            <a:r>
              <a:rPr lang="nl-NL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cs typeface="+mn-cs"/>
              </a:rPr>
              <a:t>each other in the Teams session.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</a:pPr>
            <a:r>
              <a:rPr lang="nl-NL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cs typeface="+mn-cs"/>
              </a:rPr>
              <a:t>     (possibly whatsapp)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endParaRPr lang="nl-NL" sz="2200" dirty="0">
              <a:solidFill>
                <a:prstClr val="black">
                  <a:lumMod val="65000"/>
                  <a:lumOff val="35000"/>
                </a:prstClr>
              </a:solidFill>
              <a:latin typeface="Candara" panose="020E0502030303020204" pitchFamily="34" charset="0"/>
              <a:cs typeface="+mn-cs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r>
              <a:rPr lang="nl-NL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cs typeface="+mn-cs"/>
              </a:rPr>
              <a:t>Don’t improve each other </a:t>
            </a:r>
            <a:r>
              <a:rPr lang="nl-NL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cs typeface="+mn-cs"/>
              </a:rPr>
              <a:t>where the participants are at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A573A28-35AB-4B09-B0CF-772E1280CB53}"/>
              </a:ext>
            </a:extLst>
          </p:cNvPr>
          <p:cNvSpPr txBox="1"/>
          <p:nvPr/>
        </p:nvSpPr>
        <p:spPr>
          <a:xfrm>
            <a:off x="4310937" y="2160527"/>
            <a:ext cx="46166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r>
              <a:rPr lang="nl-NL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cs typeface="+mn-cs"/>
              </a:rPr>
              <a:t>Discuss roles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endParaRPr lang="nl-NL" sz="2200" dirty="0">
              <a:solidFill>
                <a:prstClr val="black">
                  <a:lumMod val="65000"/>
                  <a:lumOff val="35000"/>
                </a:prstClr>
              </a:solidFill>
              <a:latin typeface="Candara" panose="020E0502030303020204" pitchFamily="34" charset="0"/>
              <a:cs typeface="+mn-cs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r>
              <a:rPr lang="nl-NL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cs typeface="+mn-cs"/>
              </a:rPr>
              <a:t>Discuss in advance </a:t>
            </a:r>
            <a:r>
              <a:rPr lang="nl-NL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cs typeface="+mn-cs"/>
              </a:rPr>
              <a:t>what you like in the collaboration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endParaRPr lang="nl-NL" sz="2200" dirty="0">
              <a:solidFill>
                <a:prstClr val="black">
                  <a:lumMod val="65000"/>
                  <a:lumOff val="35000"/>
                </a:prstClr>
              </a:solidFill>
              <a:latin typeface="Candara" panose="020E0502030303020204" pitchFamily="34" charset="0"/>
              <a:cs typeface="+mn-cs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Font typeface="Wingdings" panose="05000000000000000000" pitchFamily="2" charset="2"/>
              <a:buChar char="§"/>
            </a:pPr>
            <a:r>
              <a:rPr lang="nl-NL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cs typeface="+mn-cs"/>
              </a:rPr>
              <a:t>Agree on </a:t>
            </a:r>
            <a:r>
              <a:rPr lang="nl-NL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cs typeface="+mn-cs"/>
              </a:rPr>
              <a:t>who can take a break and when.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A23F023-BDC4-4466-A21E-021ACEAB37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FAEEN - netwerkbijeenkomst  Europese Eerste hulp   | © Rode Kruis</a:t>
            </a:r>
          </a:p>
        </p:txBody>
      </p:sp>
    </p:spTree>
    <p:extLst>
      <p:ext uri="{BB962C8B-B14F-4D97-AF65-F5344CB8AC3E}">
        <p14:creationId xmlns:p14="http://schemas.microsoft.com/office/powerpoint/2010/main" val="1170879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  <a:latin typeface="Candara" panose="020E0502030303020204" pitchFamily="34" charset="0"/>
              </a:rPr>
              <a:t>WORKING METHODS</a:t>
            </a:r>
            <a:endParaRPr lang="en-US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448927" y="4993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8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F667A8F-74D6-42F7-8E98-40FEB4D8482D}"/>
              </a:ext>
            </a:extLst>
          </p:cNvPr>
          <p:cNvSpPr txBox="1"/>
          <p:nvPr/>
        </p:nvSpPr>
        <p:spPr>
          <a:xfrm>
            <a:off x="713600" y="1033158"/>
            <a:ext cx="8034787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ndara" panose="020E0502030303020204" pitchFamily="34" charset="0"/>
              </a:rPr>
              <a:t>Quiz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nl-NL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ndara" panose="020E0502030303020204" pitchFamily="34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ndara" panose="020E0502030303020204" pitchFamily="34" charset="0"/>
              </a:rPr>
              <a:t>Q&amp;A: Who has a question?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nl-NL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ndara" panose="020E0502030303020204" pitchFamily="34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ndara" panose="020E0502030303020204" pitchFamily="34" charset="0"/>
              </a:rPr>
              <a:t>Role-playing games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nl-NL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ndara" panose="020E0502030303020204" pitchFamily="34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AEE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ndara" panose="020E0502030303020204" pitchFamily="34" charset="0"/>
              </a:rPr>
              <a:t>Digital skills training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1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199DA80-FFE5-4B04-BFA0-5CCE08338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981" y="127646"/>
            <a:ext cx="1694019" cy="93171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AE58C87-9CEE-41BE-AB34-9912FDE61F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4" r="44252"/>
          <a:stretch/>
        </p:blipFill>
        <p:spPr>
          <a:xfrm>
            <a:off x="7521503" y="1283498"/>
            <a:ext cx="1226884" cy="96185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A3059DB-0C59-495D-88F4-33164A285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890" y="2423947"/>
            <a:ext cx="2018109" cy="110480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452B6D2-8121-40DB-9C8B-148A8D996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1242" y="3719892"/>
            <a:ext cx="1812758" cy="1050785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294870C-E2D6-417A-8A32-D83FEE10DE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FAEEN - netwerkbijeenkomst  Europese Eerste hulp   | © Rode Kruis</a:t>
            </a:r>
          </a:p>
        </p:txBody>
      </p:sp>
    </p:spTree>
    <p:extLst>
      <p:ext uri="{BB962C8B-B14F-4D97-AF65-F5344CB8AC3E}">
        <p14:creationId xmlns:p14="http://schemas.microsoft.com/office/powerpoint/2010/main" val="3337889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84492" y="408817"/>
            <a:ext cx="546968" cy="4302883"/>
          </a:xfrm>
        </p:spPr>
        <p:txBody>
          <a:bodyPr vert="vert270"/>
          <a:lstStyle/>
          <a:p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First Aid teaching online</a:t>
            </a:r>
            <a:endParaRPr lang="en-US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448927" y="4993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8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294870C-E2D6-417A-8A32-D83FEE10DE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FAEEN - netwerkbijeenkomst  Europese Eerste hulp   | © Rode Kruis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5CB3176-908A-446F-A689-BBF46390D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1" t="30369" r="37917" b="19755"/>
          <a:stretch/>
        </p:blipFill>
        <p:spPr>
          <a:xfrm>
            <a:off x="631460" y="-1"/>
            <a:ext cx="8512540" cy="4906736"/>
          </a:xfrm>
          <a:prstGeom prst="rect">
            <a:avLst/>
          </a:prstGeom>
        </p:spPr>
      </p:pic>
      <p:sp>
        <p:nvSpPr>
          <p:cNvPr id="8" name="Stroomdiagram: Verbindingslijn 7">
            <a:extLst>
              <a:ext uri="{FF2B5EF4-FFF2-40B4-BE49-F238E27FC236}">
                <a16:creationId xmlns:a16="http://schemas.microsoft.com/office/drawing/2014/main" id="{A3A997A1-76D3-4943-A9FD-791D468EC730}"/>
              </a:ext>
            </a:extLst>
          </p:cNvPr>
          <p:cNvSpPr/>
          <p:nvPr/>
        </p:nvSpPr>
        <p:spPr bwMode="auto">
          <a:xfrm>
            <a:off x="4419600" y="3505200"/>
            <a:ext cx="838200" cy="1128800"/>
          </a:xfrm>
          <a:prstGeom prst="flowChartConnector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E35F512-8685-4621-BC55-A5574BE76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239" y="3258478"/>
            <a:ext cx="841321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80906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 Presentation">
  <a:themeElements>
    <a:clrScheme name="Blank Presentation 13">
      <a:dk1>
        <a:srgbClr val="666666"/>
      </a:dk1>
      <a:lt1>
        <a:srgbClr val="FFFFFF"/>
      </a:lt1>
      <a:dk2>
        <a:srgbClr val="DC281E"/>
      </a:dk2>
      <a:lt2>
        <a:srgbClr val="808080"/>
      </a:lt2>
      <a:accent1>
        <a:srgbClr val="003A53"/>
      </a:accent1>
      <a:accent2>
        <a:srgbClr val="66AEE2"/>
      </a:accent2>
      <a:accent3>
        <a:srgbClr val="FFFFFF"/>
      </a:accent3>
      <a:accent4>
        <a:srgbClr val="565656"/>
      </a:accent4>
      <a:accent5>
        <a:srgbClr val="AAAEB3"/>
      </a:accent5>
      <a:accent6>
        <a:srgbClr val="5C9DCD"/>
      </a:accent6>
      <a:hlink>
        <a:srgbClr val="0087BB"/>
      </a:hlink>
      <a:folHlink>
        <a:srgbClr val="37B1D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solidFill>
              <a:schemeClr val="bg1"/>
            </a:solidFill>
            <a:latin typeface="Calibri" charset="0"/>
            <a:ea typeface="Calibri" charset="0"/>
            <a:cs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800" dirty="0" err="1" smtClean="0">
            <a:latin typeface="Calibri"/>
            <a:cs typeface="Calibri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666666"/>
        </a:dk1>
        <a:lt1>
          <a:srgbClr val="FFFFFF"/>
        </a:lt1>
        <a:dk2>
          <a:srgbClr val="DC281E"/>
        </a:dk2>
        <a:lt2>
          <a:srgbClr val="808080"/>
        </a:lt2>
        <a:accent1>
          <a:srgbClr val="003A53"/>
        </a:accent1>
        <a:accent2>
          <a:srgbClr val="66AEE2"/>
        </a:accent2>
        <a:accent3>
          <a:srgbClr val="FFFFFF"/>
        </a:accent3>
        <a:accent4>
          <a:srgbClr val="565656"/>
        </a:accent4>
        <a:accent5>
          <a:srgbClr val="AAAEB3"/>
        </a:accent5>
        <a:accent6>
          <a:srgbClr val="5C9DCD"/>
        </a:accent6>
        <a:hlink>
          <a:srgbClr val="0087BB"/>
        </a:hlink>
        <a:folHlink>
          <a:srgbClr val="37B1D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ieuw Template" id="{853AF941-48B2-7A45-84E3-FEEEFDA6EA87}" vid="{B37571F9-64D3-4A48-8272-3CE97FBFD9AD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F0A58C29ABEA458A448041CE781736" ma:contentTypeVersion="15" ma:contentTypeDescription="Een nieuw document maken." ma:contentTypeScope="" ma:versionID="38bae4127b59be274bfd574c0e80be70">
  <xsd:schema xmlns:xsd="http://www.w3.org/2001/XMLSchema" xmlns:xs="http://www.w3.org/2001/XMLSchema" xmlns:p="http://schemas.microsoft.com/office/2006/metadata/properties" xmlns:ns1="http://schemas.microsoft.com/sharepoint/v3" xmlns:ns2="12a5d7b3-8046-47fe-84ea-2834ce4334ca" xmlns:ns3="770ff7c6-48e7-4873-aba9-969957d885cf" targetNamespace="http://schemas.microsoft.com/office/2006/metadata/properties" ma:root="true" ma:fieldsID="41ef2d195dc127c93db8c0d823e1ed1e" ns1:_="" ns2:_="" ns3:_="">
    <xsd:import namespace="http://schemas.microsoft.com/sharepoint/v3"/>
    <xsd:import namespace="12a5d7b3-8046-47fe-84ea-2834ce4334ca"/>
    <xsd:import namespace="770ff7c6-48e7-4873-aba9-969957d885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5d7b3-8046-47fe-84ea-2834ce4334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0ff7c6-48e7-4873-aba9-969957d885c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E5DE240-E348-407C-A828-D8671A3197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C01ECD-CF66-44B4-A477-31715D177083}"/>
</file>

<file path=customXml/itemProps3.xml><?xml version="1.0" encoding="utf-8"?>
<ds:datastoreItem xmlns:ds="http://schemas.openxmlformats.org/officeDocument/2006/customXml" ds:itemID="{B89B61B6-E4C2-4918-9B1F-BA889E9A6E0A}">
  <ds:schemaRefs>
    <ds:schemaRef ds:uri="http://purl.org/dc/terms/"/>
    <ds:schemaRef ds:uri="http://schemas.openxmlformats.org/package/2006/metadata/core-properties"/>
    <ds:schemaRef ds:uri="http://purl.org/dc/dcmitype/"/>
    <ds:schemaRef ds:uri="3405b14d-8870-45a0-8441-071da9b049bd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Nieuw Template</Template>
  <TotalTime>1644</TotalTime>
  <Words>332</Words>
  <Application>Microsoft Office PowerPoint</Application>
  <PresentationFormat>Diavoorstelling (16:9)</PresentationFormat>
  <Paragraphs>89</Paragraphs>
  <Slides>12</Slides>
  <Notes>11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Candara</vt:lpstr>
      <vt:lpstr>Wingdings</vt:lpstr>
      <vt:lpstr>1_Blank Presentation</vt:lpstr>
      <vt:lpstr>Aangepast ontwerp</vt:lpstr>
      <vt:lpstr>   </vt:lpstr>
      <vt:lpstr>NICE TO MEET YOU!</vt:lpstr>
      <vt:lpstr>COMMUNICATION</vt:lpstr>
      <vt:lpstr>SAFE LEARNING ENVIRONMENT</vt:lpstr>
      <vt:lpstr>BODY LANGUAGE</vt:lpstr>
      <vt:lpstr>ENERGIZER</vt:lpstr>
      <vt:lpstr>CO-TRAIN = 2 TRAINERS IN 1 TRAIN</vt:lpstr>
      <vt:lpstr>WORKING METHODS</vt:lpstr>
      <vt:lpstr>First Aid teaching online</vt:lpstr>
      <vt:lpstr>PowerPoint-presentatie</vt:lpstr>
      <vt:lpstr>PowerPoint-presentatie</vt:lpstr>
      <vt:lpstr>Good luck and thank you for your efforts!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  Uitgebreide Eerste Hulp</dc:title>
  <dc:creator>Heleen van der Helm;Jan Schouten</dc:creator>
  <cp:lastModifiedBy>Verheij, Mariëtte</cp:lastModifiedBy>
  <cp:revision>15</cp:revision>
  <cp:lastPrinted>2021-09-28T17:01:27Z</cp:lastPrinted>
  <dcterms:created xsi:type="dcterms:W3CDTF">2016-05-24T10:56:31Z</dcterms:created>
  <dcterms:modified xsi:type="dcterms:W3CDTF">2021-10-01T07:14:49Z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0x010100F7F0A58C29ABEA458A448041CE781736</vt:lpwstr>
  </property>
  <property fmtid="{D5CDD505-2E9C-101B-9397-08002B2CF9AE}" pid="3" name="Order">
    <vt:r8>100</vt:r8>
  </property>
</Properties>
</file>