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3" r:id="rId5"/>
    <p:sldId id="615" r:id="rId6"/>
    <p:sldId id="429" r:id="rId7"/>
    <p:sldId id="414" r:id="rId8"/>
    <p:sldId id="614" r:id="rId9"/>
    <p:sldId id="611" r:id="rId10"/>
    <p:sldId id="619" r:id="rId11"/>
    <p:sldId id="616" r:id="rId12"/>
    <p:sldId id="617" r:id="rId13"/>
    <p:sldId id="618" r:id="rId14"/>
    <p:sldId id="623" r:id="rId15"/>
    <p:sldId id="624" r:id="rId16"/>
    <p:sldId id="625" r:id="rId17"/>
    <p:sldId id="626" r:id="rId18"/>
    <p:sldId id="3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al GUZELKILINC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21"/>
    <a:srgbClr val="541818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23FAD-6A6A-4AE0-AE93-7ACC8B7BD140}" v="10" dt="2020-09-21T06:41:30.714"/>
    <p1510:client id="{D75C3B08-2A63-40FA-BF48-B05A2FE0AE04}" v="15" dt="2020-09-21T20:53:12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6" autoAdjust="0"/>
  </p:normalViewPr>
  <p:slideViewPr>
    <p:cSldViewPr snapToGrid="0">
      <p:cViewPr>
        <p:scale>
          <a:sx n="91" d="100"/>
          <a:sy n="91" d="100"/>
        </p:scale>
        <p:origin x="-121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A TRGACHEVSKA" userId="a9548a08-473a-4587-b8e8-8d623dc01d82" providerId="ADAL" clId="{5D623FAD-6A6A-4AE0-AE93-7ACC8B7BD140}"/>
    <pc:docChg chg="custSel addSld delSld modSld sldOrd">
      <pc:chgData name="ANETA TRGACHEVSKA" userId="a9548a08-473a-4587-b8e8-8d623dc01d82" providerId="ADAL" clId="{5D623FAD-6A6A-4AE0-AE93-7ACC8B7BD140}" dt="2020-09-21T06:42:25.511" v="177" actId="20577"/>
      <pc:docMkLst>
        <pc:docMk/>
      </pc:docMkLst>
      <pc:sldChg chg="modSp mod">
        <pc:chgData name="ANETA TRGACHEVSKA" userId="a9548a08-473a-4587-b8e8-8d623dc01d82" providerId="ADAL" clId="{5D623FAD-6A6A-4AE0-AE93-7ACC8B7BD140}" dt="2020-09-18T07:04:45.852" v="15" actId="20577"/>
        <pc:sldMkLst>
          <pc:docMk/>
          <pc:sldMk cId="0" sldId="283"/>
        </pc:sldMkLst>
        <pc:spChg chg="mod">
          <ac:chgData name="ANETA TRGACHEVSKA" userId="a9548a08-473a-4587-b8e8-8d623dc01d82" providerId="ADAL" clId="{5D623FAD-6A6A-4AE0-AE93-7ACC8B7BD140}" dt="2020-09-18T07:04:45.852" v="15" actId="20577"/>
          <ac:spMkLst>
            <pc:docMk/>
            <pc:sldMk cId="0" sldId="283"/>
            <ac:spMk id="2" creationId="{0C861BF8-CBB0-48C9-9961-5F801AF1D154}"/>
          </ac:spMkLst>
        </pc:spChg>
      </pc:sldChg>
      <pc:sldChg chg="add ord">
        <pc:chgData name="ANETA TRGACHEVSKA" userId="a9548a08-473a-4587-b8e8-8d623dc01d82" providerId="ADAL" clId="{5D623FAD-6A6A-4AE0-AE93-7ACC8B7BD140}" dt="2020-09-18T07:07:10.083" v="35"/>
        <pc:sldMkLst>
          <pc:docMk/>
          <pc:sldMk cId="2845702339" sldId="414"/>
        </pc:sldMkLst>
      </pc:sldChg>
      <pc:sldChg chg="del">
        <pc:chgData name="ANETA TRGACHEVSKA" userId="a9548a08-473a-4587-b8e8-8d623dc01d82" providerId="ADAL" clId="{5D623FAD-6A6A-4AE0-AE93-7ACC8B7BD140}" dt="2020-09-18T07:06:20.426" v="31" actId="47"/>
        <pc:sldMkLst>
          <pc:docMk/>
          <pc:sldMk cId="3956296435" sldId="420"/>
        </pc:sldMkLst>
      </pc:sldChg>
      <pc:sldChg chg="del">
        <pc:chgData name="ANETA TRGACHEVSKA" userId="a9548a08-473a-4587-b8e8-8d623dc01d82" providerId="ADAL" clId="{5D623FAD-6A6A-4AE0-AE93-7ACC8B7BD140}" dt="2020-09-18T07:06:18.792" v="30" actId="47"/>
        <pc:sldMkLst>
          <pc:docMk/>
          <pc:sldMk cId="511196644" sldId="426"/>
        </pc:sldMkLst>
      </pc:sldChg>
      <pc:sldChg chg="del">
        <pc:chgData name="ANETA TRGACHEVSKA" userId="a9548a08-473a-4587-b8e8-8d623dc01d82" providerId="ADAL" clId="{5D623FAD-6A6A-4AE0-AE93-7ACC8B7BD140}" dt="2020-09-18T07:08:40.754" v="41" actId="47"/>
        <pc:sldMkLst>
          <pc:docMk/>
          <pc:sldMk cId="2410395977" sldId="427"/>
        </pc:sldMkLst>
      </pc:sldChg>
      <pc:sldChg chg="del">
        <pc:chgData name="ANETA TRGACHEVSKA" userId="a9548a08-473a-4587-b8e8-8d623dc01d82" providerId="ADAL" clId="{5D623FAD-6A6A-4AE0-AE93-7ACC8B7BD140}" dt="2020-09-18T07:06:16.944" v="29" actId="47"/>
        <pc:sldMkLst>
          <pc:docMk/>
          <pc:sldMk cId="3392268170" sldId="428"/>
        </pc:sldMkLst>
      </pc:sldChg>
      <pc:sldChg chg="addSp delSp modSp new mod ord">
        <pc:chgData name="ANETA TRGACHEVSKA" userId="a9548a08-473a-4587-b8e8-8d623dc01d82" providerId="ADAL" clId="{5D623FAD-6A6A-4AE0-AE93-7ACC8B7BD140}" dt="2020-09-18T07:06:10.983" v="28"/>
        <pc:sldMkLst>
          <pc:docMk/>
          <pc:sldMk cId="2343655112" sldId="429"/>
        </pc:sldMkLst>
        <pc:spChg chg="mod">
          <ac:chgData name="ANETA TRGACHEVSKA" userId="a9548a08-473a-4587-b8e8-8d623dc01d82" providerId="ADAL" clId="{5D623FAD-6A6A-4AE0-AE93-7ACC8B7BD140}" dt="2020-09-18T07:06:10.983" v="28"/>
          <ac:spMkLst>
            <pc:docMk/>
            <pc:sldMk cId="2343655112" sldId="429"/>
            <ac:spMk id="2" creationId="{F5F85088-7EBC-4A3E-8B61-A24E79683F6D}"/>
          </ac:spMkLst>
        </pc:spChg>
        <pc:spChg chg="del">
          <ac:chgData name="ANETA TRGACHEVSKA" userId="a9548a08-473a-4587-b8e8-8d623dc01d82" providerId="ADAL" clId="{5D623FAD-6A6A-4AE0-AE93-7ACC8B7BD140}" dt="2020-09-18T07:05:22.643" v="21" actId="478"/>
          <ac:spMkLst>
            <pc:docMk/>
            <pc:sldMk cId="2343655112" sldId="429"/>
            <ac:spMk id="3" creationId="{2F26C635-4E23-44D0-B0E5-D704DE9FDEF8}"/>
          </ac:spMkLst>
        </pc:spChg>
        <pc:spChg chg="add mod">
          <ac:chgData name="ANETA TRGACHEVSKA" userId="a9548a08-473a-4587-b8e8-8d623dc01d82" providerId="ADAL" clId="{5D623FAD-6A6A-4AE0-AE93-7ACC8B7BD140}" dt="2020-09-18T07:05:14.393" v="19"/>
          <ac:spMkLst>
            <pc:docMk/>
            <pc:sldMk cId="2343655112" sldId="429"/>
            <ac:spMk id="5" creationId="{9E0FB88A-6472-4F34-AA88-1D1298EC3D94}"/>
          </ac:spMkLst>
        </pc:spChg>
        <pc:spChg chg="add mod">
          <ac:chgData name="ANETA TRGACHEVSKA" userId="a9548a08-473a-4587-b8e8-8d623dc01d82" providerId="ADAL" clId="{5D623FAD-6A6A-4AE0-AE93-7ACC8B7BD140}" dt="2020-09-18T07:05:14.393" v="19"/>
          <ac:spMkLst>
            <pc:docMk/>
            <pc:sldMk cId="2343655112" sldId="429"/>
            <ac:spMk id="6" creationId="{B3756ABD-1303-4789-B2B1-009745785D7E}"/>
          </ac:spMkLst>
        </pc:spChg>
        <pc:grpChg chg="add del mod">
          <ac:chgData name="ANETA TRGACHEVSKA" userId="a9548a08-473a-4587-b8e8-8d623dc01d82" providerId="ADAL" clId="{5D623FAD-6A6A-4AE0-AE93-7ACC8B7BD140}" dt="2020-09-18T07:05:44.309" v="25" actId="478"/>
          <ac:grpSpMkLst>
            <pc:docMk/>
            <pc:sldMk cId="2343655112" sldId="429"/>
            <ac:grpSpMk id="4" creationId="{9B85609F-D741-427D-8072-DA266603C360}"/>
          </ac:grpSpMkLst>
        </pc:grpChg>
        <pc:graphicFrameChg chg="add mod">
          <ac:chgData name="ANETA TRGACHEVSKA" userId="a9548a08-473a-4587-b8e8-8d623dc01d82" providerId="ADAL" clId="{5D623FAD-6A6A-4AE0-AE93-7ACC8B7BD140}" dt="2020-09-18T07:05:50.352" v="27" actId="1076"/>
          <ac:graphicFrameMkLst>
            <pc:docMk/>
            <pc:sldMk cId="2343655112" sldId="429"/>
            <ac:graphicFrameMk id="8" creationId="{B59E56F3-DCC8-4A37-8A42-689CDD5888E6}"/>
          </ac:graphicFrameMkLst>
        </pc:graphicFrameChg>
      </pc:sldChg>
      <pc:sldChg chg="new del">
        <pc:chgData name="ANETA TRGACHEVSKA" userId="a9548a08-473a-4587-b8e8-8d623dc01d82" providerId="ADAL" clId="{5D623FAD-6A6A-4AE0-AE93-7ACC8B7BD140}" dt="2020-09-18T07:09:29.518" v="46" actId="47"/>
        <pc:sldMkLst>
          <pc:docMk/>
          <pc:sldMk cId="3331195889" sldId="430"/>
        </pc:sldMkLst>
      </pc:sldChg>
      <pc:sldChg chg="modSp add ord">
        <pc:chgData name="ANETA TRGACHEVSKA" userId="a9548a08-473a-4587-b8e8-8d623dc01d82" providerId="ADAL" clId="{5D623FAD-6A6A-4AE0-AE93-7ACC8B7BD140}" dt="2020-09-21T06:39:46.303" v="86" actId="14100"/>
        <pc:sldMkLst>
          <pc:docMk/>
          <pc:sldMk cId="2890389454" sldId="607"/>
        </pc:sldMkLst>
        <pc:spChg chg="mod">
          <ac:chgData name="ANETA TRGACHEVSKA" userId="a9548a08-473a-4587-b8e8-8d623dc01d82" providerId="ADAL" clId="{5D623FAD-6A6A-4AE0-AE93-7ACC8B7BD140}" dt="2020-09-21T06:39:46.303" v="86" actId="14100"/>
          <ac:spMkLst>
            <pc:docMk/>
            <pc:sldMk cId="2890389454" sldId="607"/>
            <ac:spMk id="10241" creationId="{E8841EB2-FB73-4E87-BE98-F3F6E14CEC92}"/>
          </ac:spMkLst>
        </pc:spChg>
      </pc:sldChg>
      <pc:sldChg chg="modSp add mod">
        <pc:chgData name="ANETA TRGACHEVSKA" userId="a9548a08-473a-4587-b8e8-8d623dc01d82" providerId="ADAL" clId="{5D623FAD-6A6A-4AE0-AE93-7ACC8B7BD140}" dt="2020-09-21T06:42:25.511" v="177" actId="20577"/>
        <pc:sldMkLst>
          <pc:docMk/>
          <pc:sldMk cId="3610045405" sldId="614"/>
        </pc:sldMkLst>
        <pc:spChg chg="mod">
          <ac:chgData name="ANETA TRGACHEVSKA" userId="a9548a08-473a-4587-b8e8-8d623dc01d82" providerId="ADAL" clId="{5D623FAD-6A6A-4AE0-AE93-7ACC8B7BD140}" dt="2020-09-21T06:42:25.511" v="177" actId="20577"/>
          <ac:spMkLst>
            <pc:docMk/>
            <pc:sldMk cId="3610045405" sldId="614"/>
            <ac:spMk id="2" creationId="{752955B6-2DF9-4507-80B2-B557F056B6AE}"/>
          </ac:spMkLst>
        </pc:spChg>
        <pc:spChg chg="mod">
          <ac:chgData name="ANETA TRGACHEVSKA" userId="a9548a08-473a-4587-b8e8-8d623dc01d82" providerId="ADAL" clId="{5D623FAD-6A6A-4AE0-AE93-7ACC8B7BD140}" dt="2020-09-21T06:41:30.712" v="168" actId="1076"/>
          <ac:spMkLst>
            <pc:docMk/>
            <pc:sldMk cId="3610045405" sldId="614"/>
            <ac:spMk id="3" creationId="{85F5F411-3954-4717-A154-26710A22D848}"/>
          </ac:spMkLst>
        </pc:spChg>
      </pc:sldChg>
      <pc:sldChg chg="add del ord">
        <pc:chgData name="ANETA TRGACHEVSKA" userId="a9548a08-473a-4587-b8e8-8d623dc01d82" providerId="ADAL" clId="{5D623FAD-6A6A-4AE0-AE93-7ACC8B7BD140}" dt="2020-09-21T06:41:17.663" v="165" actId="47"/>
        <pc:sldMkLst>
          <pc:docMk/>
          <pc:sldMk cId="1780991134" sldId="615"/>
        </pc:sldMkLst>
      </pc:sldChg>
    </pc:docChg>
  </pc:docChgLst>
  <pc:docChgLst>
    <pc:chgData name="Davron MUKHAMADIEV" userId="c4af64ca-aebf-4039-bd8c-205a96a83cca" providerId="ADAL" clId="{D75C3B08-2A63-40FA-BF48-B05A2FE0AE04}"/>
    <pc:docChg chg="undo custSel addSld delSld modSld modMainMaster">
      <pc:chgData name="Davron MUKHAMADIEV" userId="c4af64ca-aebf-4039-bd8c-205a96a83cca" providerId="ADAL" clId="{D75C3B08-2A63-40FA-BF48-B05A2FE0AE04}" dt="2020-09-21T20:53:27.105" v="477" actId="47"/>
      <pc:docMkLst>
        <pc:docMk/>
      </pc:docMkLst>
      <pc:sldChg chg="modSp mod">
        <pc:chgData name="Davron MUKHAMADIEV" userId="c4af64ca-aebf-4039-bd8c-205a96a83cca" providerId="ADAL" clId="{D75C3B08-2A63-40FA-BF48-B05A2FE0AE04}" dt="2020-09-21T20:45:54.020" v="214" actId="6549"/>
        <pc:sldMkLst>
          <pc:docMk/>
          <pc:sldMk cId="0" sldId="283"/>
        </pc:sldMkLst>
        <pc:spChg chg="mod">
          <ac:chgData name="Davron MUKHAMADIEV" userId="c4af64ca-aebf-4039-bd8c-205a96a83cca" providerId="ADAL" clId="{D75C3B08-2A63-40FA-BF48-B05A2FE0AE04}" dt="2020-09-21T20:45:54.020" v="214" actId="6549"/>
          <ac:spMkLst>
            <pc:docMk/>
            <pc:sldMk cId="0" sldId="283"/>
            <ac:spMk id="2" creationId="{0C861BF8-CBB0-48C9-9961-5F801AF1D154}"/>
          </ac:spMkLst>
        </pc:spChg>
      </pc:sldChg>
      <pc:sldChg chg="del">
        <pc:chgData name="Davron MUKHAMADIEV" userId="c4af64ca-aebf-4039-bd8c-205a96a83cca" providerId="ADAL" clId="{D75C3B08-2A63-40FA-BF48-B05A2FE0AE04}" dt="2020-09-21T20:53:27.105" v="477" actId="47"/>
        <pc:sldMkLst>
          <pc:docMk/>
          <pc:sldMk cId="3343795132" sldId="327"/>
        </pc:sldMkLst>
      </pc:sldChg>
      <pc:sldChg chg="add">
        <pc:chgData name="Davron MUKHAMADIEV" userId="c4af64ca-aebf-4039-bd8c-205a96a83cca" providerId="ADAL" clId="{D75C3B08-2A63-40FA-BF48-B05A2FE0AE04}" dt="2020-09-21T20:53:12.337" v="476"/>
        <pc:sldMkLst>
          <pc:docMk/>
          <pc:sldMk cId="50703354" sldId="375"/>
        </pc:sldMkLst>
      </pc:sldChg>
      <pc:sldChg chg="modSp mod">
        <pc:chgData name="Davron MUKHAMADIEV" userId="c4af64ca-aebf-4039-bd8c-205a96a83cca" providerId="ADAL" clId="{D75C3B08-2A63-40FA-BF48-B05A2FE0AE04}" dt="2020-09-21T20:47:11.587" v="309" actId="14100"/>
        <pc:sldMkLst>
          <pc:docMk/>
          <pc:sldMk cId="2845702339" sldId="414"/>
        </pc:sldMkLst>
        <pc:picChg chg="mod">
          <ac:chgData name="Davron MUKHAMADIEV" userId="c4af64ca-aebf-4039-bd8c-205a96a83cca" providerId="ADAL" clId="{D75C3B08-2A63-40FA-BF48-B05A2FE0AE04}" dt="2020-09-21T20:47:11.587" v="309" actId="14100"/>
          <ac:picMkLst>
            <pc:docMk/>
            <pc:sldMk cId="2845702339" sldId="414"/>
            <ac:picMk id="6" creationId="{A01F0BCD-AB15-4CE5-826A-1B69433B88A5}"/>
          </ac:picMkLst>
        </pc:picChg>
      </pc:sldChg>
      <pc:sldChg chg="modSp mod">
        <pc:chgData name="Davron MUKHAMADIEV" userId="c4af64ca-aebf-4039-bd8c-205a96a83cca" providerId="ADAL" clId="{D75C3B08-2A63-40FA-BF48-B05A2FE0AE04}" dt="2020-09-21T20:46:45.675" v="308" actId="6549"/>
        <pc:sldMkLst>
          <pc:docMk/>
          <pc:sldMk cId="2343655112" sldId="429"/>
        </pc:sldMkLst>
        <pc:spChg chg="mod">
          <ac:chgData name="Davron MUKHAMADIEV" userId="c4af64ca-aebf-4039-bd8c-205a96a83cca" providerId="ADAL" clId="{D75C3B08-2A63-40FA-BF48-B05A2FE0AE04}" dt="2020-09-21T20:46:45.675" v="308" actId="6549"/>
          <ac:spMkLst>
            <pc:docMk/>
            <pc:sldMk cId="2343655112" sldId="429"/>
            <ac:spMk id="2" creationId="{F5F85088-7EBC-4A3E-8B61-A24E79683F6D}"/>
          </ac:spMkLst>
        </pc:spChg>
      </pc:sldChg>
      <pc:sldChg chg="modSp mod">
        <pc:chgData name="Davron MUKHAMADIEV" userId="c4af64ca-aebf-4039-bd8c-205a96a83cca" providerId="ADAL" clId="{D75C3B08-2A63-40FA-BF48-B05A2FE0AE04}" dt="2020-09-21T20:52:55.687" v="475" actId="20577"/>
        <pc:sldMkLst>
          <pc:docMk/>
          <pc:sldMk cId="2890389454" sldId="607"/>
        </pc:sldMkLst>
        <pc:spChg chg="mod">
          <ac:chgData name="Davron MUKHAMADIEV" userId="c4af64ca-aebf-4039-bd8c-205a96a83cca" providerId="ADAL" clId="{D75C3B08-2A63-40FA-BF48-B05A2FE0AE04}" dt="2020-09-21T20:52:55.687" v="475" actId="20577"/>
          <ac:spMkLst>
            <pc:docMk/>
            <pc:sldMk cId="2890389454" sldId="607"/>
            <ac:spMk id="10242" creationId="{49CDB9B7-F3F9-46CA-B8D8-B6EF98633E18}"/>
          </ac:spMkLst>
        </pc:spChg>
      </pc:sldChg>
      <pc:sldChg chg="addSp delSp modSp add mod">
        <pc:chgData name="Davron MUKHAMADIEV" userId="c4af64ca-aebf-4039-bd8c-205a96a83cca" providerId="ADAL" clId="{D75C3B08-2A63-40FA-BF48-B05A2FE0AE04}" dt="2020-09-21T20:52:39.415" v="465" actId="14100"/>
        <pc:sldMkLst>
          <pc:docMk/>
          <pc:sldMk cId="2090365566" sldId="611"/>
        </pc:sldMkLst>
        <pc:spChg chg="mod">
          <ac:chgData name="Davron MUKHAMADIEV" userId="c4af64ca-aebf-4039-bd8c-205a96a83cca" providerId="ADAL" clId="{D75C3B08-2A63-40FA-BF48-B05A2FE0AE04}" dt="2020-09-21T20:50:35.426" v="443" actId="20577"/>
          <ac:spMkLst>
            <pc:docMk/>
            <pc:sldMk cId="2090365566" sldId="611"/>
            <ac:spMk id="2" creationId="{9C65D02A-F35B-49E9-ADB5-083BDEAB67FF}"/>
          </ac:spMkLst>
        </pc:spChg>
        <pc:spChg chg="del mod">
          <ac:chgData name="Davron MUKHAMADIEV" userId="c4af64ca-aebf-4039-bd8c-205a96a83cca" providerId="ADAL" clId="{D75C3B08-2A63-40FA-BF48-B05A2FE0AE04}" dt="2020-09-21T20:51:00.770" v="453" actId="478"/>
          <ac:spMkLst>
            <pc:docMk/>
            <pc:sldMk cId="2090365566" sldId="611"/>
            <ac:spMk id="3" creationId="{6B238CD8-2D25-448E-A1D3-52AB602CE40C}"/>
          </ac:spMkLst>
        </pc:spChg>
        <pc:spChg chg="add mod">
          <ac:chgData name="Davron MUKHAMADIEV" userId="c4af64ca-aebf-4039-bd8c-205a96a83cca" providerId="ADAL" clId="{D75C3B08-2A63-40FA-BF48-B05A2FE0AE04}" dt="2020-09-21T20:52:39.415" v="465" actId="14100"/>
          <ac:spMkLst>
            <pc:docMk/>
            <pc:sldMk cId="2090365566" sldId="611"/>
            <ac:spMk id="5" creationId="{04636C53-1C5C-4B80-942C-6922498A9FB4}"/>
          </ac:spMkLst>
        </pc:spChg>
        <pc:picChg chg="mod">
          <ac:chgData name="Davron MUKHAMADIEV" userId="c4af64ca-aebf-4039-bd8c-205a96a83cca" providerId="ADAL" clId="{D75C3B08-2A63-40FA-BF48-B05A2FE0AE04}" dt="2020-09-21T20:52:33.543" v="464" actId="14100"/>
          <ac:picMkLst>
            <pc:docMk/>
            <pc:sldMk cId="2090365566" sldId="611"/>
            <ac:picMk id="4" creationId="{6D8AFD00-67CA-48BA-B41F-DC773BDFB3ED}"/>
          </ac:picMkLst>
        </pc:picChg>
        <pc:picChg chg="add mod">
          <ac:chgData name="Davron MUKHAMADIEV" userId="c4af64ca-aebf-4039-bd8c-205a96a83cca" providerId="ADAL" clId="{D75C3B08-2A63-40FA-BF48-B05A2FE0AE04}" dt="2020-09-21T20:52:30.430" v="463" actId="14100"/>
          <ac:picMkLst>
            <pc:docMk/>
            <pc:sldMk cId="2090365566" sldId="611"/>
            <ac:picMk id="7" creationId="{FF339A30-68FB-49A8-BEE3-98DB004F01F3}"/>
          </ac:picMkLst>
        </pc:picChg>
      </pc:sldChg>
      <pc:sldChg chg="modSp mod">
        <pc:chgData name="Davron MUKHAMADIEV" userId="c4af64ca-aebf-4039-bd8c-205a96a83cca" providerId="ADAL" clId="{D75C3B08-2A63-40FA-BF48-B05A2FE0AE04}" dt="2020-09-21T20:48:59" v="342" actId="14100"/>
        <pc:sldMkLst>
          <pc:docMk/>
          <pc:sldMk cId="3610045405" sldId="614"/>
        </pc:sldMkLst>
        <pc:spChg chg="mod">
          <ac:chgData name="Davron MUKHAMADIEV" userId="c4af64ca-aebf-4039-bd8c-205a96a83cca" providerId="ADAL" clId="{D75C3B08-2A63-40FA-BF48-B05A2FE0AE04}" dt="2020-09-21T20:48:59" v="342" actId="14100"/>
          <ac:spMkLst>
            <pc:docMk/>
            <pc:sldMk cId="3610045405" sldId="614"/>
            <ac:spMk id="3" creationId="{85F5F411-3954-4717-A154-26710A22D848}"/>
          </ac:spMkLst>
        </pc:spChg>
      </pc:sldChg>
      <pc:sldChg chg="new del">
        <pc:chgData name="Davron MUKHAMADIEV" userId="c4af64ca-aebf-4039-bd8c-205a96a83cca" providerId="ADAL" clId="{D75C3B08-2A63-40FA-BF48-B05A2FE0AE04}" dt="2020-09-21T07:37:44.539" v="15" actId="47"/>
        <pc:sldMkLst>
          <pc:docMk/>
          <pc:sldMk cId="3479483458" sldId="615"/>
        </pc:sldMkLst>
      </pc:sldChg>
      <pc:sldMasterChg chg="modSldLayout">
        <pc:chgData name="Davron MUKHAMADIEV" userId="c4af64ca-aebf-4039-bd8c-205a96a83cca" providerId="ADAL" clId="{D75C3B08-2A63-40FA-BF48-B05A2FE0AE04}" dt="2020-09-21T20:44:43.198" v="197" actId="1076"/>
        <pc:sldMasterMkLst>
          <pc:docMk/>
          <pc:sldMasterMk cId="0" sldId="2147483648"/>
        </pc:sldMasterMkLst>
        <pc:sldLayoutChg chg="modSp mod">
          <pc:chgData name="Davron MUKHAMADIEV" userId="c4af64ca-aebf-4039-bd8c-205a96a83cca" providerId="ADAL" clId="{D75C3B08-2A63-40FA-BF48-B05A2FE0AE04}" dt="2020-09-21T20:44:43.198" v="197" actId="1076"/>
          <pc:sldLayoutMkLst>
            <pc:docMk/>
            <pc:sldMasterMk cId="0" sldId="2147483648"/>
            <pc:sldLayoutMk cId="1035349315" sldId="2147483732"/>
          </pc:sldLayoutMkLst>
          <pc:spChg chg="mod">
            <ac:chgData name="Davron MUKHAMADIEV" userId="c4af64ca-aebf-4039-bd8c-205a96a83cca" providerId="ADAL" clId="{D75C3B08-2A63-40FA-BF48-B05A2FE0AE04}" dt="2020-09-21T20:44:35.056" v="196" actId="1076"/>
            <ac:spMkLst>
              <pc:docMk/>
              <pc:sldMasterMk cId="0" sldId="2147483648"/>
              <pc:sldLayoutMk cId="1035349315" sldId="2147483732"/>
              <ac:spMk id="12" creationId="{00000000-0000-0000-0000-000000000000}"/>
            </ac:spMkLst>
          </pc:spChg>
          <pc:picChg chg="mod">
            <ac:chgData name="Davron MUKHAMADIEV" userId="c4af64ca-aebf-4039-bd8c-205a96a83cca" providerId="ADAL" clId="{D75C3B08-2A63-40FA-BF48-B05A2FE0AE04}" dt="2020-09-21T20:44:43.198" v="197" actId="1076"/>
            <ac:picMkLst>
              <pc:docMk/>
              <pc:sldMasterMk cId="0" sldId="2147483648"/>
              <pc:sldLayoutMk cId="1035349315" sldId="2147483732"/>
              <ac:picMk id="11" creationId="{00000000-0000-0000-0000-00000000000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BC871-FDB7-4F94-A914-278A149EA25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41541-1A2E-43C9-924C-5A6E7C63A6F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GB" b="1" dirty="0"/>
            <a:t>Health in Emergencies</a:t>
          </a:r>
          <a:endParaRPr lang="ru-RU" b="1" dirty="0"/>
        </a:p>
      </dgm:t>
    </dgm:pt>
    <dgm:pt modelId="{CC0D43D0-B4AE-4E5B-AD0F-B24E5E79D9F8}" type="parTrans" cxnId="{A5B8315D-A3E3-4512-AEBF-A29273FC3698}">
      <dgm:prSet/>
      <dgm:spPr/>
      <dgm:t>
        <a:bodyPr/>
        <a:lstStyle/>
        <a:p>
          <a:endParaRPr lang="ru-RU"/>
        </a:p>
      </dgm:t>
    </dgm:pt>
    <dgm:pt modelId="{D6F78280-1948-4FB3-9FF4-4777C421633D}" type="sibTrans" cxnId="{A5B8315D-A3E3-4512-AEBF-A29273FC3698}">
      <dgm:prSet/>
      <dgm:spPr/>
      <dgm:t>
        <a:bodyPr/>
        <a:lstStyle/>
        <a:p>
          <a:endParaRPr lang="ru-RU"/>
        </a:p>
      </dgm:t>
    </dgm:pt>
    <dgm:pt modelId="{9E7857A3-C794-422D-A81E-D2236EC67B4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GB" dirty="0"/>
            <a:t>To create effective response mechanisms to reduce death and negative effects to the health of people in disasters and situations of crisis;</a:t>
          </a:r>
          <a:endParaRPr lang="ru-RU" dirty="0"/>
        </a:p>
      </dgm:t>
    </dgm:pt>
    <dgm:pt modelId="{D2185476-2E52-45DA-8A9A-59AEC6A4164A}" type="parTrans" cxnId="{F5B83E15-17CE-4AE8-82DE-813CDD9469EE}">
      <dgm:prSet/>
      <dgm:spPr/>
      <dgm:t>
        <a:bodyPr/>
        <a:lstStyle/>
        <a:p>
          <a:endParaRPr lang="ru-RU"/>
        </a:p>
      </dgm:t>
    </dgm:pt>
    <dgm:pt modelId="{0075D7C3-26D4-41F3-8B87-2EB8CB5836AC}" type="sibTrans" cxnId="{F5B83E15-17CE-4AE8-82DE-813CDD9469EE}">
      <dgm:prSet/>
      <dgm:spPr/>
      <dgm:t>
        <a:bodyPr/>
        <a:lstStyle/>
        <a:p>
          <a:endParaRPr lang="ru-RU"/>
        </a:p>
      </dgm:t>
    </dgm:pt>
    <dgm:pt modelId="{AB2EFC52-94F9-4223-83B1-7852FDE86D7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GB" sz="1600" b="1" dirty="0"/>
            <a:t>Universal health coverage with a focus on community health</a:t>
          </a:r>
          <a:r>
            <a:rPr lang="en-GB" sz="1600" dirty="0"/>
            <a:t> </a:t>
          </a:r>
          <a:endParaRPr lang="ru-RU" sz="1600" dirty="0"/>
        </a:p>
        <a:p>
          <a:pPr algn="l">
            <a:buFont typeface="Courier New" panose="02070309020205020404" pitchFamily="49" charset="0"/>
            <a:buChar char="o"/>
          </a:pPr>
          <a:r>
            <a:rPr lang="en-GB" sz="1100" dirty="0"/>
            <a:t>-Advocating for access to health of the most vulnerable groups</a:t>
          </a:r>
          <a:endParaRPr lang="ru-RU" sz="1100" dirty="0"/>
        </a:p>
        <a:p>
          <a:pPr algn="l">
            <a:buFont typeface="Courier New" panose="02070309020205020404" pitchFamily="49" charset="0"/>
            <a:buChar char="o"/>
          </a:pPr>
          <a:r>
            <a:rPr lang="en-GB" sz="1100" dirty="0"/>
            <a:t>-Acceleration of HIV prevention and reduction of the impact of HIV, AIDS and Tuberculosis, with special focus on non - stigma, non -discrimination</a:t>
          </a:r>
          <a:endParaRPr lang="ru-RU" sz="1100" dirty="0"/>
        </a:p>
        <a:p>
          <a:pPr algn="l">
            <a:buFont typeface="Courier New" panose="02070309020205020404" pitchFamily="49" charset="0"/>
            <a:buChar char="o"/>
          </a:pPr>
          <a:r>
            <a:rPr lang="en-GB" sz="1100" dirty="0"/>
            <a:t>-Strengthened routine immunization and polio eradication programs. </a:t>
          </a:r>
        </a:p>
        <a:p>
          <a:pPr algn="l">
            <a:buFont typeface="Courier New" panose="02070309020205020404" pitchFamily="49" charset="0"/>
            <a:buChar char="o"/>
          </a:pPr>
          <a:r>
            <a:rPr lang="en-GB" sz="1100" dirty="0"/>
            <a:t>-Strengthened blood safety programs through community mobilization, information sharing and documentation of best practices</a:t>
          </a:r>
          <a:endParaRPr lang="ru-RU" sz="1100" b="1" dirty="0"/>
        </a:p>
      </dgm:t>
    </dgm:pt>
    <dgm:pt modelId="{5536FF21-0CFF-4070-9D50-D757E03C522D}" type="parTrans" cxnId="{3851DE7E-0E6B-4779-83BA-6D4E1D372A4E}">
      <dgm:prSet/>
      <dgm:spPr/>
      <dgm:t>
        <a:bodyPr/>
        <a:lstStyle/>
        <a:p>
          <a:endParaRPr lang="ru-RU"/>
        </a:p>
      </dgm:t>
    </dgm:pt>
    <dgm:pt modelId="{B4150D86-601F-4507-BF5E-60400C3D8A3A}" type="sibTrans" cxnId="{3851DE7E-0E6B-4779-83BA-6D4E1D372A4E}">
      <dgm:prSet/>
      <dgm:spPr/>
      <dgm:t>
        <a:bodyPr/>
        <a:lstStyle/>
        <a:p>
          <a:endParaRPr lang="ru-RU"/>
        </a:p>
      </dgm:t>
    </dgm:pt>
    <dgm:pt modelId="{FA8BC10B-04AC-478B-9910-68EA4FF0734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b="1"/>
            <a:t>Promotion of healthy life styles and NCDs prevention through the life-course</a:t>
          </a:r>
          <a:endParaRPr lang="ru-RU" b="1"/>
        </a:p>
      </dgm:t>
    </dgm:pt>
    <dgm:pt modelId="{DEE4DBE4-C380-4D18-844D-3010327A47F1}" type="parTrans" cxnId="{0D0DDB1A-C5CD-42F1-9A96-D63C92932F32}">
      <dgm:prSet/>
      <dgm:spPr/>
      <dgm:t>
        <a:bodyPr/>
        <a:lstStyle/>
        <a:p>
          <a:endParaRPr lang="ru-RU"/>
        </a:p>
      </dgm:t>
    </dgm:pt>
    <dgm:pt modelId="{2AEB4BFE-A5A6-422B-8469-720A116BBDD9}" type="sibTrans" cxnId="{0D0DDB1A-C5CD-42F1-9A96-D63C92932F32}">
      <dgm:prSet/>
      <dgm:spPr/>
      <dgm:t>
        <a:bodyPr/>
        <a:lstStyle/>
        <a:p>
          <a:endParaRPr lang="ru-RU"/>
        </a:p>
      </dgm:t>
    </dgm:pt>
    <dgm:pt modelId="{546E7A1E-E68E-498B-BD16-A2DBA03F90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GB"/>
            <a:t>To support of the most vulnerable older people and promotion of healthy ageing. </a:t>
          </a:r>
          <a:endParaRPr lang="ru-RU"/>
        </a:p>
      </dgm:t>
    </dgm:pt>
    <dgm:pt modelId="{9D109E75-2C00-4036-9D53-B6844803B43F}" type="parTrans" cxnId="{D3AEED86-13E4-4BD4-84C9-D890E230C50E}">
      <dgm:prSet/>
      <dgm:spPr/>
      <dgm:t>
        <a:bodyPr/>
        <a:lstStyle/>
        <a:p>
          <a:endParaRPr lang="ru-RU"/>
        </a:p>
      </dgm:t>
    </dgm:pt>
    <dgm:pt modelId="{0D6BEFCD-C29F-41DF-AF6D-7845B8591F81}" type="sibTrans" cxnId="{D3AEED86-13E4-4BD4-84C9-D890E230C50E}">
      <dgm:prSet/>
      <dgm:spPr/>
      <dgm:t>
        <a:bodyPr/>
        <a:lstStyle/>
        <a:p>
          <a:endParaRPr lang="ru-RU"/>
        </a:p>
      </dgm:t>
    </dgm:pt>
    <dgm:pt modelId="{DEF1B546-264E-462C-8C91-A4AF2E9A7C7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To enhance Home care, social inclusion activities</a:t>
          </a:r>
          <a:endParaRPr lang="ru-RU" dirty="0"/>
        </a:p>
      </dgm:t>
    </dgm:pt>
    <dgm:pt modelId="{5FD85230-E184-43AF-9987-6C5CC4065EF1}" type="parTrans" cxnId="{EF2B2443-F088-42A1-8B18-53D965DEBE74}">
      <dgm:prSet/>
      <dgm:spPr/>
      <dgm:t>
        <a:bodyPr/>
        <a:lstStyle/>
        <a:p>
          <a:endParaRPr lang="ru-RU"/>
        </a:p>
      </dgm:t>
    </dgm:pt>
    <dgm:pt modelId="{C7D316FD-A847-48AE-8180-C5C2FBD6C00D}" type="sibTrans" cxnId="{EF2B2443-F088-42A1-8B18-53D965DEBE74}">
      <dgm:prSet/>
      <dgm:spPr/>
      <dgm:t>
        <a:bodyPr/>
        <a:lstStyle/>
        <a:p>
          <a:endParaRPr lang="ru-RU"/>
        </a:p>
      </dgm:t>
    </dgm:pt>
    <dgm:pt modelId="{0D2381BC-597B-43D8-A653-9FB86D15E78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GB"/>
            <a:t>Strengthening and advocate First Aid and Psychosocial support activities</a:t>
          </a:r>
          <a:endParaRPr lang="ru-RU"/>
        </a:p>
      </dgm:t>
    </dgm:pt>
    <dgm:pt modelId="{74577DA3-EF24-4214-BE79-F8369D86ED13}" type="parTrans" cxnId="{DD66D6B3-F6DA-4B5B-A139-69CEB4026D68}">
      <dgm:prSet/>
      <dgm:spPr/>
      <dgm:t>
        <a:bodyPr/>
        <a:lstStyle/>
        <a:p>
          <a:endParaRPr lang="ru-RU"/>
        </a:p>
      </dgm:t>
    </dgm:pt>
    <dgm:pt modelId="{B2996A10-05DB-4824-9DE2-9A79D80AA122}" type="sibTrans" cxnId="{DD66D6B3-F6DA-4B5B-A139-69CEB4026D68}">
      <dgm:prSet/>
      <dgm:spPr/>
      <dgm:t>
        <a:bodyPr/>
        <a:lstStyle/>
        <a:p>
          <a:endParaRPr lang="ru-RU"/>
        </a:p>
      </dgm:t>
    </dgm:pt>
    <dgm:pt modelId="{2590E388-3056-484F-8643-596C2984D517}" type="pres">
      <dgm:prSet presAssocID="{54EBC871-FDB7-4F94-A914-278A149EA2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BA24E70-0841-4816-BB8C-55F8D468AF81}" type="pres">
      <dgm:prSet presAssocID="{D1841541-1A2E-43C9-924C-5A6E7C63A6F9}" presName="node" presStyleLbl="node1" presStyleIdx="0" presStyleCnt="3" custLinFactNeighborX="-513" custLinFactNeighborY="7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AFA55A-957C-4E46-A92A-8E0970526B68}" type="pres">
      <dgm:prSet presAssocID="{D6F78280-1948-4FB3-9FF4-4777C421633D}" presName="sibTrans" presStyleCnt="0"/>
      <dgm:spPr/>
    </dgm:pt>
    <dgm:pt modelId="{F89A3A33-CA31-4715-91E4-D435168BBA84}" type="pres">
      <dgm:prSet presAssocID="{AB2EFC52-94F9-4223-83B1-7852FDE86D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DB758-0006-4989-8FB6-6A0FA918405A}" type="pres">
      <dgm:prSet presAssocID="{B4150D86-601F-4507-BF5E-60400C3D8A3A}" presName="sibTrans" presStyleCnt="0"/>
      <dgm:spPr/>
    </dgm:pt>
    <dgm:pt modelId="{579C4BCC-7A64-4F7D-9F5A-BCEB0F397ED3}" type="pres">
      <dgm:prSet presAssocID="{FA8BC10B-04AC-478B-9910-68EA4FF073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AEED86-13E4-4BD4-84C9-D890E230C50E}" srcId="{FA8BC10B-04AC-478B-9910-68EA4FF07340}" destId="{546E7A1E-E68E-498B-BD16-A2DBA03F9020}" srcOrd="0" destOrd="0" parTransId="{9D109E75-2C00-4036-9D53-B6844803B43F}" sibTransId="{0D6BEFCD-C29F-41DF-AF6D-7845B8591F81}"/>
    <dgm:cxn modelId="{F5B83E15-17CE-4AE8-82DE-813CDD9469EE}" srcId="{D1841541-1A2E-43C9-924C-5A6E7C63A6F9}" destId="{9E7857A3-C794-422D-A81E-D2236EC67B48}" srcOrd="0" destOrd="0" parTransId="{D2185476-2E52-45DA-8A9A-59AEC6A4164A}" sibTransId="{0075D7C3-26D4-41F3-8B87-2EB8CB5836AC}"/>
    <dgm:cxn modelId="{0D0DDB1A-C5CD-42F1-9A96-D63C92932F32}" srcId="{54EBC871-FDB7-4F94-A914-278A149EA25C}" destId="{FA8BC10B-04AC-478B-9910-68EA4FF07340}" srcOrd="2" destOrd="0" parTransId="{DEE4DBE4-C380-4D18-844D-3010327A47F1}" sibTransId="{2AEB4BFE-A5A6-422B-8469-720A116BBDD9}"/>
    <dgm:cxn modelId="{A5B8315D-A3E3-4512-AEBF-A29273FC3698}" srcId="{54EBC871-FDB7-4F94-A914-278A149EA25C}" destId="{D1841541-1A2E-43C9-924C-5A6E7C63A6F9}" srcOrd="0" destOrd="0" parTransId="{CC0D43D0-B4AE-4E5B-AD0F-B24E5E79D9F8}" sibTransId="{D6F78280-1948-4FB3-9FF4-4777C421633D}"/>
    <dgm:cxn modelId="{135149F8-D27D-46EA-840E-1DE8A3B61BFD}" type="presOf" srcId="{DEF1B546-264E-462C-8C91-A4AF2E9A7C7F}" destId="{579C4BCC-7A64-4F7D-9F5A-BCEB0F397ED3}" srcOrd="0" destOrd="2" presId="urn:microsoft.com/office/officeart/2005/8/layout/hList6"/>
    <dgm:cxn modelId="{77AC07D1-A504-4ABF-B26F-EB78DB9B4138}" type="presOf" srcId="{9E7857A3-C794-422D-A81E-D2236EC67B48}" destId="{ABA24E70-0841-4816-BB8C-55F8D468AF81}" srcOrd="0" destOrd="1" presId="urn:microsoft.com/office/officeart/2005/8/layout/hList6"/>
    <dgm:cxn modelId="{EF2B2443-F088-42A1-8B18-53D965DEBE74}" srcId="{FA8BC10B-04AC-478B-9910-68EA4FF07340}" destId="{DEF1B546-264E-462C-8C91-A4AF2E9A7C7F}" srcOrd="1" destOrd="0" parTransId="{5FD85230-E184-43AF-9987-6C5CC4065EF1}" sibTransId="{C7D316FD-A847-48AE-8180-C5C2FBD6C00D}"/>
    <dgm:cxn modelId="{6F3562F6-8723-408F-892C-EF15938DA256}" type="presOf" srcId="{D1841541-1A2E-43C9-924C-5A6E7C63A6F9}" destId="{ABA24E70-0841-4816-BB8C-55F8D468AF81}" srcOrd="0" destOrd="0" presId="urn:microsoft.com/office/officeart/2005/8/layout/hList6"/>
    <dgm:cxn modelId="{DD66D6B3-F6DA-4B5B-A139-69CEB4026D68}" srcId="{D1841541-1A2E-43C9-924C-5A6E7C63A6F9}" destId="{0D2381BC-597B-43D8-A653-9FB86D15E786}" srcOrd="1" destOrd="0" parTransId="{74577DA3-EF24-4214-BE79-F8369D86ED13}" sibTransId="{B2996A10-05DB-4824-9DE2-9A79D80AA122}"/>
    <dgm:cxn modelId="{333FD5B7-FDBD-45F5-AB19-FF45A85CA34E}" type="presOf" srcId="{54EBC871-FDB7-4F94-A914-278A149EA25C}" destId="{2590E388-3056-484F-8643-596C2984D517}" srcOrd="0" destOrd="0" presId="urn:microsoft.com/office/officeart/2005/8/layout/hList6"/>
    <dgm:cxn modelId="{3851DE7E-0E6B-4779-83BA-6D4E1D372A4E}" srcId="{54EBC871-FDB7-4F94-A914-278A149EA25C}" destId="{AB2EFC52-94F9-4223-83B1-7852FDE86D7F}" srcOrd="1" destOrd="0" parTransId="{5536FF21-0CFF-4070-9D50-D757E03C522D}" sibTransId="{B4150D86-601F-4507-BF5E-60400C3D8A3A}"/>
    <dgm:cxn modelId="{6BCA2346-6C4E-4BA2-A7D6-AF85DB398A65}" type="presOf" srcId="{546E7A1E-E68E-498B-BD16-A2DBA03F9020}" destId="{579C4BCC-7A64-4F7D-9F5A-BCEB0F397ED3}" srcOrd="0" destOrd="1" presId="urn:microsoft.com/office/officeart/2005/8/layout/hList6"/>
    <dgm:cxn modelId="{83C8C070-85C4-494B-8344-FC2F36C00798}" type="presOf" srcId="{AB2EFC52-94F9-4223-83B1-7852FDE86D7F}" destId="{F89A3A33-CA31-4715-91E4-D435168BBA84}" srcOrd="0" destOrd="0" presId="urn:microsoft.com/office/officeart/2005/8/layout/hList6"/>
    <dgm:cxn modelId="{6A249C19-5E58-4ED3-A7C1-EDA72275A1B7}" type="presOf" srcId="{0D2381BC-597B-43D8-A653-9FB86D15E786}" destId="{ABA24E70-0841-4816-BB8C-55F8D468AF81}" srcOrd="0" destOrd="2" presId="urn:microsoft.com/office/officeart/2005/8/layout/hList6"/>
    <dgm:cxn modelId="{CE48F95E-00D0-4ACF-9440-8C1482C77AD7}" type="presOf" srcId="{FA8BC10B-04AC-478B-9910-68EA4FF07340}" destId="{579C4BCC-7A64-4F7D-9F5A-BCEB0F397ED3}" srcOrd="0" destOrd="0" presId="urn:microsoft.com/office/officeart/2005/8/layout/hList6"/>
    <dgm:cxn modelId="{E48EAE30-DB61-41A3-A242-50700702AD34}" type="presParOf" srcId="{2590E388-3056-484F-8643-596C2984D517}" destId="{ABA24E70-0841-4816-BB8C-55F8D468AF81}" srcOrd="0" destOrd="0" presId="urn:microsoft.com/office/officeart/2005/8/layout/hList6"/>
    <dgm:cxn modelId="{682D95FF-995C-4EE7-924B-75D7A6BE0BA7}" type="presParOf" srcId="{2590E388-3056-484F-8643-596C2984D517}" destId="{4EAFA55A-957C-4E46-A92A-8E0970526B68}" srcOrd="1" destOrd="0" presId="urn:microsoft.com/office/officeart/2005/8/layout/hList6"/>
    <dgm:cxn modelId="{A00A1004-E005-4A54-BFF7-6ED22D8F566F}" type="presParOf" srcId="{2590E388-3056-484F-8643-596C2984D517}" destId="{F89A3A33-CA31-4715-91E4-D435168BBA84}" srcOrd="2" destOrd="0" presId="urn:microsoft.com/office/officeart/2005/8/layout/hList6"/>
    <dgm:cxn modelId="{AEFE7A91-50E1-4FD3-B946-812490363474}" type="presParOf" srcId="{2590E388-3056-484F-8643-596C2984D517}" destId="{81EDB758-0006-4989-8FB6-6A0FA918405A}" srcOrd="3" destOrd="0" presId="urn:microsoft.com/office/officeart/2005/8/layout/hList6"/>
    <dgm:cxn modelId="{A3695046-7DEF-45DD-B5CA-0AA13F8DDA0D}" type="presParOf" srcId="{2590E388-3056-484F-8643-596C2984D517}" destId="{579C4BCC-7A64-4F7D-9F5A-BCEB0F397ED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24E70-0841-4816-BB8C-55F8D468AF81}">
      <dsp:nvSpPr>
        <dsp:cNvPr id="0" name=""/>
        <dsp:cNvSpPr/>
      </dsp:nvSpPr>
      <dsp:spPr>
        <a:xfrm rot="16200000">
          <a:off x="-587070" y="587070"/>
          <a:ext cx="3906175" cy="2732034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Health in Emergencies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1500" kern="1200" dirty="0"/>
            <a:t>To create effective response mechanisms to reduce death and negative effects to the health of people in disasters and situations of crisis;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1500" kern="1200"/>
            <a:t>Strengthening and advocate First Aid and Psychosocial support activities</a:t>
          </a:r>
          <a:endParaRPr lang="ru-RU" sz="1500" kern="1200"/>
        </a:p>
      </dsp:txBody>
      <dsp:txXfrm rot="5400000">
        <a:off x="1" y="781234"/>
        <a:ext cx="2732034" cy="2343705"/>
      </dsp:txXfrm>
    </dsp:sp>
    <dsp:sp modelId="{F89A3A33-CA31-4715-91E4-D435168BBA84}">
      <dsp:nvSpPr>
        <dsp:cNvPr id="0" name=""/>
        <dsp:cNvSpPr/>
      </dsp:nvSpPr>
      <dsp:spPr>
        <a:xfrm rot="16200000">
          <a:off x="2350917" y="587070"/>
          <a:ext cx="3906175" cy="2732034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Universal health coverage with a focus on community health</a:t>
          </a:r>
          <a:r>
            <a:rPr lang="en-GB" sz="1600" kern="1200" dirty="0"/>
            <a:t> 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en-GB" sz="1100" kern="1200" dirty="0"/>
            <a:t>-Advocating for access to health of the most vulnerable groups</a:t>
          </a:r>
          <a:endParaRPr lang="ru-RU" sz="11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en-GB" sz="1100" kern="1200" dirty="0"/>
            <a:t>-Acceleration of HIV prevention and reduction of the impact of HIV, AIDS and Tuberculosis, with special focus on non - stigma, non -discrimination</a:t>
          </a:r>
          <a:endParaRPr lang="ru-RU" sz="11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en-GB" sz="1100" kern="1200" dirty="0"/>
            <a:t>-Strengthened routine immunization and polio eradication programs.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en-GB" sz="1100" kern="1200" dirty="0"/>
            <a:t>-Strengthened blood safety programs through community mobilization, information sharing and documentation of best practices</a:t>
          </a:r>
          <a:endParaRPr lang="ru-RU" sz="1100" b="1" kern="1200" dirty="0"/>
        </a:p>
      </dsp:txBody>
      <dsp:txXfrm rot="5400000">
        <a:off x="2937988" y="781234"/>
        <a:ext cx="2732034" cy="2343705"/>
      </dsp:txXfrm>
    </dsp:sp>
    <dsp:sp modelId="{579C4BCC-7A64-4F7D-9F5A-BCEB0F397ED3}">
      <dsp:nvSpPr>
        <dsp:cNvPr id="0" name=""/>
        <dsp:cNvSpPr/>
      </dsp:nvSpPr>
      <dsp:spPr>
        <a:xfrm rot="16200000">
          <a:off x="5287855" y="587070"/>
          <a:ext cx="3906175" cy="2732034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303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/>
            <a:t>Promotion of healthy life styles and NCDs prevention through the life-course</a:t>
          </a:r>
          <a:endParaRPr lang="ru-RU" sz="19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1500" kern="1200"/>
            <a:t>To support of the most vulnerable older people and promotion of healthy ageing. </a:t>
          </a:r>
          <a:endParaRPr lang="ru-RU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/>
            <a:t>To enhance Home care, social inclusion activities</a:t>
          </a:r>
          <a:endParaRPr lang="ru-RU" sz="1500" kern="1200" dirty="0"/>
        </a:p>
      </dsp:txBody>
      <dsp:txXfrm rot="5400000">
        <a:off x="5874926" y="781234"/>
        <a:ext cx="2732034" cy="2343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AFCF-6D43-43AC-A1AC-9A50C16EC15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2821-57EC-4B9A-A9F6-D86E11997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8B052-3535-418E-842C-84C4D30A60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7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FD187-7D74-4BFC-B925-AD91EFADB35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7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DRR in Central Asia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8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005"/>
            <a:ext cx="9144000" cy="59650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940152" y="180765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INTERNATIONAL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FEDERATION OF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CROSS 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CRESCENT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SOCIETIES</a:t>
            </a:r>
            <a:endParaRPr lang="fr-FR" sz="1800" baseline="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940152" y="4708301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192 National</a:t>
            </a:r>
          </a:p>
          <a:p>
            <a:pPr rtl="0"/>
            <a:r>
              <a:rPr lang="en-GB" sz="1400" b="1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Cross and</a:t>
            </a:r>
          </a:p>
          <a:p>
            <a:pPr rtl="0"/>
            <a:r>
              <a:rPr lang="en-GB" sz="1400" b="1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Red Crescent Societies</a:t>
            </a:r>
          </a:p>
          <a:p>
            <a:pPr rtl="0"/>
            <a:endParaRPr lang="en-GB" sz="1400" b="1" i="0" u="none" strike="noStrike" kern="1200" baseline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rtl="0"/>
            <a:r>
              <a:rPr lang="en-GB" sz="1400" b="1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Leaving</a:t>
            </a:r>
          </a:p>
          <a:p>
            <a:pPr rtl="0"/>
            <a:r>
              <a:rPr lang="en-GB" sz="1400" b="1" i="0" u="none" strike="noStrike" kern="1200" baseline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no one behind.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279629" y="63380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B79E097-6BE6-4AF3-986B-AA9B00C43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63688" cy="17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0"/>
          </p:nvPr>
        </p:nvSpPr>
        <p:spPr>
          <a:xfrm>
            <a:off x="4572001" y="-2"/>
            <a:ext cx="4571999" cy="6858002"/>
          </a:xfrm>
          <a:custGeom>
            <a:avLst/>
            <a:gdLst>
              <a:gd name="connsiteX0" fmla="*/ 0 w 6095998"/>
              <a:gd name="connsiteY0" fmla="*/ 0 h 6858002"/>
              <a:gd name="connsiteX1" fmla="*/ 6095998 w 6095998"/>
              <a:gd name="connsiteY1" fmla="*/ 0 h 6858002"/>
              <a:gd name="connsiteX2" fmla="*/ 6095998 w 6095998"/>
              <a:gd name="connsiteY2" fmla="*/ 6858002 h 6858002"/>
              <a:gd name="connsiteX3" fmla="*/ 0 w 609599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8" h="6858002">
                <a:moveTo>
                  <a:pt x="0" y="0"/>
                </a:moveTo>
                <a:lnTo>
                  <a:pt x="6095998" y="0"/>
                </a:lnTo>
                <a:lnTo>
                  <a:pt x="6095998" y="6858002"/>
                </a:lnTo>
                <a:lnTo>
                  <a:pt x="0" y="6858002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791992" y="1629642"/>
            <a:ext cx="3239578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791991" y="4782731"/>
            <a:ext cx="3239579" cy="90251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91992" y="2346221"/>
            <a:ext cx="3239578" cy="2165454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0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Прямоугольный треугольник 15"/>
          <p:cNvSpPr/>
          <p:nvPr userDrawn="1"/>
        </p:nvSpPr>
        <p:spPr bwMode="auto">
          <a:xfrm flipH="1">
            <a:off x="8392737" y="5775326"/>
            <a:ext cx="751263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4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pan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57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71" y="1129936"/>
            <a:ext cx="7565231" cy="778381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18663" y="1484245"/>
            <a:ext cx="5665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7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200AB0E-2681-489B-8F07-B206AF211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63688" cy="17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74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4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3208784"/>
              <a:ext cx="4724400" cy="143629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>
                  <a:solidFill>
                    <a:srgbClr val="E8C7B0"/>
                  </a:solidFill>
                </a:rPr>
                <a:t>FOR FURTHER INFORMATION,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>
                  <a:solidFill>
                    <a:srgbClr val="E8C7B0"/>
                  </a:solidFill>
                </a:rPr>
                <a:t>IFRC TAJIKISTAN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>
                  <a:solidFill>
                    <a:schemeClr val="bg1"/>
                  </a:solidFill>
                </a:rPr>
                <a:t>SHAMSUDDIN MUHIDDINOV, DM COORDINATOR</a:t>
              </a:r>
              <a:r>
                <a:rPr lang="en-US" sz="2000" baseline="30000">
                  <a:solidFill>
                    <a:schemeClr val="bg1"/>
                  </a:solidFill>
                </a:rPr>
                <a:t/>
              </a:r>
              <a:br>
                <a:rPr lang="en-US" sz="2000" baseline="30000">
                  <a:solidFill>
                    <a:schemeClr val="bg1"/>
                  </a:solidFill>
                </a:rPr>
              </a:br>
              <a:r>
                <a:rPr lang="en-US" sz="2000" b="1" baseline="30000">
                  <a:solidFill>
                    <a:schemeClr val="bg1"/>
                  </a:solidFill>
                </a:rPr>
                <a:t>TEL. : +992 93 839 0000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>
                  <a:solidFill>
                    <a:schemeClr val="bg1"/>
                  </a:solidFill>
                </a:rPr>
                <a:t>EMAIL: shamsudin.muhudinov@ifrc.org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6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9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8A06EA-2180-44B6-B03D-F199984EC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63688" cy="17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3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klaxoon.com/join/MJAUBB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861BF8-CBB0-48C9-9961-5F801AF1D154}"/>
              </a:ext>
            </a:extLst>
          </p:cNvPr>
          <p:cNvSpPr/>
          <p:nvPr/>
        </p:nvSpPr>
        <p:spPr>
          <a:xfrm>
            <a:off x="5729681" y="3319975"/>
            <a:ext cx="3260039" cy="1408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bg1"/>
                </a:solidFill>
              </a:rPr>
              <a:t>IFRC Europe </a:t>
            </a:r>
            <a:r>
              <a:rPr lang="en-GB" sz="2400" b="1" i="1" dirty="0" smtClean="0">
                <a:solidFill>
                  <a:schemeClr val="bg1"/>
                </a:solidFill>
              </a:rPr>
              <a:t>RO</a:t>
            </a:r>
          </a:p>
          <a:p>
            <a:pPr algn="ctr"/>
            <a:r>
              <a:rPr lang="en-GB" sz="2400" b="1" i="1" dirty="0" smtClean="0">
                <a:solidFill>
                  <a:schemeClr val="bg1"/>
                </a:solidFill>
                <a:latin typeface="Calibri"/>
              </a:rPr>
              <a:t>&amp; GFARC</a:t>
            </a:r>
            <a:endParaRPr lang="en-GB" sz="2400" b="1" i="1" dirty="0">
              <a:solidFill>
                <a:schemeClr val="bg1"/>
              </a:solidFill>
            </a:endParaRPr>
          </a:p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Priorities in </a:t>
            </a:r>
            <a:r>
              <a:rPr lang="en-GB" sz="2400" b="1" i="1" dirty="0">
                <a:solidFill>
                  <a:schemeClr val="bg1"/>
                </a:solidFill>
              </a:rPr>
              <a:t>First Aid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xmlns="" id="{E8841EB2-FB73-4E87-BE98-F3F6E14C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33" y="633194"/>
            <a:ext cx="6998677" cy="781660"/>
          </a:xfrm>
          <a:ln/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Facebook and </a:t>
            </a:r>
            <a:r>
              <a:rPr lang="en-US" altLang="en-US" dirty="0" err="1" smtClean="0">
                <a:solidFill>
                  <a:srgbClr val="FF0000"/>
                </a:solidFill>
              </a:rPr>
              <a:t>Youtube</a:t>
            </a:r>
            <a:r>
              <a:rPr lang="en-US" altLang="en-US" dirty="0" smtClean="0">
                <a:solidFill>
                  <a:srgbClr val="FF0000"/>
                </a:solidFill>
              </a:rPr>
              <a:t> channel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49CDB9B7-F3F9-46CA-B8D8-B6EF98633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5938400" cy="4320306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fr-FR" sz="2400" dirty="0"/>
              <a:t>FACEBOOK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 err="1">
                <a:solidFill>
                  <a:srgbClr val="FF0000"/>
                </a:solidFill>
              </a:rPr>
              <a:t>Community</a:t>
            </a:r>
            <a:r>
              <a:rPr lang="fr-FR" sz="2400" dirty="0">
                <a:solidFill>
                  <a:srgbClr val="FF0000"/>
                </a:solidFill>
              </a:rPr>
              <a:t> of practices </a:t>
            </a: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400" dirty="0" smtClean="0"/>
              <a:t>More </a:t>
            </a:r>
            <a:r>
              <a:rPr lang="fr-FR" sz="2400" dirty="0" err="1"/>
              <a:t>than</a:t>
            </a:r>
            <a:r>
              <a:rPr lang="fr-FR" sz="2400" dirty="0"/>
              <a:t> 6700 </a:t>
            </a:r>
            <a:r>
              <a:rPr lang="fr-FR" sz="2400" dirty="0" err="1"/>
              <a:t>followers</a:t>
            </a:r>
            <a:r>
              <a:rPr lang="fr-FR" sz="2400" dirty="0"/>
              <a:t> and 1100 </a:t>
            </a:r>
            <a:r>
              <a:rPr lang="fr-FR" sz="2400" dirty="0" err="1"/>
              <a:t>persons</a:t>
            </a:r>
            <a:r>
              <a:rPr lang="fr-FR" sz="2400" dirty="0"/>
              <a:t> in the group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altLang="en-US" sz="2400" dirty="0"/>
          </a:p>
          <a:p>
            <a:pPr marL="0" indent="0">
              <a:buNone/>
            </a:pPr>
            <a:r>
              <a:rPr lang="es-ES" dirty="0" err="1">
                <a:solidFill>
                  <a:schemeClr val="accent1"/>
                </a:solidFill>
              </a:rPr>
              <a:t>Youtube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channel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/>
              <a:t>launched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1st </a:t>
            </a:r>
            <a:r>
              <a:rPr lang="es-ES" dirty="0" err="1"/>
              <a:t>July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First </a:t>
            </a:r>
            <a:r>
              <a:rPr lang="es-ES" dirty="0" err="1"/>
              <a:t>aid</a:t>
            </a:r>
            <a:r>
              <a:rPr lang="es-ES" dirty="0"/>
              <a:t> in 4 </a:t>
            </a:r>
            <a:r>
              <a:rPr lang="es-ES" dirty="0" err="1"/>
              <a:t>languages</a:t>
            </a:r>
            <a:r>
              <a:rPr lang="es-ES" dirty="0"/>
              <a:t>, DRR, </a:t>
            </a:r>
            <a:r>
              <a:rPr lang="es-ES" dirty="0" err="1"/>
              <a:t>playlist</a:t>
            </a:r>
            <a:r>
              <a:rPr lang="es-ES" dirty="0"/>
              <a:t>, </a:t>
            </a:r>
            <a:r>
              <a:rPr lang="es-ES" dirty="0" err="1"/>
              <a:t>webinars</a:t>
            </a:r>
            <a:r>
              <a:rPr lang="es-ES" dirty="0"/>
              <a:t>, </a:t>
            </a:r>
            <a:r>
              <a:rPr lang="es-ES" dirty="0" err="1"/>
              <a:t>com’s</a:t>
            </a:r>
            <a:r>
              <a:rPr lang="es-ES" dirty="0"/>
              <a:t> </a:t>
            </a:r>
            <a:r>
              <a:rPr lang="es-ES" dirty="0" err="1"/>
              <a:t>campaign</a:t>
            </a:r>
            <a:r>
              <a:rPr lang="es-ES" dirty="0"/>
              <a:t>…</a:t>
            </a:r>
            <a:endParaRPr lang="en-US" altLang="en-US" dirty="0"/>
          </a:p>
        </p:txBody>
      </p:sp>
      <p:pic>
        <p:nvPicPr>
          <p:cNvPr id="4" name="Espace réservé pour une image 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r="7639"/>
          <a:stretch>
            <a:fillRect/>
          </a:stretch>
        </p:blipFill>
        <p:spPr>
          <a:xfrm>
            <a:off x="6180807" y="2630048"/>
            <a:ext cx="193765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xmlns="" id="{E8841EB2-FB73-4E87-BE98-F3F6E14C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33" y="633194"/>
            <a:ext cx="6998677" cy="781660"/>
          </a:xfrm>
          <a:ln/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Question 1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49CDB9B7-F3F9-46CA-B8D8-B6EF98633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7498752" cy="4320306"/>
          </a:xfrm>
        </p:spPr>
        <p:txBody>
          <a:bodyPr/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sz="4000" b="1" dirty="0" smtClean="0"/>
              <a:t>According </a:t>
            </a:r>
            <a:r>
              <a:rPr lang="en-US" sz="4000" b="1" dirty="0"/>
              <a:t>to you, what are the NSs’ needs as regards the first aid topic?</a:t>
            </a:r>
            <a:endParaRPr lang="fr-FR" sz="400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2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xmlns="" id="{E8841EB2-FB73-4E87-BE98-F3F6E14C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33" y="633194"/>
            <a:ext cx="6998677" cy="781660"/>
          </a:xfrm>
          <a:ln/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Question 2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49CDB9B7-F3F9-46CA-B8D8-B6EF98633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7498752" cy="4320306"/>
          </a:xfrm>
        </p:spPr>
        <p:txBody>
          <a:bodyPr/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sz="4000" b="1" dirty="0"/>
              <a:t>How GFARC/IFRC ROE can better support you in fulfilling these needs?</a:t>
            </a:r>
            <a:endParaRPr lang="fr-FR" sz="400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xmlns="" id="{E8841EB2-FB73-4E87-BE98-F3F6E14C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33" y="633194"/>
            <a:ext cx="6998677" cy="781660"/>
          </a:xfrm>
          <a:ln/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Question 3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49CDB9B7-F3F9-46CA-B8D8-B6EF98633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7498752" cy="4320306"/>
          </a:xfrm>
        </p:spPr>
        <p:txBody>
          <a:bodyPr/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sz="3200" b="1" dirty="0"/>
              <a:t>Do you have  </a:t>
            </a:r>
            <a:r>
              <a:rPr lang="en-US" sz="3200" b="1" dirty="0" smtClean="0"/>
              <a:t>suggestions / ideas </a:t>
            </a:r>
            <a:r>
              <a:rPr lang="en-US" sz="3200" b="1" dirty="0"/>
              <a:t>on how the  communication and the support could be more effective, and how the NS between themselves can cooperate better and exchange the information and support each other?</a:t>
            </a:r>
            <a:endParaRPr lang="fr-FR" sz="320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xmlns="" id="{E8841EB2-FB73-4E87-BE98-F3F6E14C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33" y="633194"/>
            <a:ext cx="6998677" cy="781660"/>
          </a:xfrm>
          <a:ln/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Question 4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xmlns="" id="{49CDB9B7-F3F9-46CA-B8D8-B6EF98633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7498752" cy="4320306"/>
          </a:xfrm>
        </p:spPr>
        <p:txBody>
          <a:bodyPr/>
          <a:lstStyle/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sz="4000" b="1" dirty="0"/>
              <a:t>Among the priorities provided through Q1, which ones you would like to commit?</a:t>
            </a:r>
            <a:endParaRPr lang="fr-FR" sz="400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6" descr="Damascus Rural (3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leppo06082012 (1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68211"/>
            <a:ext cx="27717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>
          <a:xfrm>
            <a:off x="431540" y="603920"/>
            <a:ext cx="8280920" cy="72008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Thanks for 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your attention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C:\Users\DELL\Desktop\New folder (2)\402880_10151057450067263_1201244688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36304"/>
            <a:ext cx="4572000" cy="2784309"/>
          </a:xfrm>
          <a:prstGeom prst="rect">
            <a:avLst/>
          </a:prstGeom>
          <a:noFill/>
        </p:spPr>
      </p:pic>
      <p:pic>
        <p:nvPicPr>
          <p:cNvPr id="26627" name="Picture 4" descr="IMG_692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284321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37372"/>
            <a:ext cx="1296144" cy="18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325348"/>
            <a:ext cx="2808312" cy="15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955B6-2DF9-4507-80B2-B557F056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Let’s start by testing your knowledge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5F411-3954-4717-A154-26710A22D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882590"/>
            <a:ext cx="8159262" cy="41910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GO TO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https://app.klaxoon.com/join/MJAUBB8</a:t>
            </a:r>
            <a:endParaRPr lang="fr-FR" sz="3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3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85088-7EBC-4A3E-8B61-A24E7968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C00000"/>
                </a:solidFill>
              </a:rPr>
              <a:t>First Aid is an integral part of Health and Care activities in EUROPE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59E56F3-DCC8-4A37-8A42-689CDD588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603012"/>
              </p:ext>
            </p:extLst>
          </p:nvPr>
        </p:nvGraphicFramePr>
        <p:xfrm>
          <a:off x="78789" y="2107764"/>
          <a:ext cx="8608011" cy="390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65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1F0BCD-AB15-4CE5-826A-1B69433B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40" y="3151163"/>
            <a:ext cx="5859160" cy="3706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489A3-6BB8-45AD-9400-B6EF3167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mapping Health and Care activities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58FFE1D-E450-4811-943B-8D247FD8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61" y="1656362"/>
            <a:ext cx="8393939" cy="4373562"/>
          </a:xfrm>
        </p:spPr>
        <p:txBody>
          <a:bodyPr/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29 National Societies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Data on Health activities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Data on beneficiaries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Data on number of staff and volunteers involved in implementation of different types of FA activities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Budget and source of founding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E26C61-0DA7-4D2F-A939-E9EABB9C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8" y="5500468"/>
            <a:ext cx="3446584" cy="12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955B6-2DF9-4507-80B2-B557F056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IFRC ROE Health and Care priorities –FIRST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5F411-3954-4717-A154-26710A22D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882590"/>
            <a:ext cx="8159262" cy="4191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To build capacity of the NSs of the region in FA </a:t>
            </a:r>
            <a:r>
              <a:rPr lang="en-US" dirty="0" err="1"/>
              <a:t>programmes</a:t>
            </a:r>
            <a:r>
              <a:rPr lang="en-US" dirty="0"/>
              <a:t> (FA for drivers, commercial FA, FA for older people, FA for children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r>
              <a:rPr lang="en-US" dirty="0"/>
              <a:t>Integration to CBHFA </a:t>
            </a:r>
          </a:p>
          <a:p>
            <a:r>
              <a:rPr lang="en-US" dirty="0"/>
              <a:t>Special focus on FA component in Health in Emergencies</a:t>
            </a:r>
            <a:r>
              <a:rPr lang="ru-RU" dirty="0"/>
              <a:t> (</a:t>
            </a:r>
            <a:r>
              <a:rPr lang="en-US" dirty="0"/>
              <a:t>in particular in the COVID-19 context) </a:t>
            </a:r>
          </a:p>
          <a:p>
            <a:r>
              <a:rPr lang="en-US" dirty="0"/>
              <a:t>To increase presence in situations of mid and large- scale disasters, expand number of DREFs and Emergency Appeals with significant Health FA components.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4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5D02A-F35B-49E9-ADB5-083BDEAB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IFRC and GFARC cooperation in the NSs capacity building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8AFD00-67CA-48BA-B41F-DC773BDF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151" y="1897434"/>
            <a:ext cx="3225089" cy="21567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4636C53-1C5C-4B80-942C-6922498A9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138289"/>
            <a:ext cx="5187391" cy="38686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To organize international trainings of Trainers of Trainers 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ToT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) for the National Societies which include the latest education methods of the Guidelines  on First Aid and Resuscitation. In 2019, 12 NSs were trained in the international 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ToT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curriculum.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To develop and adapt technical tools for the international 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ToT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curriculum: five methodological tools were developed, disseminated and used by NSs in daily practice.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Facilitation of the International First Aid Attestation field test process among NSs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Joint organization of webinars: First Aid and COVID-19 facilitated by GFARC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Engagement of the NSs to the process of implementation of the new IFRC First Aid Guidelines (planned in 2021)</a:t>
            </a:r>
          </a:p>
          <a:p>
            <a:r>
              <a:rPr lang="en-US" sz="1500" dirty="0" smtClean="0"/>
              <a:t>To </a:t>
            </a:r>
            <a:r>
              <a:rPr lang="en-US" sz="1500" dirty="0"/>
              <a:t>attract </a:t>
            </a:r>
            <a:r>
              <a:rPr lang="en-US" sz="1500" dirty="0" smtClean="0"/>
              <a:t>funds </a:t>
            </a:r>
            <a:r>
              <a:rPr lang="en-US" sz="1500" dirty="0"/>
              <a:t>for FA </a:t>
            </a:r>
            <a:r>
              <a:rPr lang="en-US" sz="1500" dirty="0" smtClean="0"/>
              <a:t>activities (for ex in link with COVID 19)</a:t>
            </a:r>
            <a:endParaRPr lang="en-US" sz="1500" dirty="0"/>
          </a:p>
        </p:txBody>
      </p:sp>
      <p:pic>
        <p:nvPicPr>
          <p:cNvPr id="7" name="Picture 2" descr="Резултат со слика за first aid redcross">
            <a:extLst>
              <a:ext uri="{FF2B5EF4-FFF2-40B4-BE49-F238E27FC236}">
                <a16:creationId xmlns:a16="http://schemas.microsoft.com/office/drawing/2014/main" xmlns="" id="{FF339A30-68FB-49A8-BEE3-98DB004F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14" y="4245248"/>
            <a:ext cx="3248726" cy="21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6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4914277" y="3315693"/>
            <a:ext cx="1847042" cy="128365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3657" y="3221026"/>
            <a:ext cx="2067791" cy="1493271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71" y="1023611"/>
            <a:ext cx="7565231" cy="778381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TOP 3 </a:t>
            </a:r>
            <a:r>
              <a:rPr lang="en-US" sz="4400" dirty="0" smtClean="0">
                <a:solidFill>
                  <a:srgbClr val="FF0000"/>
                </a:solidFill>
              </a:rPr>
              <a:t>PRIORITIES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58440" y="2541595"/>
            <a:ext cx="1068353" cy="1424471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96" tIns="179996" rIns="0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37954" y="2409072"/>
            <a:ext cx="1068353" cy="113947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210" y="5014960"/>
            <a:ext cx="2759148" cy="117262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Harmonization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 err="1">
                <a:solidFill>
                  <a:schemeClr val="tx1">
                    <a:alpha val="70000"/>
                  </a:schemeClr>
                </a:solidFill>
              </a:rPr>
              <a:t>PilotTest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Recognition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Quality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 err="1">
                <a:solidFill>
                  <a:schemeClr val="tx1">
                    <a:alpha val="70000"/>
                  </a:schemeClr>
                </a:solidFill>
              </a:rPr>
              <a:t>Assessement</a:t>
            </a:r>
            <a:endParaRPr lang="en-US" sz="18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179" y="4245522"/>
            <a:ext cx="1515492" cy="769439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ctr"/>
            <a:r>
              <a:rPr lang="en-US" sz="4400" b="1" dirty="0">
                <a:latin typeface="Open Sans" charset="0"/>
                <a:ea typeface="Open Sans" charset="0"/>
                <a:cs typeface="Open Sans" charset="0"/>
              </a:rPr>
              <a:t>IFAA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52251" y="3616159"/>
            <a:ext cx="0" cy="477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3456" y="2446390"/>
            <a:ext cx="3139383" cy="81252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dirty="0" smtClean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tx1">
                    <a:alpha val="70000"/>
                  </a:schemeClr>
                </a:solidFill>
              </a:rPr>
              <a:t>Science</a:t>
            </a:r>
            <a:r>
              <a:rPr lang="en-US" sz="1800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tx1">
                    <a:alpha val="70000"/>
                  </a:schemeClr>
                </a:solidFill>
              </a:rPr>
              <a:t>Education</a:t>
            </a:r>
            <a:r>
              <a:rPr lang="en-US" sz="1800" dirty="0" smtClean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Contextualization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7627" y="3406852"/>
            <a:ext cx="2968761" cy="769439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pPr algn="ctr"/>
            <a:r>
              <a:rPr lang="en-US" sz="4400" b="1" dirty="0" smtClean="0">
                <a:latin typeface="Open Sans" charset="0"/>
                <a:ea typeface="Open Sans" charset="0"/>
                <a:cs typeface="Open Sans" charset="0"/>
              </a:rPr>
              <a:t>Guidelines</a:t>
            </a:r>
            <a:endParaRPr lang="en-US" sz="4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58311" y="4245623"/>
            <a:ext cx="1068353" cy="1274333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96" tIns="179996" rIns="0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7826" y="4113101"/>
            <a:ext cx="1068353" cy="107129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02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0760" y="3865528"/>
            <a:ext cx="0" cy="477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38996" y="2541595"/>
            <a:ext cx="1068353" cy="1424471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996" tIns="179996" rIns="0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18511" y="2409073"/>
            <a:ext cx="1068353" cy="99778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1915" y="5020711"/>
            <a:ext cx="3017610" cy="1172627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 err="1">
                <a:solidFill>
                  <a:schemeClr val="tx1">
                    <a:alpha val="70000"/>
                  </a:schemeClr>
                </a:solidFill>
              </a:rPr>
              <a:t>MarketPlace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 err="1">
                <a:solidFill>
                  <a:schemeClr val="tx1">
                    <a:alpha val="70000"/>
                  </a:schemeClr>
                </a:solidFill>
              </a:rPr>
              <a:t>SharingKnowledge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#</a:t>
            </a:r>
            <a:r>
              <a:rPr lang="en-US" sz="1800" dirty="0" err="1">
                <a:solidFill>
                  <a:schemeClr val="tx1">
                    <a:alpha val="70000"/>
                  </a:schemeClr>
                </a:solidFill>
              </a:rPr>
              <a:t>Ressources</a:t>
            </a:r>
            <a:endParaRPr lang="en-US" sz="18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5186" y="4270360"/>
            <a:ext cx="2491068" cy="769439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pPr algn="ctr"/>
            <a:r>
              <a:rPr lang="en-US" sz="4400" b="1" dirty="0" smtClean="0">
                <a:latin typeface="Open Sans" charset="0"/>
                <a:ea typeface="Open Sans" charset="0"/>
                <a:cs typeface="Open Sans" charset="0"/>
              </a:rPr>
              <a:t>Platform</a:t>
            </a:r>
            <a:endParaRPr lang="en-US" sz="4400" b="1" dirty="0"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32807" y="3616159"/>
            <a:ext cx="0" cy="91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 txBox="1">
            <a:spLocks/>
          </p:cNvSpPr>
          <p:nvPr/>
        </p:nvSpPr>
        <p:spPr>
          <a:xfrm>
            <a:off x="5450515" y="258309"/>
            <a:ext cx="3019646" cy="996287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 smtClean="0">
                <a:solidFill>
                  <a:srgbClr val="3125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Roboto" pitchFamily="2" charset="0"/>
              </a:rPr>
              <a:t>FOCUS on COVID 19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.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118" y="16571"/>
            <a:ext cx="3926644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6876">
              <a:lnSpc>
                <a:spcPct val="150000"/>
              </a:lnSpc>
              <a:spcBef>
                <a:spcPts val="496"/>
              </a:spcBef>
              <a:buSzPct val="100000"/>
            </a:pPr>
            <a:r>
              <a:rPr lang="en-US" sz="2000" b="1" dirty="0" smtClean="0">
                <a:latin typeface="Montserrat SemiBold" panose="00000700000000000000" pitchFamily="2" charset="0"/>
              </a:rPr>
              <a:t>COVID 19: MANY REQUESTS CAME FROM NS.</a:t>
            </a:r>
            <a:endParaRPr lang="fr-FR" sz="2000" dirty="0" smtClean="0">
              <a:latin typeface="Montserrat SemiBold" panose="00000700000000000000" pitchFamily="2" charset="0"/>
            </a:endParaRPr>
          </a:p>
          <a:p>
            <a:pPr marL="342900" indent="-342900" defTabSz="906876">
              <a:lnSpc>
                <a:spcPct val="150000"/>
              </a:lnSpc>
              <a:spcBef>
                <a:spcPts val="49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Series of </a:t>
            </a:r>
            <a:r>
              <a:rPr lang="en-GB" b="1" dirty="0" smtClean="0"/>
              <a:t>webinars</a:t>
            </a:r>
            <a:r>
              <a:rPr lang="en-GB" dirty="0" smtClean="0"/>
              <a:t> into English, French, Spanish and Arabic (more than 300 participants)</a:t>
            </a:r>
          </a:p>
          <a:p>
            <a:pPr marL="342900" indent="-342900" defTabSz="906876">
              <a:lnSpc>
                <a:spcPct val="150000"/>
              </a:lnSpc>
              <a:spcBef>
                <a:spcPts val="49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WFAD in link with the crisis</a:t>
            </a:r>
          </a:p>
          <a:p>
            <a:pPr marL="342900" indent="-342900" defTabSz="906876">
              <a:lnSpc>
                <a:spcPct val="150000"/>
              </a:lnSpc>
              <a:spcBef>
                <a:spcPts val="49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dirty="0" err="1" smtClean="0"/>
              <a:t>Ppt</a:t>
            </a:r>
            <a:r>
              <a:rPr lang="en-GB" dirty="0" smtClean="0"/>
              <a:t> for NS to be used for informing their trainers about the good practices for trainings</a:t>
            </a:r>
          </a:p>
          <a:p>
            <a:pPr marL="342900" indent="-342900" defTabSz="906876">
              <a:lnSpc>
                <a:spcPct val="150000"/>
              </a:lnSpc>
              <a:spcBef>
                <a:spcPts val="49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A 20-page guide for first aid trainings during pandemic time</a:t>
            </a:r>
          </a:p>
          <a:p>
            <a:pPr marL="342900" indent="-342900" defTabSz="906876">
              <a:lnSpc>
                <a:spcPct val="150000"/>
              </a:lnSpc>
              <a:spcBef>
                <a:spcPts val="496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dirty="0" smtClean="0"/>
              <a:t>An on-line course</a:t>
            </a:r>
            <a:endParaRPr lang="en-GB" b="1" dirty="0" smtClean="0"/>
          </a:p>
          <a:p>
            <a:pPr defTabSz="906876">
              <a:lnSpc>
                <a:spcPct val="150000"/>
              </a:lnSpc>
              <a:spcBef>
                <a:spcPts val="496"/>
              </a:spcBef>
              <a:buSzPct val="100000"/>
            </a:pPr>
            <a:endParaRPr lang="fr-FR" sz="2100" dirty="0">
              <a:solidFill>
                <a:srgbClr val="31257C">
                  <a:lumMod val="75000"/>
                </a:srgbClr>
              </a:solidFill>
            </a:endParaRPr>
          </a:p>
        </p:txBody>
      </p:sp>
      <p:pic>
        <p:nvPicPr>
          <p:cNvPr id="1034" name="Picture 10" descr="C:\Users\boucifs\Desktop\Site web CMRPS - opérationnel\Site internet Julieete\Pictogrammes\Pictos fond transparent\Picto Copy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61" y="5614378"/>
            <a:ext cx="737111" cy="9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oucifs\Desktop\Site web CMRPS - opérationnel\Site internet Julieete\Pictogrammes\Pictos fond transparent\Picto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2" y="5565279"/>
            <a:ext cx="737111" cy="9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oucifs\Desktop\Site web CMRPS - opérationnel\Site internet Julieete\Pictogrammes\Picto Copy 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1720"/>
          <a:stretch/>
        </p:blipFill>
        <p:spPr bwMode="auto">
          <a:xfrm>
            <a:off x="3149065" y="5587237"/>
            <a:ext cx="559763" cy="9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5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79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89"/>
          <p:cNvSpPr>
            <a:spLocks noEditPoints="1"/>
          </p:cNvSpPr>
          <p:nvPr/>
        </p:nvSpPr>
        <p:spPr bwMode="auto">
          <a:xfrm>
            <a:off x="4109002" y="1206530"/>
            <a:ext cx="409575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4515" y="1588121"/>
            <a:ext cx="4399486" cy="81252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>
                    <a:alpha val="70000"/>
                  </a:srgbClr>
                </a:solidFill>
              </a:rPr>
              <a:t>Focus on the </a:t>
            </a:r>
            <a:r>
              <a:rPr lang="en-US" sz="1800" dirty="0" err="1" smtClean="0">
                <a:solidFill>
                  <a:srgbClr val="FFFFFF">
                    <a:alpha val="70000"/>
                  </a:srgbClr>
                </a:solidFill>
              </a:rPr>
              <a:t>accidentology</a:t>
            </a:r>
            <a:r>
              <a:rPr lang="en-US" sz="1800" dirty="0" smtClean="0">
                <a:solidFill>
                  <a:srgbClr val="FFFFFF">
                    <a:alpha val="70000"/>
                  </a:srgbClr>
                </a:solidFill>
              </a:rPr>
              <a:t> the company has to deal with</a:t>
            </a:r>
            <a:endParaRPr lang="en-US" sz="18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514" y="1144189"/>
            <a:ext cx="2736327" cy="461663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Technical content</a:t>
            </a:r>
          </a:p>
        </p:txBody>
      </p:sp>
      <p:sp>
        <p:nvSpPr>
          <p:cNvPr id="9" name="Freeform 1089"/>
          <p:cNvSpPr>
            <a:spLocks noEditPoints="1"/>
          </p:cNvSpPr>
          <p:nvPr/>
        </p:nvSpPr>
        <p:spPr bwMode="auto">
          <a:xfrm>
            <a:off x="4109002" y="2993766"/>
            <a:ext cx="409575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4516" y="3337059"/>
            <a:ext cx="4399486" cy="81252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FFFF">
                    <a:alpha val="70000"/>
                  </a:srgbClr>
                </a:solidFill>
              </a:rPr>
              <a:t>Business plan, prices, duration, </a:t>
            </a:r>
            <a:r>
              <a:rPr lang="en-US" sz="1800" dirty="0" smtClean="0">
                <a:solidFill>
                  <a:srgbClr val="FFFFFF">
                    <a:alpha val="70000"/>
                  </a:srgbClr>
                </a:solidFill>
              </a:rPr>
              <a:t>materials…adapted to the first aid context</a:t>
            </a:r>
            <a:endParaRPr lang="en-US" sz="18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4516" y="2931425"/>
            <a:ext cx="2677015" cy="461663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Marketing aspect</a:t>
            </a:r>
          </a:p>
        </p:txBody>
      </p:sp>
      <p:sp>
        <p:nvSpPr>
          <p:cNvPr id="12" name="Freeform 1089"/>
          <p:cNvSpPr>
            <a:spLocks noEditPoints="1"/>
          </p:cNvSpPr>
          <p:nvPr/>
        </p:nvSpPr>
        <p:spPr bwMode="auto">
          <a:xfrm>
            <a:off x="4109002" y="4845046"/>
            <a:ext cx="409575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4515" y="5226638"/>
            <a:ext cx="4399486" cy="1292660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solidFill>
                  <a:srgbClr val="FFFFFF">
                    <a:alpha val="70000"/>
                  </a:srgbClr>
                </a:solidFill>
              </a:rPr>
              <a:t>Companies who wish to train their staff in an harmonized way</a:t>
            </a:r>
          </a:p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FFFF">
                    <a:alpha val="70000"/>
                  </a:srgbClr>
                </a:solidFill>
              </a:rPr>
              <a:t>WEBINAR  on 23</a:t>
            </a:r>
            <a:r>
              <a:rPr lang="en-US" sz="2400" b="1" baseline="30000" dirty="0" smtClean="0">
                <a:solidFill>
                  <a:srgbClr val="FFFFFF">
                    <a:alpha val="70000"/>
                  </a:srgbClr>
                </a:solidFill>
              </a:rPr>
              <a:t>rd</a:t>
            </a:r>
            <a:r>
              <a:rPr lang="en-US" sz="2400" b="1" dirty="0" smtClean="0">
                <a:solidFill>
                  <a:srgbClr val="FFFFFF">
                    <a:alpha val="70000"/>
                  </a:srgbClr>
                </a:solidFill>
              </a:rPr>
              <a:t> October 20</a:t>
            </a:r>
            <a:endParaRPr lang="en-US" sz="2400" b="1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516" y="4782705"/>
            <a:ext cx="3335850" cy="461663"/>
          </a:xfrm>
          <a:prstGeom prst="rect">
            <a:avLst/>
          </a:prstGeom>
          <a:noFill/>
        </p:spPr>
        <p:txBody>
          <a:bodyPr wrap="none" lIns="0" tIns="45719" rIns="0" bIns="45719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Harmonized trainings</a:t>
            </a:r>
          </a:p>
        </p:txBody>
      </p:sp>
      <p:sp>
        <p:nvSpPr>
          <p:cNvPr id="15" name="Заголовок 10"/>
          <p:cNvSpPr txBox="1">
            <a:spLocks/>
          </p:cNvSpPr>
          <p:nvPr/>
        </p:nvSpPr>
        <p:spPr>
          <a:xfrm>
            <a:off x="3922656" y="147902"/>
            <a:ext cx="5221345" cy="996287"/>
          </a:xfrm>
          <a:prstGeom prst="rect">
            <a:avLst/>
          </a:prstGeom>
        </p:spPr>
        <p:txBody>
          <a:bodyPr/>
          <a:lstStyle>
            <a:lvl1pPr algn="l" defTabSz="906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0"/>
                <a:ea typeface="Roboto" pitchFamily="2" charset="0"/>
              </a:rPr>
              <a:t>Commercial first aid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r="24851"/>
          <a:stretch>
            <a:fillRect/>
          </a:stretch>
        </p:blipFill>
        <p:spPr>
          <a:xfrm>
            <a:off x="0" y="-84083"/>
            <a:ext cx="4018327" cy="6934943"/>
          </a:xfrm>
        </p:spPr>
      </p:pic>
    </p:spTree>
    <p:extLst>
      <p:ext uri="{BB962C8B-B14F-4D97-AF65-F5344CB8AC3E}">
        <p14:creationId xmlns:p14="http://schemas.microsoft.com/office/powerpoint/2010/main" val="33213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964ADBBC048A47BE83512151F0FD76" ma:contentTypeVersion="11" ma:contentTypeDescription="Skapa ett nytt dokument." ma:contentTypeScope="" ma:versionID="1f3c436e9f9394b934e0270846fe825c">
  <xsd:schema xmlns:xsd="http://www.w3.org/2001/XMLSchema" xmlns:xs="http://www.w3.org/2001/XMLSchema" xmlns:p="http://schemas.microsoft.com/office/2006/metadata/properties" xmlns:ns2="b74276e1-e102-47f5-bc61-e6a9febca4a8" xmlns:ns3="1f7f4adc-3ee6-4035-9106-d79bc2706632" targetNamespace="http://schemas.microsoft.com/office/2006/metadata/properties" ma:root="true" ma:fieldsID="82d7cb921a80d8b11e766fe23c126ed5" ns2:_="" ns3:_="">
    <xsd:import namespace="b74276e1-e102-47f5-bc61-e6a9febca4a8"/>
    <xsd:import namespace="1f7f4adc-3ee6-4035-9106-d79bc2706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276e1-e102-47f5-bc61-e6a9febca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f4adc-3ee6-4035-9106-d79bc2706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902390-EB4A-4D70-927B-2515747F2B04}"/>
</file>

<file path=customXml/itemProps2.xml><?xml version="1.0" encoding="utf-8"?>
<ds:datastoreItem xmlns:ds="http://schemas.openxmlformats.org/officeDocument/2006/customXml" ds:itemID="{B2601301-5B02-4E93-BA98-2B844F51AFD6}">
  <ds:schemaRefs>
    <ds:schemaRef ds:uri="http://www.w3.org/XML/1998/namespace"/>
    <ds:schemaRef ds:uri="http://schemas.openxmlformats.org/package/2006/metadata/core-properties"/>
    <ds:schemaRef ds:uri="6a379c83-ae04-446c-aa42-4dfa61f77e18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36A528-3FAC-42BE-A554-CEE4D72D83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98</TotalTime>
  <Words>543</Words>
  <Application>Microsoft Office PowerPoint</Application>
  <PresentationFormat>Affichage à l'écran (4:3)</PresentationFormat>
  <Paragraphs>87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IFRC_2011 presentation-EN</vt:lpstr>
      <vt:lpstr>Présentation PowerPoint</vt:lpstr>
      <vt:lpstr>Let’s start by testing your knowledge</vt:lpstr>
      <vt:lpstr>First Aid is an integral part of Health and Care activities in EUROPE</vt:lpstr>
      <vt:lpstr>Data mapping Health and Care activities </vt:lpstr>
      <vt:lpstr>IFRC ROE Health and Care priorities –FIRST AID</vt:lpstr>
      <vt:lpstr>IFRC and GFARC cooperation in the NSs capacity building </vt:lpstr>
      <vt:lpstr>TOP 3 PRIORITIES</vt:lpstr>
      <vt:lpstr>Présentation PowerPoint</vt:lpstr>
      <vt:lpstr>Présentation PowerPoint</vt:lpstr>
      <vt:lpstr>Facebook and Youtube channel</vt:lpstr>
      <vt:lpstr>Question 1</vt:lpstr>
      <vt:lpstr>Question 2</vt:lpstr>
      <vt:lpstr>Question 3</vt:lpstr>
      <vt:lpstr>Question 4</vt:lpstr>
      <vt:lpstr>Thanks for your attention!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Abdulfattoh Shafiev</dc:creator>
  <cp:lastModifiedBy>ISSARD Diane</cp:lastModifiedBy>
  <cp:revision>27</cp:revision>
  <dcterms:created xsi:type="dcterms:W3CDTF">2014-07-25T07:47:05Z</dcterms:created>
  <dcterms:modified xsi:type="dcterms:W3CDTF">2020-09-23T06:29:23Z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0x010100D5964ADBBC048A47BE83512151F0FD76</vt:lpwstr>
  </property>
</Properties>
</file>