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9" r:id="rId6"/>
    <p:sldId id="266" r:id="rId7"/>
    <p:sldId id="268" r:id="rId8"/>
    <p:sldId id="273" r:id="rId9"/>
    <p:sldId id="267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3A44E-50DB-4CFA-9038-B4FB1652AE0C}" v="5" dt="2020-10-26T09:31:29.706"/>
    <p1510:client id="{5A1507EF-4702-45AC-9090-5D4825FC21AD}" v="23" dt="2020-10-06T12:57:06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Gilborne" userId="23b40c29-82f7-46d2-b424-1ec817e40f9b" providerId="ADAL" clId="{4995D969-0D15-44D9-A834-10D8117F7DA6}"/>
    <pc:docChg chg="undo custSel mod addSld delSld modSld sldOrd modMainMaster">
      <pc:chgData name="Lisa Gilborne" userId="23b40c29-82f7-46d2-b424-1ec817e40f9b" providerId="ADAL" clId="{4995D969-0D15-44D9-A834-10D8117F7DA6}" dt="2020-09-25T09:16:26.374" v="334" actId="403"/>
      <pc:docMkLst>
        <pc:docMk/>
      </pc:docMkLst>
      <pc:sldChg chg="addSp delSp modSp setBg">
        <pc:chgData name="Lisa Gilborne" userId="23b40c29-82f7-46d2-b424-1ec817e40f9b" providerId="ADAL" clId="{4995D969-0D15-44D9-A834-10D8117F7DA6}" dt="2020-09-21T13:44:03.717" v="174" actId="1076"/>
        <pc:sldMkLst>
          <pc:docMk/>
          <pc:sldMk cId="2014419837" sldId="256"/>
        </pc:sldMkLst>
        <pc:spChg chg="del">
          <ac:chgData name="Lisa Gilborne" userId="23b40c29-82f7-46d2-b424-1ec817e40f9b" providerId="ADAL" clId="{4995D969-0D15-44D9-A834-10D8117F7DA6}" dt="2020-09-21T13:39:33.850" v="16" actId="478"/>
          <ac:spMkLst>
            <pc:docMk/>
            <pc:sldMk cId="2014419837" sldId="256"/>
            <ac:spMk id="2" creationId="{1F7A40F6-D813-4F24-8F17-BB3CA96A58A9}"/>
          </ac:spMkLst>
        </pc:spChg>
        <pc:spChg chg="del">
          <ac:chgData name="Lisa Gilborne" userId="23b40c29-82f7-46d2-b424-1ec817e40f9b" providerId="ADAL" clId="{4995D969-0D15-44D9-A834-10D8117F7DA6}" dt="2020-09-21T13:39:38.013" v="17" actId="478"/>
          <ac:spMkLst>
            <pc:docMk/>
            <pc:sldMk cId="2014419837" sldId="256"/>
            <ac:spMk id="3" creationId="{072DC0A5-F1D0-4E92-8687-8335D1A91BD1}"/>
          </ac:spMkLst>
        </pc:spChg>
        <pc:picChg chg="add del mod">
          <ac:chgData name="Lisa Gilborne" userId="23b40c29-82f7-46d2-b424-1ec817e40f9b" providerId="ADAL" clId="{4995D969-0D15-44D9-A834-10D8117F7DA6}" dt="2020-09-21T13:43:13.425" v="171" actId="478"/>
          <ac:picMkLst>
            <pc:docMk/>
            <pc:sldMk cId="2014419837" sldId="256"/>
            <ac:picMk id="6" creationId="{2892E30F-522B-486F-9DE2-9AC97241B83D}"/>
          </ac:picMkLst>
        </pc:picChg>
        <pc:picChg chg="add mod">
          <ac:chgData name="Lisa Gilborne" userId="23b40c29-82f7-46d2-b424-1ec817e40f9b" providerId="ADAL" clId="{4995D969-0D15-44D9-A834-10D8117F7DA6}" dt="2020-09-21T13:44:03.717" v="174" actId="1076"/>
          <ac:picMkLst>
            <pc:docMk/>
            <pc:sldMk cId="2014419837" sldId="256"/>
            <ac:picMk id="8" creationId="{6993B9AA-F318-4246-840C-43F369978125}"/>
          </ac:picMkLst>
        </pc:picChg>
      </pc:sldChg>
      <pc:sldChg chg="addSp delSp modSp add ord">
        <pc:chgData name="Lisa Gilborne" userId="23b40c29-82f7-46d2-b424-1ec817e40f9b" providerId="ADAL" clId="{4995D969-0D15-44D9-A834-10D8117F7DA6}" dt="2020-09-22T16:11:20.011" v="299" actId="478"/>
        <pc:sldMkLst>
          <pc:docMk/>
          <pc:sldMk cId="4125020152" sldId="264"/>
        </pc:sldMkLst>
        <pc:picChg chg="add del mod modCrop">
          <ac:chgData name="Lisa Gilborne" userId="23b40c29-82f7-46d2-b424-1ec817e40f9b" providerId="ADAL" clId="{4995D969-0D15-44D9-A834-10D8117F7DA6}" dt="2020-09-22T16:11:20.011" v="299" actId="478"/>
          <ac:picMkLst>
            <pc:docMk/>
            <pc:sldMk cId="4125020152" sldId="264"/>
            <ac:picMk id="2" creationId="{AD435262-0448-43B6-883E-6E0F3D8DF1F2}"/>
          </ac:picMkLst>
        </pc:picChg>
      </pc:sldChg>
      <pc:sldChg chg="addSp delSp modSp add">
        <pc:chgData name="Lisa Gilborne" userId="23b40c29-82f7-46d2-b424-1ec817e40f9b" providerId="ADAL" clId="{4995D969-0D15-44D9-A834-10D8117F7DA6}" dt="2020-09-22T16:10:44.501" v="297" actId="1076"/>
        <pc:sldMkLst>
          <pc:docMk/>
          <pc:sldMk cId="479767454" sldId="265"/>
        </pc:sldMkLst>
        <pc:picChg chg="add del mod modCrop">
          <ac:chgData name="Lisa Gilborne" userId="23b40c29-82f7-46d2-b424-1ec817e40f9b" providerId="ADAL" clId="{4995D969-0D15-44D9-A834-10D8117F7DA6}" dt="2020-09-22T16:03:37.944" v="280" actId="478"/>
          <ac:picMkLst>
            <pc:docMk/>
            <pc:sldMk cId="479767454" sldId="265"/>
            <ac:picMk id="2" creationId="{52FAEB3F-47E3-482C-B201-822ED49F9AED}"/>
          </ac:picMkLst>
        </pc:picChg>
        <pc:picChg chg="add del mod modCrop">
          <ac:chgData name="Lisa Gilborne" userId="23b40c29-82f7-46d2-b424-1ec817e40f9b" providerId="ADAL" clId="{4995D969-0D15-44D9-A834-10D8117F7DA6}" dt="2020-09-22T16:10:06.612" v="289" actId="478"/>
          <ac:picMkLst>
            <pc:docMk/>
            <pc:sldMk cId="479767454" sldId="265"/>
            <ac:picMk id="3" creationId="{CBA6C4CA-7B66-48B8-98FE-077F9F7D9CD6}"/>
          </ac:picMkLst>
        </pc:picChg>
        <pc:picChg chg="add mod modCrop">
          <ac:chgData name="Lisa Gilborne" userId="23b40c29-82f7-46d2-b424-1ec817e40f9b" providerId="ADAL" clId="{4995D969-0D15-44D9-A834-10D8117F7DA6}" dt="2020-09-22T16:10:44.501" v="297" actId="1076"/>
          <ac:picMkLst>
            <pc:docMk/>
            <pc:sldMk cId="479767454" sldId="265"/>
            <ac:picMk id="4" creationId="{B88D3AFF-D276-4920-81D1-CB3F286FDDEB}"/>
          </ac:picMkLst>
        </pc:picChg>
      </pc:sldChg>
      <pc:sldChg chg="add">
        <pc:chgData name="Lisa Gilborne" userId="23b40c29-82f7-46d2-b424-1ec817e40f9b" providerId="ADAL" clId="{4995D969-0D15-44D9-A834-10D8117F7DA6}" dt="2020-09-21T13:44:17.193" v="177"/>
        <pc:sldMkLst>
          <pc:docMk/>
          <pc:sldMk cId="163297518" sldId="266"/>
        </pc:sldMkLst>
      </pc:sldChg>
      <pc:sldChg chg="addSp delSp modSp add">
        <pc:chgData name="Lisa Gilborne" userId="23b40c29-82f7-46d2-b424-1ec817e40f9b" providerId="ADAL" clId="{4995D969-0D15-44D9-A834-10D8117F7DA6}" dt="2020-09-25T09:01:24.357" v="316" actId="26606"/>
        <pc:sldMkLst>
          <pc:docMk/>
          <pc:sldMk cId="2863682197" sldId="267"/>
        </pc:sldMkLst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13" creationId="{F3060C83-F051-4F0E-ABAD-AA0DFC48B218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15" creationId="{83C98ABE-055B-441F-B07E-44F97F083C39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17" creationId="{29FDB030-9B49-4CED-8CCD-4D99382388AC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19" creationId="{3783CA14-24A1-485C-8B30-D6A5D87987AD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21" creationId="{9A97C86A-04D6-40F7-AE84-31AB43E6A846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23" creationId="{FF9F2414-84E8-453E-B1F3-389FDE8192D9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25" creationId="{3ECA69A1-7536-43AC-85EF-C7106179F5ED}"/>
          </ac:spMkLst>
        </pc:spChg>
        <pc:spChg chg="add del">
          <ac:chgData name="Lisa Gilborne" userId="23b40c29-82f7-46d2-b424-1ec817e40f9b" providerId="ADAL" clId="{4995D969-0D15-44D9-A834-10D8117F7DA6}" dt="2020-09-25T09:01:20.064" v="314" actId="26606"/>
          <ac:spMkLst>
            <pc:docMk/>
            <pc:sldMk cId="2863682197" sldId="267"/>
            <ac:spMk id="30" creationId="{42A4FC2C-047E-45A5-965D-8E1E3BF09BC6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32" creationId="{CB44330D-EA18-4254-AA95-EB49948539B8}"/>
          </ac:spMkLst>
        </pc:spChg>
        <pc:spChg chg="add del">
          <ac:chgData name="Lisa Gilborne" userId="23b40c29-82f7-46d2-b424-1ec817e40f9b" providerId="ADAL" clId="{4995D969-0D15-44D9-A834-10D8117F7DA6}" dt="2020-09-25T09:01:24.357" v="316" actId="26606"/>
          <ac:spMkLst>
            <pc:docMk/>
            <pc:sldMk cId="2863682197" sldId="267"/>
            <ac:spMk id="33" creationId="{32BC26D8-82FB-445E-AA49-62A77D7C1EE0}"/>
          </ac:spMkLst>
        </pc:spChg>
        <pc:graphicFrameChg chg="add del mod">
          <ac:chgData name="Lisa Gilborne" userId="23b40c29-82f7-46d2-b424-1ec817e40f9b" providerId="ADAL" clId="{4995D969-0D15-44D9-A834-10D8117F7DA6}" dt="2020-09-22T15:57:31.048" v="277" actId="478"/>
          <ac:graphicFrameMkLst>
            <pc:docMk/>
            <pc:sldMk cId="2863682197" sldId="267"/>
            <ac:graphicFrameMk id="3" creationId="{BC7DDC95-BD32-401B-8E41-3CB9CCDCCBF7}"/>
          </ac:graphicFrameMkLst>
        </pc:graphicFrameChg>
        <pc:picChg chg="mod">
          <ac:chgData name="Lisa Gilborne" userId="23b40c29-82f7-46d2-b424-1ec817e40f9b" providerId="ADAL" clId="{4995D969-0D15-44D9-A834-10D8117F7DA6}" dt="2020-09-25T09:01:24.357" v="316" actId="26606"/>
          <ac:picMkLst>
            <pc:docMk/>
            <pc:sldMk cId="2863682197" sldId="267"/>
            <ac:picMk id="2" creationId="{842629E3-371F-435B-B34F-A904640E95E1}"/>
          </ac:picMkLst>
        </pc:picChg>
      </pc:sldChg>
      <pc:sldChg chg="add">
        <pc:chgData name="Lisa Gilborne" userId="23b40c29-82f7-46d2-b424-1ec817e40f9b" providerId="ADAL" clId="{4995D969-0D15-44D9-A834-10D8117F7DA6}" dt="2020-09-21T13:44:45" v="186"/>
        <pc:sldMkLst>
          <pc:docMk/>
          <pc:sldMk cId="2612191640" sldId="268"/>
        </pc:sldMkLst>
      </pc:sldChg>
      <pc:sldChg chg="add">
        <pc:chgData name="Lisa Gilborne" userId="23b40c29-82f7-46d2-b424-1ec817e40f9b" providerId="ADAL" clId="{4995D969-0D15-44D9-A834-10D8117F7DA6}" dt="2020-09-21T13:44:48.823" v="187"/>
        <pc:sldMkLst>
          <pc:docMk/>
          <pc:sldMk cId="1722838836" sldId="269"/>
        </pc:sldMkLst>
      </pc:sldChg>
      <pc:sldChg chg="addSp modSp add">
        <pc:chgData name="Lisa Gilborne" userId="23b40c29-82f7-46d2-b424-1ec817e40f9b" providerId="ADAL" clId="{4995D969-0D15-44D9-A834-10D8117F7DA6}" dt="2020-09-21T13:54:46.911" v="268" actId="1076"/>
        <pc:sldMkLst>
          <pc:docMk/>
          <pc:sldMk cId="3557962645" sldId="270"/>
        </pc:sldMkLst>
        <pc:spChg chg="add mod">
          <ac:chgData name="Lisa Gilborne" userId="23b40c29-82f7-46d2-b424-1ec817e40f9b" providerId="ADAL" clId="{4995D969-0D15-44D9-A834-10D8117F7DA6}" dt="2020-09-21T13:54:46.911" v="268" actId="1076"/>
          <ac:spMkLst>
            <pc:docMk/>
            <pc:sldMk cId="3557962645" sldId="270"/>
            <ac:spMk id="2" creationId="{4F9EE24A-DCAE-4A48-B40E-46993274E7D0}"/>
          </ac:spMkLst>
        </pc:spChg>
      </pc:sldChg>
      <pc:sldChg chg="addSp delSp modSp add mod setBg">
        <pc:chgData name="Lisa Gilborne" userId="23b40c29-82f7-46d2-b424-1ec817e40f9b" providerId="ADAL" clId="{4995D969-0D15-44D9-A834-10D8117F7DA6}" dt="2020-09-25T09:16:26.374" v="334" actId="403"/>
        <pc:sldMkLst>
          <pc:docMk/>
          <pc:sldMk cId="919608782" sldId="273"/>
        </pc:sldMkLst>
        <pc:spChg chg="del">
          <ac:chgData name="Lisa Gilborne" userId="23b40c29-82f7-46d2-b424-1ec817e40f9b" providerId="ADAL" clId="{4995D969-0D15-44D9-A834-10D8117F7DA6}" dt="2020-09-25T08:02:16.798" v="301" actId="478"/>
          <ac:spMkLst>
            <pc:docMk/>
            <pc:sldMk cId="919608782" sldId="273"/>
            <ac:spMk id="2" creationId="{D2187D6E-1D31-4D23-A7A7-98EF47D1C431}"/>
          </ac:spMkLst>
        </pc:spChg>
        <pc:spChg chg="del">
          <ac:chgData name="Lisa Gilborne" userId="23b40c29-82f7-46d2-b424-1ec817e40f9b" providerId="ADAL" clId="{4995D969-0D15-44D9-A834-10D8117F7DA6}" dt="2020-09-25T08:02:18.272" v="302" actId="478"/>
          <ac:spMkLst>
            <pc:docMk/>
            <pc:sldMk cId="919608782" sldId="273"/>
            <ac:spMk id="3" creationId="{ECA5452E-8DD2-4546-8847-E474F0D0EC5D}"/>
          </ac:spMkLst>
        </pc:spChg>
        <pc:spChg chg="add del">
          <ac:chgData name="Lisa Gilborne" userId="23b40c29-82f7-46d2-b424-1ec817e40f9b" providerId="ADAL" clId="{4995D969-0D15-44D9-A834-10D8117F7DA6}" dt="2020-09-25T09:01:25.156" v="317" actId="26606"/>
          <ac:spMkLst>
            <pc:docMk/>
            <pc:sldMk cId="919608782" sldId="273"/>
            <ac:spMk id="9" creationId="{32BC26D8-82FB-445E-AA49-62A77D7C1EE0}"/>
          </ac:spMkLst>
        </pc:spChg>
        <pc:spChg chg="add del">
          <ac:chgData name="Lisa Gilborne" userId="23b40c29-82f7-46d2-b424-1ec817e40f9b" providerId="ADAL" clId="{4995D969-0D15-44D9-A834-10D8117F7DA6}" dt="2020-09-25T09:01:25.156" v="317" actId="26606"/>
          <ac:spMkLst>
            <pc:docMk/>
            <pc:sldMk cId="919608782" sldId="273"/>
            <ac:spMk id="11" creationId="{CB44330D-EA18-4254-AA95-EB49948539B8}"/>
          </ac:spMkLst>
        </pc:spChg>
        <pc:spChg chg="add del">
          <ac:chgData name="Lisa Gilborne" userId="23b40c29-82f7-46d2-b424-1ec817e40f9b" providerId="ADAL" clId="{4995D969-0D15-44D9-A834-10D8117F7DA6}" dt="2020-09-25T09:01:25.156" v="317" actId="26606"/>
          <ac:spMkLst>
            <pc:docMk/>
            <pc:sldMk cId="919608782" sldId="273"/>
            <ac:spMk id="16" creationId="{32BC26D8-82FB-445E-AA49-62A77D7C1EE0}"/>
          </ac:spMkLst>
        </pc:spChg>
        <pc:spChg chg="add del">
          <ac:chgData name="Lisa Gilborne" userId="23b40c29-82f7-46d2-b424-1ec817e40f9b" providerId="ADAL" clId="{4995D969-0D15-44D9-A834-10D8117F7DA6}" dt="2020-09-25T09:01:25.156" v="317" actId="26606"/>
          <ac:spMkLst>
            <pc:docMk/>
            <pc:sldMk cId="919608782" sldId="273"/>
            <ac:spMk id="18" creationId="{CB44330D-EA18-4254-AA95-EB49948539B8}"/>
          </ac:spMkLst>
        </pc:spChg>
        <pc:graphicFrameChg chg="add del mod">
          <ac:chgData name="Lisa Gilborne" userId="23b40c29-82f7-46d2-b424-1ec817e40f9b" providerId="ADAL" clId="{4995D969-0D15-44D9-A834-10D8117F7DA6}" dt="2020-09-25T08:03:15.226" v="308" actId="478"/>
          <ac:graphicFrameMkLst>
            <pc:docMk/>
            <pc:sldMk cId="919608782" sldId="273"/>
            <ac:graphicFrameMk id="4" creationId="{BC7DDC95-BD32-401B-8E41-3CB9CCDCCBF7}"/>
          </ac:graphicFrameMkLst>
        </pc:graphicFrameChg>
        <pc:graphicFrameChg chg="add mod">
          <ac:chgData name="Lisa Gilborne" userId="23b40c29-82f7-46d2-b424-1ec817e40f9b" providerId="ADAL" clId="{4995D969-0D15-44D9-A834-10D8117F7DA6}" dt="2020-09-25T09:16:26.374" v="334" actId="403"/>
          <ac:graphicFrameMkLst>
            <pc:docMk/>
            <pc:sldMk cId="919608782" sldId="273"/>
            <ac:graphicFrameMk id="7" creationId="{BC7DDC95-BD32-401B-8E41-3CB9CCDCCBF7}"/>
          </ac:graphicFrameMkLst>
        </pc:graphicFrameChg>
      </pc:sldChg>
      <pc:sldMasterChg chg="setBg modSldLayout">
        <pc:chgData name="Lisa Gilborne" userId="23b40c29-82f7-46d2-b424-1ec817e40f9b" providerId="ADAL" clId="{4995D969-0D15-44D9-A834-10D8117F7DA6}" dt="2020-09-21T13:40:36.858" v="132"/>
        <pc:sldMasterMkLst>
          <pc:docMk/>
          <pc:sldMasterMk cId="3646481883" sldId="2147483648"/>
        </pc:sldMasterMkLst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3953912984" sldId="2147483649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3235946405" sldId="2147483650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4080761149" sldId="2147483651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4091080095" sldId="2147483652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4128043725" sldId="2147483653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3695394208" sldId="2147483654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1462786902" sldId="2147483655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3392834369" sldId="2147483656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1198429835" sldId="2147483657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2101025921" sldId="2147483658"/>
          </pc:sldLayoutMkLst>
        </pc:sldLayoutChg>
        <pc:sldLayoutChg chg="setBg">
          <pc:chgData name="Lisa Gilborne" userId="23b40c29-82f7-46d2-b424-1ec817e40f9b" providerId="ADAL" clId="{4995D969-0D15-44D9-A834-10D8117F7DA6}" dt="2020-09-21T13:40:36.858" v="132"/>
          <pc:sldLayoutMkLst>
            <pc:docMk/>
            <pc:sldMasterMk cId="3646481883" sldId="2147483648"/>
            <pc:sldLayoutMk cId="1607038935" sldId="2147483659"/>
          </pc:sldLayoutMkLst>
        </pc:sldLayoutChg>
      </pc:sldMasterChg>
    </pc:docChg>
  </pc:docChgLst>
  <pc:docChgLst>
    <pc:chgData name="Lisa Gilborne" userId="23b40c29-82f7-46d2-b424-1ec817e40f9b" providerId="ADAL" clId="{5A1507EF-4702-45AC-9090-5D4825FC21AD}"/>
    <pc:docChg chg="custSel addSld modSld">
      <pc:chgData name="Lisa Gilborne" userId="23b40c29-82f7-46d2-b424-1ec817e40f9b" providerId="ADAL" clId="{5A1507EF-4702-45AC-9090-5D4825FC21AD}" dt="2020-10-06T12:57:06.206" v="69" actId="1076"/>
      <pc:docMkLst>
        <pc:docMk/>
      </pc:docMkLst>
      <pc:sldChg chg="addSp delSp modSp add">
        <pc:chgData name="Lisa Gilborne" userId="23b40c29-82f7-46d2-b424-1ec817e40f9b" providerId="ADAL" clId="{5A1507EF-4702-45AC-9090-5D4825FC21AD}" dt="2020-10-06T12:55:08.830" v="41" actId="1076"/>
        <pc:sldMkLst>
          <pc:docMk/>
          <pc:sldMk cId="2275036187" sldId="274"/>
        </pc:sldMkLst>
        <pc:spChg chg="del">
          <ac:chgData name="Lisa Gilborne" userId="23b40c29-82f7-46d2-b424-1ec817e40f9b" providerId="ADAL" clId="{5A1507EF-4702-45AC-9090-5D4825FC21AD}" dt="2020-10-06T12:53:45.526" v="2" actId="478"/>
          <ac:spMkLst>
            <pc:docMk/>
            <pc:sldMk cId="2275036187" sldId="274"/>
            <ac:spMk id="2" creationId="{16E2BFFD-F888-4166-B0F0-B4FBFBCC223A}"/>
          </ac:spMkLst>
        </pc:spChg>
        <pc:spChg chg="del">
          <ac:chgData name="Lisa Gilborne" userId="23b40c29-82f7-46d2-b424-1ec817e40f9b" providerId="ADAL" clId="{5A1507EF-4702-45AC-9090-5D4825FC21AD}" dt="2020-10-06T12:53:43.914" v="1" actId="478"/>
          <ac:spMkLst>
            <pc:docMk/>
            <pc:sldMk cId="2275036187" sldId="274"/>
            <ac:spMk id="3" creationId="{6055124D-10DF-4DE5-B71A-F2393086D00D}"/>
          </ac:spMkLst>
        </pc:spChg>
        <pc:spChg chg="add mod">
          <ac:chgData name="Lisa Gilborne" userId="23b40c29-82f7-46d2-b424-1ec817e40f9b" providerId="ADAL" clId="{5A1507EF-4702-45AC-9090-5D4825FC21AD}" dt="2020-10-06T12:55:05.385" v="40" actId="1076"/>
          <ac:spMkLst>
            <pc:docMk/>
            <pc:sldMk cId="2275036187" sldId="274"/>
            <ac:spMk id="4" creationId="{A5ED4D04-6933-43BE-AA00-15A1F4756F2C}"/>
          </ac:spMkLst>
        </pc:spChg>
        <pc:picChg chg="add mod">
          <ac:chgData name="Lisa Gilborne" userId="23b40c29-82f7-46d2-b424-1ec817e40f9b" providerId="ADAL" clId="{5A1507EF-4702-45AC-9090-5D4825FC21AD}" dt="2020-10-06T12:55:08.830" v="41" actId="1076"/>
          <ac:picMkLst>
            <pc:docMk/>
            <pc:sldMk cId="2275036187" sldId="274"/>
            <ac:picMk id="1026" creationId="{4AB59093-D093-4B90-B846-6FA85EBE3951}"/>
          </ac:picMkLst>
        </pc:picChg>
      </pc:sldChg>
      <pc:sldChg chg="addSp modSp add">
        <pc:chgData name="Lisa Gilborne" userId="23b40c29-82f7-46d2-b424-1ec817e40f9b" providerId="ADAL" clId="{5A1507EF-4702-45AC-9090-5D4825FC21AD}" dt="2020-10-06T12:56:11.803" v="53" actId="1076"/>
        <pc:sldMkLst>
          <pc:docMk/>
          <pc:sldMk cId="2178292024" sldId="275"/>
        </pc:sldMkLst>
        <pc:spChg chg="mod">
          <ac:chgData name="Lisa Gilborne" userId="23b40c29-82f7-46d2-b424-1ec817e40f9b" providerId="ADAL" clId="{5A1507EF-4702-45AC-9090-5D4825FC21AD}" dt="2020-10-06T12:55:26.677" v="48" actId="1076"/>
          <ac:spMkLst>
            <pc:docMk/>
            <pc:sldMk cId="2178292024" sldId="275"/>
            <ac:spMk id="4" creationId="{A5ED4D04-6933-43BE-AA00-15A1F4756F2C}"/>
          </ac:spMkLst>
        </pc:spChg>
        <pc:picChg chg="mod">
          <ac:chgData name="Lisa Gilborne" userId="23b40c29-82f7-46d2-b424-1ec817e40f9b" providerId="ADAL" clId="{5A1507EF-4702-45AC-9090-5D4825FC21AD}" dt="2020-10-06T12:56:11.803" v="53" actId="1076"/>
          <ac:picMkLst>
            <pc:docMk/>
            <pc:sldMk cId="2178292024" sldId="275"/>
            <ac:picMk id="1026" creationId="{4AB59093-D093-4B90-B846-6FA85EBE3951}"/>
          </ac:picMkLst>
        </pc:picChg>
        <pc:picChg chg="add mod">
          <ac:chgData name="Lisa Gilborne" userId="23b40c29-82f7-46d2-b424-1ec817e40f9b" providerId="ADAL" clId="{5A1507EF-4702-45AC-9090-5D4825FC21AD}" dt="2020-10-06T12:56:11.803" v="53" actId="1076"/>
          <ac:picMkLst>
            <pc:docMk/>
            <pc:sldMk cId="2178292024" sldId="275"/>
            <ac:picMk id="2050" creationId="{304C7CF3-DBC6-40EB-A61E-F205F35EEFA6}"/>
          </ac:picMkLst>
        </pc:picChg>
      </pc:sldChg>
      <pc:sldChg chg="addSp delSp modSp add">
        <pc:chgData name="Lisa Gilborne" userId="23b40c29-82f7-46d2-b424-1ec817e40f9b" providerId="ADAL" clId="{5A1507EF-4702-45AC-9090-5D4825FC21AD}" dt="2020-10-06T12:57:06.206" v="69" actId="1076"/>
        <pc:sldMkLst>
          <pc:docMk/>
          <pc:sldMk cId="3731323885" sldId="276"/>
        </pc:sldMkLst>
        <pc:spChg chg="mod">
          <ac:chgData name="Lisa Gilborne" userId="23b40c29-82f7-46d2-b424-1ec817e40f9b" providerId="ADAL" clId="{5A1507EF-4702-45AC-9090-5D4825FC21AD}" dt="2020-10-06T12:56:27.754" v="63" actId="1076"/>
          <ac:spMkLst>
            <pc:docMk/>
            <pc:sldMk cId="3731323885" sldId="276"/>
            <ac:spMk id="4" creationId="{A5ED4D04-6933-43BE-AA00-15A1F4756F2C}"/>
          </ac:spMkLst>
        </pc:spChg>
        <pc:picChg chg="del">
          <ac:chgData name="Lisa Gilborne" userId="23b40c29-82f7-46d2-b424-1ec817e40f9b" providerId="ADAL" clId="{5A1507EF-4702-45AC-9090-5D4825FC21AD}" dt="2020-10-06T12:56:52.849" v="66" actId="478"/>
          <ac:picMkLst>
            <pc:docMk/>
            <pc:sldMk cId="3731323885" sldId="276"/>
            <ac:picMk id="1026" creationId="{4AB59093-D093-4B90-B846-6FA85EBE3951}"/>
          </ac:picMkLst>
        </pc:picChg>
        <pc:picChg chg="del mod">
          <ac:chgData name="Lisa Gilborne" userId="23b40c29-82f7-46d2-b424-1ec817e40f9b" providerId="ADAL" clId="{5A1507EF-4702-45AC-9090-5D4825FC21AD}" dt="2020-10-06T12:57:01.222" v="68" actId="478"/>
          <ac:picMkLst>
            <pc:docMk/>
            <pc:sldMk cId="3731323885" sldId="276"/>
            <ac:picMk id="2050" creationId="{304C7CF3-DBC6-40EB-A61E-F205F35EEFA6}"/>
          </ac:picMkLst>
        </pc:picChg>
        <pc:picChg chg="add mod">
          <ac:chgData name="Lisa Gilborne" userId="23b40c29-82f7-46d2-b424-1ec817e40f9b" providerId="ADAL" clId="{5A1507EF-4702-45AC-9090-5D4825FC21AD}" dt="2020-10-06T12:57:06.206" v="69" actId="1076"/>
          <ac:picMkLst>
            <pc:docMk/>
            <pc:sldMk cId="3731323885" sldId="276"/>
            <ac:picMk id="3074" creationId="{121BF0D1-5C01-4D6D-AAE2-312A88BD5BE9}"/>
          </ac:picMkLst>
        </pc:picChg>
      </pc:sldChg>
    </pc:docChg>
  </pc:docChgLst>
  <pc:docChgLst>
    <pc:chgData name="Fredrik Palmqvist" userId="efcea74f-2909-432c-8b72-3d4ec42f48a9" providerId="ADAL" clId="{C7BA299B-D844-4A37-917C-50301970BEE5}"/>
    <pc:docChg chg="custSel mod modSld">
      <pc:chgData name="Fredrik Palmqvist" userId="efcea74f-2909-432c-8b72-3d4ec42f48a9" providerId="ADAL" clId="{C7BA299B-D844-4A37-917C-50301970BEE5}" dt="2020-09-23T08:17:48.750" v="8" actId="1076"/>
      <pc:docMkLst>
        <pc:docMk/>
      </pc:docMkLst>
      <pc:sldChg chg="addSp modSp mod setBg">
        <pc:chgData name="Fredrik Palmqvist" userId="efcea74f-2909-432c-8b72-3d4ec42f48a9" providerId="ADAL" clId="{C7BA299B-D844-4A37-917C-50301970BEE5}" dt="2020-09-23T08:17:48.750" v="8" actId="1076"/>
        <pc:sldMkLst>
          <pc:docMk/>
          <pc:sldMk cId="2863682197" sldId="267"/>
        </pc:sldMkLst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13" creationId="{F3060C83-F051-4F0E-ABAD-AA0DFC48B218}"/>
          </ac:spMkLst>
        </pc:spChg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15" creationId="{83C98ABE-055B-441F-B07E-44F97F083C39}"/>
          </ac:spMkLst>
        </pc:spChg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17" creationId="{29FDB030-9B49-4CED-8CCD-4D99382388AC}"/>
          </ac:spMkLst>
        </pc:spChg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19" creationId="{3783CA14-24A1-485C-8B30-D6A5D87987AD}"/>
          </ac:spMkLst>
        </pc:spChg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21" creationId="{9A97C86A-04D6-40F7-AE84-31AB43E6A846}"/>
          </ac:spMkLst>
        </pc:spChg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23" creationId="{FF9F2414-84E8-453E-B1F3-389FDE8192D9}"/>
          </ac:spMkLst>
        </pc:spChg>
        <pc:spChg chg="add">
          <ac:chgData name="Fredrik Palmqvist" userId="efcea74f-2909-432c-8b72-3d4ec42f48a9" providerId="ADAL" clId="{C7BA299B-D844-4A37-917C-50301970BEE5}" dt="2020-09-23T08:11:14.476" v="1" actId="26606"/>
          <ac:spMkLst>
            <pc:docMk/>
            <pc:sldMk cId="2863682197" sldId="267"/>
            <ac:spMk id="25" creationId="{3ECA69A1-7536-43AC-85EF-C7106179F5ED}"/>
          </ac:spMkLst>
        </pc:spChg>
        <pc:picChg chg="add mod modCrop">
          <ac:chgData name="Fredrik Palmqvist" userId="efcea74f-2909-432c-8b72-3d4ec42f48a9" providerId="ADAL" clId="{C7BA299B-D844-4A37-917C-50301970BEE5}" dt="2020-09-23T08:17:48.750" v="8" actId="1076"/>
          <ac:picMkLst>
            <pc:docMk/>
            <pc:sldMk cId="2863682197" sldId="267"/>
            <ac:picMk id="2" creationId="{842629E3-371F-435B-B34F-A904640E95E1}"/>
          </ac:picMkLst>
        </pc:picChg>
        <pc:picChg chg="ord">
          <ac:chgData name="Fredrik Palmqvist" userId="efcea74f-2909-432c-8b72-3d4ec42f48a9" providerId="ADAL" clId="{C7BA299B-D844-4A37-917C-50301970BEE5}" dt="2020-09-23T08:11:14.476" v="1" actId="26606"/>
          <ac:picMkLst>
            <pc:docMk/>
            <pc:sldMk cId="2863682197" sldId="267"/>
            <ac:picMk id="8" creationId="{6993B9AA-F318-4246-840C-43F369978125}"/>
          </ac:picMkLst>
        </pc:picChg>
      </pc:sldChg>
    </pc:docChg>
  </pc:docChgLst>
  <pc:docChgLst>
    <pc:chgData name="Lisa Gilborne" userId="23b40c29-82f7-46d2-b424-1ec817e40f9b" providerId="ADAL" clId="{28A638B9-A86E-0A41-BC5B-BB187399FEC0}"/>
    <pc:docChg chg="custSel addSld modSld">
      <pc:chgData name="Lisa Gilborne" userId="23b40c29-82f7-46d2-b424-1ec817e40f9b" providerId="ADAL" clId="{28A638B9-A86E-0A41-BC5B-BB187399FEC0}" dt="2020-09-22T15:37:30.654" v="44" actId="1076"/>
      <pc:docMkLst>
        <pc:docMk/>
      </pc:docMkLst>
      <pc:sldChg chg="addSp modSp">
        <pc:chgData name="Lisa Gilborne" userId="23b40c29-82f7-46d2-b424-1ec817e40f9b" providerId="ADAL" clId="{28A638B9-A86E-0A41-BC5B-BB187399FEC0}" dt="2020-09-22T15:23:25.550" v="11" actId="1076"/>
        <pc:sldMkLst>
          <pc:docMk/>
          <pc:sldMk cId="2014419837" sldId="256"/>
        </pc:sldMkLst>
        <pc:picChg chg="add mod">
          <ac:chgData name="Lisa Gilborne" userId="23b40c29-82f7-46d2-b424-1ec817e40f9b" providerId="ADAL" clId="{28A638B9-A86E-0A41-BC5B-BB187399FEC0}" dt="2020-09-22T15:23:25.550" v="11" actId="1076"/>
          <ac:picMkLst>
            <pc:docMk/>
            <pc:sldMk cId="2014419837" sldId="256"/>
            <ac:picMk id="3" creationId="{B3DFDBCB-9943-B640-AB94-54BAC3976B62}"/>
          </ac:picMkLst>
        </pc:picChg>
      </pc:sldChg>
      <pc:sldChg chg="addSp delSp modSp">
        <pc:chgData name="Lisa Gilborne" userId="23b40c29-82f7-46d2-b424-1ec817e40f9b" providerId="ADAL" clId="{28A638B9-A86E-0A41-BC5B-BB187399FEC0}" dt="2020-09-22T15:37:30.654" v="44" actId="1076"/>
        <pc:sldMkLst>
          <pc:docMk/>
          <pc:sldMk cId="163297518" sldId="266"/>
        </pc:sldMkLst>
        <pc:picChg chg="add del mod modCrop">
          <ac:chgData name="Lisa Gilborne" userId="23b40c29-82f7-46d2-b424-1ec817e40f9b" providerId="ADAL" clId="{28A638B9-A86E-0A41-BC5B-BB187399FEC0}" dt="2020-09-22T15:35:41.591" v="30" actId="478"/>
          <ac:picMkLst>
            <pc:docMk/>
            <pc:sldMk cId="163297518" sldId="266"/>
            <ac:picMk id="3" creationId="{D8B1B2A1-0E70-7241-8EC0-BE8AAF83D1F3}"/>
          </ac:picMkLst>
        </pc:picChg>
        <pc:picChg chg="add del mod">
          <ac:chgData name="Lisa Gilborne" userId="23b40c29-82f7-46d2-b424-1ec817e40f9b" providerId="ADAL" clId="{28A638B9-A86E-0A41-BC5B-BB187399FEC0}" dt="2020-09-22T15:37:12.225" v="41" actId="478"/>
          <ac:picMkLst>
            <pc:docMk/>
            <pc:sldMk cId="163297518" sldId="266"/>
            <ac:picMk id="6" creationId="{BB843223-5B07-D24F-A129-96F51C9D1204}"/>
          </ac:picMkLst>
        </pc:picChg>
        <pc:picChg chg="add mod">
          <ac:chgData name="Lisa Gilborne" userId="23b40c29-82f7-46d2-b424-1ec817e40f9b" providerId="ADAL" clId="{28A638B9-A86E-0A41-BC5B-BB187399FEC0}" dt="2020-09-22T15:37:30.654" v="44" actId="1076"/>
          <ac:picMkLst>
            <pc:docMk/>
            <pc:sldMk cId="163297518" sldId="266"/>
            <ac:picMk id="11" creationId="{D7F60512-7501-B144-A2CA-F6A514791CE6}"/>
          </ac:picMkLst>
        </pc:picChg>
      </pc:sldChg>
      <pc:sldChg chg="addSp">
        <pc:chgData name="Lisa Gilborne" userId="23b40c29-82f7-46d2-b424-1ec817e40f9b" providerId="ADAL" clId="{28A638B9-A86E-0A41-BC5B-BB187399FEC0}" dt="2020-09-22T15:28:40.373" v="29" actId="22"/>
        <pc:sldMkLst>
          <pc:docMk/>
          <pc:sldMk cId="2612191640" sldId="268"/>
        </pc:sldMkLst>
        <pc:picChg chg="add">
          <ac:chgData name="Lisa Gilborne" userId="23b40c29-82f7-46d2-b424-1ec817e40f9b" providerId="ADAL" clId="{28A638B9-A86E-0A41-BC5B-BB187399FEC0}" dt="2020-09-22T15:28:40.373" v="29" actId="22"/>
          <ac:picMkLst>
            <pc:docMk/>
            <pc:sldMk cId="2612191640" sldId="268"/>
            <ac:picMk id="2" creationId="{D3F6F65C-6C0D-994E-BA31-26300568D691}"/>
          </ac:picMkLst>
        </pc:picChg>
      </pc:sldChg>
      <pc:sldChg chg="addSp">
        <pc:chgData name="Lisa Gilborne" userId="23b40c29-82f7-46d2-b424-1ec817e40f9b" providerId="ADAL" clId="{28A638B9-A86E-0A41-BC5B-BB187399FEC0}" dt="2020-09-22T15:28:29.272" v="28" actId="22"/>
        <pc:sldMkLst>
          <pc:docMk/>
          <pc:sldMk cId="1722838836" sldId="269"/>
        </pc:sldMkLst>
        <pc:picChg chg="add">
          <ac:chgData name="Lisa Gilborne" userId="23b40c29-82f7-46d2-b424-1ec817e40f9b" providerId="ADAL" clId="{28A638B9-A86E-0A41-BC5B-BB187399FEC0}" dt="2020-09-22T15:28:29.272" v="28" actId="22"/>
          <ac:picMkLst>
            <pc:docMk/>
            <pc:sldMk cId="1722838836" sldId="269"/>
            <ac:picMk id="2" creationId="{F33530D2-1CD0-2C45-9277-289890DB4291}"/>
          </ac:picMkLst>
        </pc:picChg>
      </pc:sldChg>
      <pc:sldChg chg="addSp modSp add">
        <pc:chgData name="Lisa Gilborne" userId="23b40c29-82f7-46d2-b424-1ec817e40f9b" providerId="ADAL" clId="{28A638B9-A86E-0A41-BC5B-BB187399FEC0}" dt="2020-09-22T15:23:47.021" v="15" actId="1076"/>
        <pc:sldMkLst>
          <pc:docMk/>
          <pc:sldMk cId="3771325885" sldId="271"/>
        </pc:sldMkLst>
        <pc:picChg chg="add mod">
          <ac:chgData name="Lisa Gilborne" userId="23b40c29-82f7-46d2-b424-1ec817e40f9b" providerId="ADAL" clId="{28A638B9-A86E-0A41-BC5B-BB187399FEC0}" dt="2020-09-22T15:23:47.021" v="15" actId="1076"/>
          <ac:picMkLst>
            <pc:docMk/>
            <pc:sldMk cId="3771325885" sldId="271"/>
            <ac:picMk id="3" creationId="{3B0FFA7D-FE5C-044D-93B9-4D30BF19569C}"/>
          </ac:picMkLst>
        </pc:picChg>
      </pc:sldChg>
      <pc:sldChg chg="addSp modSp add">
        <pc:chgData name="Lisa Gilborne" userId="23b40c29-82f7-46d2-b424-1ec817e40f9b" providerId="ADAL" clId="{28A638B9-A86E-0A41-BC5B-BB187399FEC0}" dt="2020-09-22T15:24:05.091" v="19" actId="1076"/>
        <pc:sldMkLst>
          <pc:docMk/>
          <pc:sldMk cId="1037014234" sldId="272"/>
        </pc:sldMkLst>
        <pc:picChg chg="add mod">
          <ac:chgData name="Lisa Gilborne" userId="23b40c29-82f7-46d2-b424-1ec817e40f9b" providerId="ADAL" clId="{28A638B9-A86E-0A41-BC5B-BB187399FEC0}" dt="2020-09-22T15:24:05.091" v="19" actId="1076"/>
          <ac:picMkLst>
            <pc:docMk/>
            <pc:sldMk cId="1037014234" sldId="272"/>
            <ac:picMk id="3" creationId="{9BC11D26-FECE-634D-B9CC-9C9CE08F6088}"/>
          </ac:picMkLst>
        </pc:picChg>
      </pc:sldChg>
    </pc:docChg>
  </pc:docChgLst>
  <pc:docChgLst>
    <pc:chgData name="Lisa Gilborne" userId="S::lisa.gilborne@redcross.se::23b40c29-82f7-46d2-b424-1ec817e40f9b" providerId="AD" clId="Web-{4B73A44E-50DB-4CFA-9038-B4FB1652AE0C}"/>
    <pc:docChg chg="delSld">
      <pc:chgData name="Lisa Gilborne" userId="S::lisa.gilborne@redcross.se::23b40c29-82f7-46d2-b424-1ec817e40f9b" providerId="AD" clId="Web-{4B73A44E-50DB-4CFA-9038-B4FB1652AE0C}" dt="2020-10-26T09:31:29.706" v="4"/>
      <pc:docMkLst>
        <pc:docMk/>
      </pc:docMkLst>
      <pc:sldChg chg="del">
        <pc:chgData name="Lisa Gilborne" userId="S::lisa.gilborne@redcross.se::23b40c29-82f7-46d2-b424-1ec817e40f9b" providerId="AD" clId="Web-{4B73A44E-50DB-4CFA-9038-B4FB1652AE0C}" dt="2020-10-26T09:31:11.299" v="1"/>
        <pc:sldMkLst>
          <pc:docMk/>
          <pc:sldMk cId="4125020152" sldId="264"/>
        </pc:sldMkLst>
      </pc:sldChg>
      <pc:sldChg chg="del">
        <pc:chgData name="Lisa Gilborne" userId="S::lisa.gilborne@redcross.se::23b40c29-82f7-46d2-b424-1ec817e40f9b" providerId="AD" clId="Web-{4B73A44E-50DB-4CFA-9038-B4FB1652AE0C}" dt="2020-10-26T09:31:14.190" v="2"/>
        <pc:sldMkLst>
          <pc:docMk/>
          <pc:sldMk cId="479767454" sldId="265"/>
        </pc:sldMkLst>
      </pc:sldChg>
      <pc:sldChg chg="del">
        <pc:chgData name="Lisa Gilborne" userId="S::lisa.gilborne@redcross.se::23b40c29-82f7-46d2-b424-1ec817e40f9b" providerId="AD" clId="Web-{4B73A44E-50DB-4CFA-9038-B4FB1652AE0C}" dt="2020-10-26T09:31:08.018" v="0"/>
        <pc:sldMkLst>
          <pc:docMk/>
          <pc:sldMk cId="3557962645" sldId="270"/>
        </pc:sldMkLst>
      </pc:sldChg>
      <pc:sldChg chg="del">
        <pc:chgData name="Lisa Gilborne" userId="S::lisa.gilborne@redcross.se::23b40c29-82f7-46d2-b424-1ec817e40f9b" providerId="AD" clId="Web-{4B73A44E-50DB-4CFA-9038-B4FB1652AE0C}" dt="2020-10-26T09:31:27.721" v="3"/>
        <pc:sldMkLst>
          <pc:docMk/>
          <pc:sldMk cId="3771325885" sldId="271"/>
        </pc:sldMkLst>
      </pc:sldChg>
      <pc:sldChg chg="del">
        <pc:chgData name="Lisa Gilborne" userId="S::lisa.gilborne@redcross.se::23b40c29-82f7-46d2-b424-1ec817e40f9b" providerId="AD" clId="Web-{4B73A44E-50DB-4CFA-9038-B4FB1652AE0C}" dt="2020-10-26T09:31:29.706" v="4"/>
        <pc:sldMkLst>
          <pc:docMk/>
          <pc:sldMk cId="1037014234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dcross1se-my.sharepoint.com/personal/lisa_gilborne_redcross_se/Documents/Documents/Voting%20FAEEN20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3600">
                <a:latin typeface="Arial" panose="020B0604020202020204" pitchFamily="34" charset="0"/>
                <a:cs typeface="Arial" panose="020B0604020202020204" pitchFamily="34" charset="0"/>
              </a:rPr>
              <a:t>Should we have the FAEEN meeting every second year as a digital meeting?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>
              <a:solidFill>
                <a:schemeClr val="accent1">
                  <a:alpha val="54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alpha val="54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B-4F0C-A4E6-852B2720581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alpha val="54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B-4F0C-A4E6-852B27205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Blad1!$B$5:$B$6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Blad1!$C$5:$C$6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B-4F0C-A4E6-852B272058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8457696"/>
        <c:axId val="429093008"/>
      </c:barChart>
      <c:catAx>
        <c:axId val="43845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9093008"/>
        <c:crosses val="autoZero"/>
        <c:auto val="1"/>
        <c:lblAlgn val="ctr"/>
        <c:lblOffset val="100"/>
        <c:noMultiLvlLbl val="0"/>
      </c:catAx>
      <c:valAx>
        <c:axId val="4290930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845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C4DD1-64F8-4E34-BEB8-83F0440E0EB2}" type="datetimeFigureOut">
              <a:rPr lang="sv-SE" smtClean="0"/>
              <a:t>2020-10-26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5EDD-B65F-49E3-82A0-64A49B50EA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16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393D0-7938-419E-A999-0194742FC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3B9AAF-22EB-4E55-96E1-A5A535E0F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76E042-3159-4798-8124-60A31F0A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2F46-4BC0-42A4-A19E-B5140E5F1F3A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80BF10-9F18-4D70-80AD-82237CB5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41129A-8B9D-4A98-9940-97EB4C8E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91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ECF47-5B0A-481A-9524-4C3511F8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489CD6-8C2F-48A9-A00E-73E3117DE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3AE8B1-028C-4116-A08E-C3EA917D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B1CF-5C79-49DB-8D5E-820FC0BF21E3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F95985-846C-4569-9029-B1B923EB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D6A3C3-D7CC-4F93-84E3-DD614264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0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8329CB9-5E20-4BCB-A889-99EE44510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8921B7-5D66-4918-A8A4-C1E432719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633577-B2A9-4332-8DC3-58C039C2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5AD9-1C60-4B9A-8824-AB16CAFED7DA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2A91E-CA76-4D09-935C-09494D99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8E7E38-C711-4122-9066-11AFDB87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03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16CB7-E955-4AC6-A155-6FD12FBD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DEB164-BBFF-42D2-933E-C2BE54B7C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A22E94-A5FF-4127-88CA-CF1E220A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298A-E590-4F65-9D6A-123C5FCAEBAF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4E1574-5048-4E97-B439-2D013FB8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0D9D01-2A8A-44E2-8D4D-A96A4B1F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94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209CB0-2A8D-44F1-809A-31C41B7B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B2588D-3899-4195-AD6A-B1ED14AB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29EDCA-9EC2-4E4D-AFDF-836C4BF8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546A-FEB2-4FD7-8E91-D47A26A3D347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983F53-B937-4A19-887C-99AD771E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64741-6F0F-4C62-AA79-B1972DA5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76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118B93-3767-40A3-BA16-5A97A360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88FD1-7814-4075-85D5-588AEDD83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16E9CE-2685-42D7-B217-27BC0638C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4A1E2C-46F6-4D42-AF9F-0B6F3960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D662-9413-40D5-89D6-8978C3FFE141}" type="datetime1">
              <a:rPr lang="sv-SE" smtClean="0"/>
              <a:t>2020-10-26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DA50E7-8049-432D-97CF-DCDBF5E6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BE6AD4-0850-40B9-9A7A-AC28312D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08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A841D-0818-49E7-B649-B90197C9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1691A7-C966-4EEC-A33C-58978EE1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77F490-4C13-4231-9E8D-C561EC93E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D119D7-F361-4878-8DE0-2E760A906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C66BCB-A022-4D3D-B247-90E8A76A6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A225A9-AE55-466F-AF40-601A26FA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F844-3A2A-44DC-B192-59549F41083B}" type="datetime1">
              <a:rPr lang="sv-SE" smtClean="0"/>
              <a:t>2020-10-26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82644E9-6898-473E-A802-72F5D599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C2F91BB-09A1-4D68-922E-ACE16E47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04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5BF4C-EABF-425C-8481-04A8A1C4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584055-D3DB-492A-AF82-176ACD09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D5FA-9326-4149-A871-1C075975C8B5}" type="datetime1">
              <a:rPr lang="sv-SE" smtClean="0"/>
              <a:t>2020-10-26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B733555-997A-4855-8EA4-A1ECDE35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295F12-FD03-4D94-A856-E110923F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3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D94A07-3A5F-4FB5-91F3-D9E8AB89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BA5D-A374-4773-9760-7B20677F4066}" type="datetime1">
              <a:rPr lang="sv-SE" smtClean="0"/>
              <a:t>2020-10-26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FD9E63-0F8A-461B-82ED-8DCCF1DE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2B459-EAC6-4AB3-A80C-8C3618B0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78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C718D4-D8C8-47A0-BB1A-DC104A49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2D793C-E3B8-4500-B752-7CBCD1B0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B213F5-F99C-4D29-A23F-C1004AC88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3CC8A3-6246-4587-A46C-EDB5AC63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241-A1B2-4F7F-93DB-758EF9B6C35F}" type="datetime1">
              <a:rPr lang="sv-SE" smtClean="0"/>
              <a:t>2020-10-26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5DA6FE-E9E3-4F35-AA59-9C577FB2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41D12C1-A756-47C3-9623-D823A936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8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3837F-D884-4B42-AE86-F916713A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DFC998-A67A-4B50-97A6-0E02E551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07C79-04B2-4CCF-81AE-147591072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179F18-679D-4EBE-A235-B921ED9F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DAF-65C0-47F6-B743-0183DD4BBCA6}" type="datetime1">
              <a:rPr lang="sv-SE" smtClean="0"/>
              <a:t>2020-10-26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63E972-E9B1-4DA2-9589-8FA84750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9E6BE9-8987-453D-9319-C16EB4AB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4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E531A75-3783-4D11-BAFE-C0ED26EE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75800-1D91-4115-84A3-3D38F5F4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9FD580-0D22-4608-A776-B4ED604F7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CD0A-A777-44C4-B156-362EBA22390D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4B528F-CD13-4592-B1C3-3BA78169A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BCAF61-AAF9-4138-93CD-FB7C0673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670B-1DD7-43B0-AFE0-4E3BD1DC7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4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993B9AA-F318-4246-840C-43F36997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0" y="6008571"/>
            <a:ext cx="2358390" cy="84942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3DFDBCB-9943-B640-AB94-54BAC397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80" y="0"/>
            <a:ext cx="8672640" cy="66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993B9AA-F318-4246-840C-43F36997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0" y="6008571"/>
            <a:ext cx="2358390" cy="84942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33530D2-1CD0-2C45-9277-289890DB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96" y="0"/>
            <a:ext cx="8693141" cy="65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3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993B9AA-F318-4246-840C-43F36997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0" y="6008571"/>
            <a:ext cx="2358390" cy="84942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7F60512-7501-B144-A2CA-F6A51479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34" y="-449638"/>
            <a:ext cx="7982931" cy="73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993B9AA-F318-4246-840C-43F36997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0" y="6008571"/>
            <a:ext cx="2358390" cy="84942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3F6F65C-6C0D-994E-BA31-26300568D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12" y="0"/>
            <a:ext cx="8598776" cy="70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7DDC95-BD32-401B-8E41-3CB9CCDCC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012604"/>
              </p:ext>
            </p:extLst>
          </p:nvPr>
        </p:nvGraphicFramePr>
        <p:xfrm>
          <a:off x="477012" y="480060"/>
          <a:ext cx="11237975" cy="589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60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42629E3-371F-435B-B34F-A904640E9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5" r="50000" b="55630"/>
          <a:stretch/>
        </p:blipFill>
        <p:spPr>
          <a:xfrm>
            <a:off x="757980" y="42099"/>
            <a:ext cx="10345479" cy="5904581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93B9AA-F318-4246-840C-43F369978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0" y="6008571"/>
            <a:ext cx="2358390" cy="8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B59093-D093-4B90-B846-6FA85EBE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17643" r="6766" b="4080"/>
          <a:stretch/>
        </p:blipFill>
        <p:spPr bwMode="auto">
          <a:xfrm>
            <a:off x="1866506" y="1680285"/>
            <a:ext cx="8446418" cy="42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5ED4D04-6933-43BE-AA00-15A1F4756F2C}"/>
              </a:ext>
            </a:extLst>
          </p:cNvPr>
          <p:cNvSpPr txBox="1"/>
          <p:nvPr/>
        </p:nvSpPr>
        <p:spPr>
          <a:xfrm>
            <a:off x="4652128" y="942681"/>
            <a:ext cx="287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/>
              <a:t>Wednesday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27503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B59093-D093-4B90-B846-6FA85EBE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17643" r="6766" b="4080"/>
          <a:stretch/>
        </p:blipFill>
        <p:spPr bwMode="auto">
          <a:xfrm>
            <a:off x="2693357" y="2472706"/>
            <a:ext cx="7014346" cy="35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5ED4D04-6933-43BE-AA00-15A1F4756F2C}"/>
              </a:ext>
            </a:extLst>
          </p:cNvPr>
          <p:cNvSpPr txBox="1"/>
          <p:nvPr/>
        </p:nvSpPr>
        <p:spPr>
          <a:xfrm>
            <a:off x="4962427" y="910844"/>
            <a:ext cx="2267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/>
              <a:t>Thursday</a:t>
            </a:r>
            <a:endParaRPr lang="sv-SE" sz="4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4C7CF3-DBC6-40EB-A61E-F205F35E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1" y="1680285"/>
            <a:ext cx="8099898" cy="45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5ED4D04-6933-43BE-AA00-15A1F4756F2C}"/>
              </a:ext>
            </a:extLst>
          </p:cNvPr>
          <p:cNvSpPr txBox="1"/>
          <p:nvPr/>
        </p:nvSpPr>
        <p:spPr>
          <a:xfrm>
            <a:off x="5268405" y="910844"/>
            <a:ext cx="1655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/>
              <a:t>Friday</a:t>
            </a:r>
            <a:endParaRPr lang="sv-SE" sz="4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1BF0D1-5C01-4D6D-AAE2-312A88BD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97" y="1680285"/>
            <a:ext cx="8031804" cy="45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2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964ADBBC048A47BE83512151F0FD76" ma:contentTypeVersion="11" ma:contentTypeDescription="Skapa ett nytt dokument." ma:contentTypeScope="" ma:versionID="1f3c436e9f9394b934e0270846fe825c">
  <xsd:schema xmlns:xsd="http://www.w3.org/2001/XMLSchema" xmlns:xs="http://www.w3.org/2001/XMLSchema" xmlns:p="http://schemas.microsoft.com/office/2006/metadata/properties" xmlns:ns2="b74276e1-e102-47f5-bc61-e6a9febca4a8" xmlns:ns3="1f7f4adc-3ee6-4035-9106-d79bc2706632" targetNamespace="http://schemas.microsoft.com/office/2006/metadata/properties" ma:root="true" ma:fieldsID="82d7cb921a80d8b11e766fe23c126ed5" ns2:_="" ns3:_="">
    <xsd:import namespace="b74276e1-e102-47f5-bc61-e6a9febca4a8"/>
    <xsd:import namespace="1f7f4adc-3ee6-4035-9106-d79bc2706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276e1-e102-47f5-bc61-e6a9febca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f4adc-3ee6-4035-9106-d79bc2706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1E04A1-62D1-4117-9C9A-0546EAF93BD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b74276e1-e102-47f5-bc61-e6a9febca4a8"/>
    <ds:schemaRef ds:uri="1f7f4adc-3ee6-4035-9106-d79bc2706632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CD41E2-F712-4FC3-919A-80FB9FE6F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276e1-e102-47f5-bc61-e6a9febca4a8"/>
    <ds:schemaRef ds:uri="1f7f4adc-3ee6-4035-9106-d79bc2706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C43BF-C547-4625-A199-DED991E02B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</Words>
  <Application>Microsoft Office PowerPoint</Application>
  <PresentationFormat>Bredbild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Gilborne</dc:creator>
  <cp:lastModifiedBy>Lisa Gilborne</cp:lastModifiedBy>
  <cp:revision>5</cp:revision>
  <dcterms:created xsi:type="dcterms:W3CDTF">2020-09-25T08:02:24Z</dcterms:created>
  <dcterms:modified xsi:type="dcterms:W3CDTF">2020-10-26T09:31:30Z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0x010100D5964ADBBC048A47BE83512151F0FD76</vt:lpwstr>
  </property>
</Properties>
</file>