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83" r:id="rId5"/>
    <p:sldId id="625" r:id="rId6"/>
    <p:sldId id="565" r:id="rId7"/>
    <p:sldId id="454" r:id="rId8"/>
    <p:sldId id="326" r:id="rId9"/>
    <p:sldId id="609" r:id="rId10"/>
    <p:sldId id="491" r:id="rId11"/>
    <p:sldId id="500" r:id="rId12"/>
    <p:sldId id="501" r:id="rId13"/>
    <p:sldId id="502" r:id="rId14"/>
    <p:sldId id="503" r:id="rId15"/>
    <p:sldId id="504" r:id="rId16"/>
    <p:sldId id="505" r:id="rId17"/>
    <p:sldId id="611" r:id="rId18"/>
    <p:sldId id="615" r:id="rId19"/>
    <p:sldId id="616" r:id="rId20"/>
    <p:sldId id="618" r:id="rId21"/>
    <p:sldId id="621" r:id="rId22"/>
    <p:sldId id="620" r:id="rId23"/>
    <p:sldId id="480" r:id="rId24"/>
    <p:sldId id="476" r:id="rId25"/>
    <p:sldId id="486" r:id="rId26"/>
    <p:sldId id="487" r:id="rId27"/>
    <p:sldId id="492" r:id="rId28"/>
    <p:sldId id="499" r:id="rId29"/>
    <p:sldId id="489" r:id="rId30"/>
    <p:sldId id="493" r:id="rId31"/>
    <p:sldId id="495" r:id="rId32"/>
    <p:sldId id="497" r:id="rId33"/>
    <p:sldId id="490" r:id="rId34"/>
    <p:sldId id="610" r:id="rId35"/>
    <p:sldId id="628" r:id="rId36"/>
    <p:sldId id="622" r:id="rId37"/>
    <p:sldId id="629" r:id="rId38"/>
    <p:sldId id="291" r:id="rId39"/>
    <p:sldId id="290" r:id="rId40"/>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utonne Maud" initials="BM" lastIdx="1" clrIdx="0">
    <p:extLst>
      <p:ext uri="{19B8F6BF-5375-455C-9EA6-DF929625EA0E}">
        <p15:presenceInfo xmlns:p15="http://schemas.microsoft.com/office/powerpoint/2012/main" userId="S-1-5-21-683096409-2250491608-1057341159-1268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8982"/>
    <a:srgbClr val="B4ACA6"/>
    <a:srgbClr val="541818"/>
    <a:srgbClr val="CF1C21"/>
    <a:srgbClr val="8B4907"/>
    <a:srgbClr val="5C4F46"/>
    <a:srgbClr val="66584E"/>
    <a:srgbClr val="E8C7B0"/>
    <a:srgbClr val="F4D1B9"/>
    <a:srgbClr val="B9BF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D75F2F-8DAA-44E0-A221-90D0E8D0CE64}" v="1" dt="2019-10-10T13:31:21.183"/>
    <p1510:client id="{84DC792C-FB7A-47CE-8AD0-AD8722734CEF}" v="1" dt="2019-10-10T13:40:07.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32" autoAdjust="0"/>
    <p:restoredTop sz="95588" autoAdjust="0"/>
  </p:normalViewPr>
  <p:slideViewPr>
    <p:cSldViewPr>
      <p:cViewPr varScale="1">
        <p:scale>
          <a:sx n="106" d="100"/>
          <a:sy n="106" d="100"/>
        </p:scale>
        <p:origin x="1560" y="96"/>
      </p:cViewPr>
      <p:guideLst>
        <p:guide orient="horz" pos="2160"/>
        <p:guide pos="2880"/>
      </p:guideLst>
    </p:cSldViewPr>
  </p:slideViewPr>
  <p:outlineViewPr>
    <p:cViewPr>
      <p:scale>
        <a:sx n="33" d="100"/>
        <a:sy n="33" d="100"/>
      </p:scale>
      <p:origin x="0" y="-10448"/>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94" d="100"/>
          <a:sy n="94" d="100"/>
        </p:scale>
        <p:origin x="99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outonnem\Desktop\20191001_Analyse%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outonnem\Desktop\20191001_Analyse%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outonnem\Desktop\20191001_Analyse%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boutonnem\Desktop\20191001_Analyse%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In your opinion, the EFAC accreditation has helped your National Society to...? (score, out</a:t>
            </a:r>
            <a:r>
              <a:rPr lang="fr-FR" baseline="0"/>
              <a:t> of 100)</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'EFAC 1 Romania'!$C$28:$I$28</c:f>
              <c:strCache>
                <c:ptCount val="7"/>
                <c:pt idx="0">
                  <c:v>attract new volunteers</c:v>
                </c:pt>
                <c:pt idx="1">
                  <c:v>create new partnerships with local players</c:v>
                </c:pt>
                <c:pt idx="2">
                  <c:v>support your National Society's credibility with your government</c:v>
                </c:pt>
                <c:pt idx="3">
                  <c:v>be more well-known as Red Cross/Red Crescent</c:v>
                </c:pt>
                <c:pt idx="4">
                  <c:v>improve the quality of its first aid course(s)</c:v>
                </c:pt>
                <c:pt idx="5">
                  <c:v>strengthen its position towards competitors</c:v>
                </c:pt>
                <c:pt idx="6">
                  <c:v>give a better image</c:v>
                </c:pt>
              </c:strCache>
            </c:strRef>
          </c:cat>
          <c:val>
            <c:numRef>
              <c:f>'EFAC 1 Romania'!$C$29:$I$29</c:f>
              <c:numCache>
                <c:formatCode>General</c:formatCode>
                <c:ptCount val="7"/>
                <c:pt idx="0">
                  <c:v>53</c:v>
                </c:pt>
                <c:pt idx="1">
                  <c:v>53</c:v>
                </c:pt>
                <c:pt idx="2">
                  <c:v>68</c:v>
                </c:pt>
                <c:pt idx="3">
                  <c:v>70</c:v>
                </c:pt>
                <c:pt idx="4">
                  <c:v>70</c:v>
                </c:pt>
                <c:pt idx="5">
                  <c:v>75</c:v>
                </c:pt>
                <c:pt idx="6">
                  <c:v>87</c:v>
                </c:pt>
              </c:numCache>
            </c:numRef>
          </c:val>
          <c:extLst>
            <c:ext xmlns:c16="http://schemas.microsoft.com/office/drawing/2014/chart" uri="{C3380CC4-5D6E-409C-BE32-E72D297353CC}">
              <c16:uniqueId val="{00000000-A10F-48DF-844B-0FA8D1D79958}"/>
            </c:ext>
          </c:extLst>
        </c:ser>
        <c:dLbls>
          <c:dLblPos val="outEnd"/>
          <c:showLegendKey val="0"/>
          <c:showVal val="1"/>
          <c:showCatName val="0"/>
          <c:showSerName val="0"/>
          <c:showPercent val="0"/>
          <c:showBubbleSize val="0"/>
        </c:dLbls>
        <c:gapWidth val="182"/>
        <c:axId val="457567632"/>
        <c:axId val="457568944"/>
      </c:barChart>
      <c:catAx>
        <c:axId val="457567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57568944"/>
        <c:crosses val="autoZero"/>
        <c:auto val="1"/>
        <c:lblAlgn val="ctr"/>
        <c:lblOffset val="100"/>
        <c:noMultiLvlLbl val="0"/>
      </c:catAx>
      <c:valAx>
        <c:axId val="4575689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57567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Is it in your plans to renew EFAC application when your EFAC award expires?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'EFAC 1 Romania'!$L$32:$N$32</c:f>
              <c:strCache>
                <c:ptCount val="3"/>
                <c:pt idx="0">
                  <c:v>Yes, definitely</c:v>
                </c:pt>
                <c:pt idx="1">
                  <c:v>Yes, probably</c:v>
                </c:pt>
                <c:pt idx="2">
                  <c:v>No</c:v>
                </c:pt>
              </c:strCache>
            </c:strRef>
          </c:cat>
          <c:val>
            <c:numRef>
              <c:f>'EFAC 1 Romania'!$L$33:$N$33</c:f>
              <c:numCache>
                <c:formatCode>0%</c:formatCode>
                <c:ptCount val="3"/>
                <c:pt idx="0">
                  <c:v>0.85</c:v>
                </c:pt>
                <c:pt idx="1">
                  <c:v>0.1</c:v>
                </c:pt>
                <c:pt idx="2">
                  <c:v>0.05</c:v>
                </c:pt>
              </c:numCache>
            </c:numRef>
          </c:val>
          <c:extLst>
            <c:ext xmlns:c16="http://schemas.microsoft.com/office/drawing/2014/chart" uri="{C3380CC4-5D6E-409C-BE32-E72D297353CC}">
              <c16:uniqueId val="{00000000-BC90-4676-A981-933CBE291850}"/>
            </c:ext>
          </c:extLst>
        </c:ser>
        <c:dLbls>
          <c:dLblPos val="outEnd"/>
          <c:showLegendKey val="0"/>
          <c:showVal val="1"/>
          <c:showCatName val="0"/>
          <c:showSerName val="0"/>
          <c:showPercent val="0"/>
          <c:showBubbleSize val="0"/>
        </c:dLbls>
        <c:gapWidth val="219"/>
        <c:overlap val="-27"/>
        <c:axId val="306867488"/>
        <c:axId val="306869128"/>
      </c:barChart>
      <c:catAx>
        <c:axId val="306867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06869128"/>
        <c:crosses val="autoZero"/>
        <c:auto val="1"/>
        <c:lblAlgn val="ctr"/>
        <c:lblOffset val="100"/>
        <c:noMultiLvlLbl val="0"/>
      </c:catAx>
      <c:valAx>
        <c:axId val="3068691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06867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If the International First Aid Attestation (IFAA) is created, do you think your National Society would be interested in getting IFAA?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bar"/>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'EFAC 1 Romania'!$Q$32:$S$32</c:f>
              <c:strCache>
                <c:ptCount val="3"/>
                <c:pt idx="0">
                  <c:v>No answer</c:v>
                </c:pt>
                <c:pt idx="1">
                  <c:v>Yes, to replace EFAC</c:v>
                </c:pt>
                <c:pt idx="2">
                  <c:v>Yes, in addition to EFAC</c:v>
                </c:pt>
              </c:strCache>
            </c:strRef>
          </c:cat>
          <c:val>
            <c:numRef>
              <c:f>'EFAC 1 Romania'!$Q$33:$S$33</c:f>
              <c:numCache>
                <c:formatCode>0%</c:formatCode>
                <c:ptCount val="3"/>
                <c:pt idx="0">
                  <c:v>0.05</c:v>
                </c:pt>
                <c:pt idx="1">
                  <c:v>0.1</c:v>
                </c:pt>
                <c:pt idx="2">
                  <c:v>0.85</c:v>
                </c:pt>
              </c:numCache>
            </c:numRef>
          </c:val>
          <c:extLst>
            <c:ext xmlns:c16="http://schemas.microsoft.com/office/drawing/2014/chart" uri="{C3380CC4-5D6E-409C-BE32-E72D297353CC}">
              <c16:uniqueId val="{00000000-09B1-48A4-87EB-1FCC3E9EC38B}"/>
            </c:ext>
          </c:extLst>
        </c:ser>
        <c:dLbls>
          <c:dLblPos val="outEnd"/>
          <c:showLegendKey val="0"/>
          <c:showVal val="1"/>
          <c:showCatName val="0"/>
          <c:showSerName val="0"/>
          <c:showPercent val="0"/>
          <c:showBubbleSize val="0"/>
        </c:dLbls>
        <c:gapWidth val="182"/>
        <c:axId val="461186744"/>
        <c:axId val="461188712"/>
      </c:barChart>
      <c:catAx>
        <c:axId val="461186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61188712"/>
        <c:crosses val="autoZero"/>
        <c:auto val="1"/>
        <c:lblAlgn val="ctr"/>
        <c:lblOffset val="100"/>
        <c:noMultiLvlLbl val="0"/>
      </c:catAx>
      <c:valAx>
        <c:axId val="4611887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61186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If the International First Aid Attestation (IFAA) is created, do you think your National Society would be interested in getting IFAA?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'Not EFAC'!$I$10:$J$10</c:f>
              <c:strCache>
                <c:ptCount val="2"/>
                <c:pt idx="0">
                  <c:v>Yes</c:v>
                </c:pt>
                <c:pt idx="1">
                  <c:v>No</c:v>
                </c:pt>
              </c:strCache>
            </c:strRef>
          </c:cat>
          <c:val>
            <c:numRef>
              <c:f>'Not EFAC'!$I$11:$J$11</c:f>
              <c:numCache>
                <c:formatCode>0%</c:formatCode>
                <c:ptCount val="2"/>
                <c:pt idx="0">
                  <c:v>1</c:v>
                </c:pt>
                <c:pt idx="1">
                  <c:v>0</c:v>
                </c:pt>
              </c:numCache>
            </c:numRef>
          </c:val>
          <c:extLst>
            <c:ext xmlns:c16="http://schemas.microsoft.com/office/drawing/2014/chart" uri="{C3380CC4-5D6E-409C-BE32-E72D297353CC}">
              <c16:uniqueId val="{00000000-C723-4BC4-835F-E54F239E99F8}"/>
            </c:ext>
          </c:extLst>
        </c:ser>
        <c:dLbls>
          <c:dLblPos val="outEnd"/>
          <c:showLegendKey val="0"/>
          <c:showVal val="1"/>
          <c:showCatName val="0"/>
          <c:showSerName val="0"/>
          <c:showPercent val="0"/>
          <c:showBubbleSize val="0"/>
        </c:dLbls>
        <c:gapWidth val="219"/>
        <c:overlap val="-27"/>
        <c:axId val="403619104"/>
        <c:axId val="406463936"/>
      </c:barChart>
      <c:catAx>
        <c:axId val="403619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06463936"/>
        <c:crosses val="autoZero"/>
        <c:auto val="1"/>
        <c:lblAlgn val="ctr"/>
        <c:lblOffset val="100"/>
        <c:noMultiLvlLbl val="0"/>
      </c:catAx>
      <c:valAx>
        <c:axId val="406463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03619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bg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1-9FDE-C74E-9314-1A6CA1A8600A}"/>
              </c:ext>
            </c:extLst>
          </c:dPt>
          <c:dPt>
            <c:idx val="1"/>
            <c:bubble3D val="0"/>
            <c:spPr>
              <a:solidFill>
                <a:schemeClr val="bg1">
                  <a:lumMod val="95000"/>
                </a:schemeClr>
              </a:solidFill>
              <a:ln w="19050">
                <a:solidFill>
                  <a:schemeClr val="bg1"/>
                </a:solidFill>
              </a:ln>
              <a:effectLst/>
            </c:spPr>
            <c:extLst>
              <c:ext xmlns:c16="http://schemas.microsoft.com/office/drawing/2014/chart" uri="{C3380CC4-5D6E-409C-BE32-E72D297353CC}">
                <c16:uniqueId val="{00000003-9FDE-C74E-9314-1A6CA1A8600A}"/>
              </c:ext>
            </c:extLst>
          </c:dPt>
          <c:cat>
            <c:strRef>
              <c:f>Sheet1!$A$2:$A$3</c:f>
              <c:strCache>
                <c:ptCount val="2"/>
                <c:pt idx="0">
                  <c:v>1st Qtr</c:v>
                </c:pt>
                <c:pt idx="1">
                  <c:v>2nd Qtr</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4-9FDE-C74E-9314-1A6CA1A8600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sv-S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bg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1-D1AB-864F-B066-58B937AA3BF8}"/>
              </c:ext>
            </c:extLst>
          </c:dPt>
          <c:dPt>
            <c:idx val="1"/>
            <c:bubble3D val="0"/>
            <c:spPr>
              <a:solidFill>
                <a:schemeClr val="bg1">
                  <a:lumMod val="95000"/>
                </a:schemeClr>
              </a:solidFill>
              <a:ln w="19050">
                <a:solidFill>
                  <a:schemeClr val="bg1"/>
                </a:solidFill>
              </a:ln>
              <a:effectLst/>
            </c:spPr>
            <c:extLst>
              <c:ext xmlns:c16="http://schemas.microsoft.com/office/drawing/2014/chart" uri="{C3380CC4-5D6E-409C-BE32-E72D297353CC}">
                <c16:uniqueId val="{00000003-D1AB-864F-B066-58B937AA3BF8}"/>
              </c:ext>
            </c:extLst>
          </c:dPt>
          <c:cat>
            <c:strRef>
              <c:f>Sheet1!$A$2:$A$3</c:f>
              <c:strCache>
                <c:ptCount val="2"/>
                <c:pt idx="0">
                  <c:v>1st Qtr</c:v>
                </c:pt>
                <c:pt idx="1">
                  <c:v>2nd Qtr</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D1AB-864F-B066-58B937AA3BF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sv-S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bg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1-1A12-1545-9DDA-A6BE8850F710}"/>
              </c:ext>
            </c:extLst>
          </c:dPt>
          <c:dPt>
            <c:idx val="1"/>
            <c:bubble3D val="0"/>
            <c:spPr>
              <a:solidFill>
                <a:schemeClr val="bg1">
                  <a:lumMod val="95000"/>
                </a:schemeClr>
              </a:solidFill>
              <a:ln w="19050">
                <a:solidFill>
                  <a:schemeClr val="bg1"/>
                </a:solidFill>
              </a:ln>
              <a:effectLst/>
            </c:spPr>
            <c:extLst>
              <c:ext xmlns:c16="http://schemas.microsoft.com/office/drawing/2014/chart" uri="{C3380CC4-5D6E-409C-BE32-E72D297353CC}">
                <c16:uniqueId val="{00000003-1A12-1545-9DDA-A6BE8850F710}"/>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1A12-1545-9DDA-A6BE8850F71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sv-S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bg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1-422A-414B-9B5D-95D2C62EA3CB}"/>
              </c:ext>
            </c:extLst>
          </c:dPt>
          <c:dPt>
            <c:idx val="1"/>
            <c:bubble3D val="0"/>
            <c:spPr>
              <a:solidFill>
                <a:schemeClr val="bg1">
                  <a:lumMod val="95000"/>
                </a:schemeClr>
              </a:solidFill>
              <a:ln w="19050">
                <a:solidFill>
                  <a:schemeClr val="bg1"/>
                </a:solidFill>
              </a:ln>
              <a:effectLst/>
            </c:spPr>
            <c:extLst>
              <c:ext xmlns:c16="http://schemas.microsoft.com/office/drawing/2014/chart" uri="{C3380CC4-5D6E-409C-BE32-E72D297353CC}">
                <c16:uniqueId val="{00000003-422A-414B-9B5D-95D2C62EA3CB}"/>
              </c:ext>
            </c:extLst>
          </c:dPt>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422A-414B-9B5D-95D2C62EA3C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sv-SE"/>
    </a:p>
  </c:txPr>
  <c:externalData r:id="rId1">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10-01T17:07:30.781" idx="1">
    <p:pos x="5634" y="2609"/>
    <p:text>"A user-centered project"?</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CD17A2E-01AE-8744-8BF2-0E8BF9AF35EB}" type="datetimeFigureOut">
              <a:rPr lang="fr-FR" smtClean="0"/>
              <a:t>10/10/2019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EF196B-4847-304B-B661-79EE4B71ED2C}" type="slidenum">
              <a:rPr lang="fr-FR" smtClean="0"/>
              <a:t>‹#›</a:t>
            </a:fld>
            <a:endParaRPr lang="fr-FR"/>
          </a:p>
        </p:txBody>
      </p:sp>
    </p:spTree>
    <p:extLst>
      <p:ext uri="{BB962C8B-B14F-4D97-AF65-F5344CB8AC3E}">
        <p14:creationId xmlns:p14="http://schemas.microsoft.com/office/powerpoint/2010/main" val="2148939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5CCCB7-5F13-C04A-920E-72A7FDE89B10}" type="datetimeFigureOut">
              <a:rPr lang="fr-FR" smtClean="0"/>
              <a:t>10/10/2019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BEDBF-4A8E-B245-AFB0-0F57311F46A1}" type="slidenum">
              <a:rPr lang="fr-FR" smtClean="0"/>
              <a:t>‹#›</a:t>
            </a:fld>
            <a:endParaRPr lang="fr-FR"/>
          </a:p>
        </p:txBody>
      </p:sp>
    </p:spTree>
    <p:extLst>
      <p:ext uri="{BB962C8B-B14F-4D97-AF65-F5344CB8AC3E}">
        <p14:creationId xmlns:p14="http://schemas.microsoft.com/office/powerpoint/2010/main" val="1893678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0BEDBF-4A8E-B245-AFB0-0F57311F46A1}" type="slidenum">
              <a:rPr lang="fr-FR" smtClean="0"/>
              <a:t>4</a:t>
            </a:fld>
            <a:endParaRPr lang="fr-FR"/>
          </a:p>
        </p:txBody>
      </p:sp>
    </p:spTree>
    <p:extLst>
      <p:ext uri="{BB962C8B-B14F-4D97-AF65-F5344CB8AC3E}">
        <p14:creationId xmlns:p14="http://schemas.microsoft.com/office/powerpoint/2010/main" val="103463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Transparency of process</a:t>
            </a:r>
          </a:p>
          <a:p>
            <a:pPr marL="285750" indent="-285750">
              <a:buFont typeface="Arial" panose="020B0604020202020204" pitchFamily="34" charset="0"/>
              <a:buChar char="•"/>
            </a:pPr>
            <a:r>
              <a:rPr lang="en-US" dirty="0"/>
              <a:t>Consistent outputs</a:t>
            </a:r>
          </a:p>
          <a:p>
            <a:endParaRPr lang="en-US" dirty="0"/>
          </a:p>
        </p:txBody>
      </p:sp>
      <p:sp>
        <p:nvSpPr>
          <p:cNvPr id="4" name="Slide Number Placeholder 3"/>
          <p:cNvSpPr>
            <a:spLocks noGrp="1"/>
          </p:cNvSpPr>
          <p:nvPr>
            <p:ph type="sldNum" sz="quarter" idx="5"/>
          </p:nvPr>
        </p:nvSpPr>
        <p:spPr/>
        <p:txBody>
          <a:bodyPr/>
          <a:lstStyle/>
          <a:p>
            <a:fld id="{016C794D-7DC7-4755-8744-0523C236382F}" type="slidenum">
              <a:rPr lang="en-GB" smtClean="0"/>
              <a:t>6</a:t>
            </a:fld>
            <a:endParaRPr lang="en-GB"/>
          </a:p>
        </p:txBody>
      </p:sp>
    </p:spTree>
    <p:extLst>
      <p:ext uri="{BB962C8B-B14F-4D97-AF65-F5344CB8AC3E}">
        <p14:creationId xmlns:p14="http://schemas.microsoft.com/office/powerpoint/2010/main" val="3675645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35EFD187-7D74-4BFC-B925-AD91EFADB35C}" type="slidenum">
              <a:rPr lang="en-US" smtClean="0"/>
              <a:t>7</a:t>
            </a:fld>
            <a:endParaRPr lang="en-US"/>
          </a:p>
        </p:txBody>
      </p:sp>
    </p:spTree>
    <p:extLst>
      <p:ext uri="{BB962C8B-B14F-4D97-AF65-F5344CB8AC3E}">
        <p14:creationId xmlns:p14="http://schemas.microsoft.com/office/powerpoint/2010/main" val="894626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0BEDBF-4A8E-B245-AFB0-0F57311F46A1}" type="slidenum">
              <a:rPr lang="fr-FR" smtClean="0"/>
              <a:t>26</a:t>
            </a:fld>
            <a:endParaRPr lang="fr-FR"/>
          </a:p>
        </p:txBody>
      </p:sp>
    </p:spTree>
    <p:extLst>
      <p:ext uri="{BB962C8B-B14F-4D97-AF65-F5344CB8AC3E}">
        <p14:creationId xmlns:p14="http://schemas.microsoft.com/office/powerpoint/2010/main" val="2553468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without photo">
    <p:spTree>
      <p:nvGrpSpPr>
        <p:cNvPr id="1" name=""/>
        <p:cNvGrpSpPr/>
        <p:nvPr/>
      </p:nvGrpSpPr>
      <p:grpSpPr>
        <a:xfrm>
          <a:off x="0" y="0"/>
          <a:ext cx="0" cy="0"/>
          <a:chOff x="0" y="0"/>
          <a:chExt cx="0" cy="0"/>
        </a:xfrm>
      </p:grpSpPr>
      <p:sp>
        <p:nvSpPr>
          <p:cNvPr id="4" name="Rectangle 3"/>
          <p:cNvSpPr/>
          <p:nvPr/>
        </p:nvSpPr>
        <p:spPr>
          <a:xfrm>
            <a:off x="152400" y="1124744"/>
            <a:ext cx="8839200" cy="5616624"/>
          </a:xfrm>
          <a:prstGeom prst="rect">
            <a:avLst/>
          </a:prstGeom>
          <a:solidFill>
            <a:srgbClr val="9589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90600" y="2819400"/>
            <a:ext cx="7239000" cy="647591"/>
          </a:xfrm>
          <a:prstGeom prst="rect">
            <a:avLst/>
          </a:prstGeom>
        </p:spPr>
        <p:txBody>
          <a:bodyPr/>
          <a:lstStyle>
            <a:lvl1pPr algn="r">
              <a:defRPr b="1">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990600" y="3886200"/>
            <a:ext cx="7239000" cy="2135088"/>
          </a:xfrm>
          <a:prstGeom prst="rect">
            <a:avLst/>
          </a:prstGeom>
        </p:spPr>
        <p:txBody>
          <a:bodyPr>
            <a:normAutofit/>
          </a:bodyPr>
          <a:lstStyle>
            <a:lvl1pPr marL="0" indent="0" algn="r">
              <a:buNone/>
              <a:defRPr sz="2400" b="1">
                <a:solidFill>
                  <a:srgbClr val="54181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9" name="Rectangle 8"/>
          <p:cNvSpPr/>
          <p:nvPr userDrawn="1"/>
        </p:nvSpPr>
        <p:spPr>
          <a:xfrm>
            <a:off x="152400" y="188640"/>
            <a:ext cx="8812088"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Image 9" descr="IFRC-Logo-RGB-Tagline-EN.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6126" t="1905" b="-2"/>
          <a:stretch/>
        </p:blipFill>
        <p:spPr>
          <a:xfrm>
            <a:off x="222334" y="0"/>
            <a:ext cx="3845610" cy="107041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077">
    <p:spTree>
      <p:nvGrpSpPr>
        <p:cNvPr id="1" name=""/>
        <p:cNvGrpSpPr/>
        <p:nvPr/>
      </p:nvGrpSpPr>
      <p:grpSpPr>
        <a:xfrm>
          <a:off x="0" y="0"/>
          <a:ext cx="0" cy="0"/>
          <a:chOff x="0" y="0"/>
          <a:chExt cx="0" cy="0"/>
        </a:xfrm>
      </p:grpSpPr>
      <p:sp>
        <p:nvSpPr>
          <p:cNvPr id="44" name="Полилиния 43"/>
          <p:cNvSpPr/>
          <p:nvPr userDrawn="1"/>
        </p:nvSpPr>
        <p:spPr bwMode="auto">
          <a:xfrm>
            <a:off x="2412207" y="0"/>
            <a:ext cx="6731794" cy="6858000"/>
          </a:xfrm>
          <a:custGeom>
            <a:avLst/>
            <a:gdLst>
              <a:gd name="connsiteX0" fmla="*/ 6869416 w 8975725"/>
              <a:gd name="connsiteY0" fmla="*/ 0 h 6858000"/>
              <a:gd name="connsiteX1" fmla="*/ 8975725 w 8975725"/>
              <a:gd name="connsiteY1" fmla="*/ 0 h 6858000"/>
              <a:gd name="connsiteX2" fmla="*/ 8975725 w 8975725"/>
              <a:gd name="connsiteY2" fmla="*/ 6858000 h 6858000"/>
              <a:gd name="connsiteX3" fmla="*/ 0 w 89757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75725" h="6858000">
                <a:moveTo>
                  <a:pt x="6869416" y="0"/>
                </a:moveTo>
                <a:lnTo>
                  <a:pt x="8975725" y="0"/>
                </a:lnTo>
                <a:lnTo>
                  <a:pt x="8975725" y="6858000"/>
                </a:lnTo>
                <a:lnTo>
                  <a:pt x="0" y="6858000"/>
                </a:lnTo>
                <a:close/>
              </a:path>
            </a:pathLst>
          </a:custGeom>
          <a:solidFill>
            <a:schemeClr val="tx1">
              <a:alpha val="5000"/>
            </a:schemeClr>
          </a:solidFill>
          <a:ln>
            <a:noFill/>
          </a:ln>
        </p:spPr>
        <p:txBody>
          <a:bodyPr vert="horz" wrap="square" lIns="68580" tIns="34290" rIns="68580" bIns="34290" numCol="1" rtlCol="0" anchor="t" anchorCtr="0" compatLnSpc="1">
            <a:prstTxWarp prst="textNoShape">
              <a:avLst/>
            </a:prstTxWarp>
            <a:noAutofit/>
          </a:bodyPr>
          <a:lstStyle/>
          <a:p>
            <a:pPr algn="ctr" defTabSz="685578"/>
            <a:endParaRPr lang="en-US">
              <a:solidFill>
                <a:srgbClr val="000000"/>
              </a:solidFill>
            </a:endParaRPr>
          </a:p>
        </p:txBody>
      </p:sp>
      <p:sp>
        <p:nvSpPr>
          <p:cNvPr id="7" name="Скругленный прямоугольник 6"/>
          <p:cNvSpPr/>
          <p:nvPr userDrawn="1"/>
        </p:nvSpPr>
        <p:spPr>
          <a:xfrm>
            <a:off x="1393050" y="1728629"/>
            <a:ext cx="144983" cy="29606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8"/>
            <a:endParaRPr lang="en-US" sz="677">
              <a:solidFill>
                <a:srgbClr val="FFFFFF"/>
              </a:solidFill>
            </a:endParaRPr>
          </a:p>
        </p:txBody>
      </p:sp>
      <p:sp>
        <p:nvSpPr>
          <p:cNvPr id="26" name="Скругленный прямоугольник 25"/>
          <p:cNvSpPr/>
          <p:nvPr userDrawn="1"/>
        </p:nvSpPr>
        <p:spPr>
          <a:xfrm>
            <a:off x="1393050" y="2287327"/>
            <a:ext cx="144983" cy="29606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8"/>
            <a:endParaRPr lang="en-US" sz="677">
              <a:solidFill>
                <a:srgbClr val="FFFFFF"/>
              </a:solidFill>
            </a:endParaRPr>
          </a:p>
        </p:txBody>
      </p:sp>
      <p:sp>
        <p:nvSpPr>
          <p:cNvPr id="35" name="Скругленный прямоугольник 34"/>
          <p:cNvSpPr/>
          <p:nvPr userDrawn="1"/>
        </p:nvSpPr>
        <p:spPr>
          <a:xfrm>
            <a:off x="1393050" y="2798872"/>
            <a:ext cx="144983" cy="29606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8"/>
            <a:endParaRPr lang="en-US" sz="677">
              <a:solidFill>
                <a:srgbClr val="FFFFFF"/>
              </a:solidFill>
            </a:endParaRPr>
          </a:p>
        </p:txBody>
      </p:sp>
      <p:sp>
        <p:nvSpPr>
          <p:cNvPr id="6" name="Скругленный прямоугольник 5"/>
          <p:cNvSpPr/>
          <p:nvPr userDrawn="1"/>
        </p:nvSpPr>
        <p:spPr>
          <a:xfrm>
            <a:off x="1421935" y="900127"/>
            <a:ext cx="1982384" cy="5416682"/>
          </a:xfrm>
          <a:prstGeom prst="roundRect">
            <a:avLst/>
          </a:prstGeom>
          <a:solidFill>
            <a:schemeClr val="tx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8"/>
            <a:endParaRPr lang="en-US" sz="677">
              <a:solidFill>
                <a:srgbClr val="FFFFFF"/>
              </a:solidFill>
            </a:endParaRPr>
          </a:p>
        </p:txBody>
      </p:sp>
      <p:sp>
        <p:nvSpPr>
          <p:cNvPr id="22" name="Shape 427"/>
          <p:cNvSpPr>
            <a:spLocks noGrp="1"/>
          </p:cNvSpPr>
          <p:nvPr>
            <p:ph type="body" sz="quarter" idx="34" hasCustomPrompt="1"/>
          </p:nvPr>
        </p:nvSpPr>
        <p:spPr>
          <a:xfrm>
            <a:off x="4031570" y="3068074"/>
            <a:ext cx="1620090" cy="500602"/>
          </a:xfrm>
          <a:prstGeom prst="rect">
            <a:avLst/>
          </a:prstGeom>
        </p:spPr>
        <p:txBody>
          <a:bodyPr anchor="ctr">
            <a:normAutofit/>
          </a:bodyPr>
          <a:lstStyle>
            <a:lvl1pPr algn="l">
              <a:lnSpc>
                <a:spcPct val="100000"/>
              </a:lnSpc>
              <a:defRPr sz="750" b="0" spc="-34">
                <a:solidFill>
                  <a:schemeClr val="tx1"/>
                </a:solidFill>
                <a:latin typeface="+mj-lt"/>
              </a:defRPr>
            </a:lvl1pPr>
          </a:lstStyle>
          <a:p>
            <a:pPr lvl="0"/>
            <a:r>
              <a:rPr lang="en-US" dirty="0"/>
              <a:t>Subtitle</a:t>
            </a:r>
          </a:p>
        </p:txBody>
      </p:sp>
      <p:sp>
        <p:nvSpPr>
          <p:cNvPr id="23" name="Текст 7"/>
          <p:cNvSpPr>
            <a:spLocks noGrp="1"/>
          </p:cNvSpPr>
          <p:nvPr>
            <p:ph type="body" sz="quarter" idx="38" hasCustomPrompt="1"/>
          </p:nvPr>
        </p:nvSpPr>
        <p:spPr>
          <a:xfrm>
            <a:off x="4031569" y="3805164"/>
            <a:ext cx="1620090" cy="2330524"/>
          </a:xfrm>
        </p:spPr>
        <p:txBody>
          <a:bodyPr>
            <a:normAutofit/>
          </a:bodyPr>
          <a:lstStyle>
            <a:lvl1pPr algn="l">
              <a:lnSpc>
                <a:spcPct val="150000"/>
              </a:lnSpc>
              <a:defRPr sz="750" baseline="0">
                <a:solidFill>
                  <a:schemeClr val="tx1">
                    <a:alpha val="70000"/>
                  </a:schemeClr>
                </a:solidFill>
              </a:defRPr>
            </a:lvl1pPr>
            <a:lvl2pPr algn="ctr">
              <a:defRPr/>
            </a:lvl2pPr>
            <a:lvl3pPr algn="ctr">
              <a:defRPr/>
            </a:lvl3pPr>
            <a:lvl4pPr algn="ctr">
              <a:defRPr/>
            </a:lvl4pPr>
            <a:lvl5pPr algn="ctr">
              <a:defRPr/>
            </a:lvl5pPr>
          </a:lstStyle>
          <a:p>
            <a:pPr lvl="0"/>
            <a:r>
              <a:rPr lang="en-US" dirty="0"/>
              <a:t>Text</a:t>
            </a:r>
          </a:p>
        </p:txBody>
      </p:sp>
      <p:sp>
        <p:nvSpPr>
          <p:cNvPr id="18" name="Рисунок 13"/>
          <p:cNvSpPr>
            <a:spLocks noGrp="1"/>
          </p:cNvSpPr>
          <p:nvPr>
            <p:ph type="pic" sz="quarter" idx="10"/>
          </p:nvPr>
        </p:nvSpPr>
        <p:spPr>
          <a:xfrm>
            <a:off x="1541644" y="1533877"/>
            <a:ext cx="1742969" cy="4104695"/>
          </a:xfrm>
          <a:prstGeom prst="rect">
            <a:avLst/>
          </a:prstGeom>
          <a:pattFill prst="pct5">
            <a:fgClr>
              <a:schemeClr val="bg1">
                <a:lumMod val="50000"/>
              </a:schemeClr>
            </a:fgClr>
            <a:bgClr>
              <a:schemeClr val="bg1"/>
            </a:bgClr>
          </a:pattFill>
          <a:ln w="3175">
            <a:solidFill>
              <a:schemeClr val="bg1">
                <a:alpha val="50000"/>
              </a:schemeClr>
            </a:solidFill>
          </a:ln>
        </p:spPr>
        <p:txBody>
          <a:bodyPr anchor="ctr"/>
          <a:lstStyle>
            <a:lvl1pPr marL="0" indent="0" algn="ctr">
              <a:buNone/>
              <a:defRPr sz="752" baseline="0"/>
            </a:lvl1pPr>
          </a:lstStyle>
          <a:p>
            <a:endParaRPr lang="en-US" dirty="0"/>
          </a:p>
        </p:txBody>
      </p:sp>
      <p:sp>
        <p:nvSpPr>
          <p:cNvPr id="25" name="Овал 24"/>
          <p:cNvSpPr/>
          <p:nvPr userDrawn="1"/>
        </p:nvSpPr>
        <p:spPr>
          <a:xfrm>
            <a:off x="2248231" y="5759622"/>
            <a:ext cx="329795" cy="436136"/>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8"/>
            <a:endParaRPr lang="en-US" sz="677">
              <a:solidFill>
                <a:srgbClr val="FFFFFF"/>
              </a:solidFill>
            </a:endParaRPr>
          </a:p>
        </p:txBody>
      </p:sp>
      <p:sp>
        <p:nvSpPr>
          <p:cNvPr id="30" name="Shape 427"/>
          <p:cNvSpPr>
            <a:spLocks noGrp="1"/>
          </p:cNvSpPr>
          <p:nvPr>
            <p:ph type="body" sz="quarter" idx="39" hasCustomPrompt="1"/>
          </p:nvPr>
        </p:nvSpPr>
        <p:spPr>
          <a:xfrm>
            <a:off x="6192692" y="3068074"/>
            <a:ext cx="1620090" cy="500602"/>
          </a:xfrm>
          <a:prstGeom prst="rect">
            <a:avLst/>
          </a:prstGeom>
        </p:spPr>
        <p:txBody>
          <a:bodyPr anchor="ctr">
            <a:normAutofit/>
          </a:bodyPr>
          <a:lstStyle>
            <a:lvl1pPr algn="l">
              <a:lnSpc>
                <a:spcPct val="100000"/>
              </a:lnSpc>
              <a:defRPr sz="750" b="0" spc="-34">
                <a:solidFill>
                  <a:schemeClr val="tx1"/>
                </a:solidFill>
                <a:latin typeface="+mj-lt"/>
              </a:defRPr>
            </a:lvl1pPr>
          </a:lstStyle>
          <a:p>
            <a:pPr lvl="0"/>
            <a:r>
              <a:rPr lang="en-US" dirty="0"/>
              <a:t>Subtitle</a:t>
            </a:r>
          </a:p>
        </p:txBody>
      </p:sp>
      <p:sp>
        <p:nvSpPr>
          <p:cNvPr id="31" name="Текст 7"/>
          <p:cNvSpPr>
            <a:spLocks noGrp="1"/>
          </p:cNvSpPr>
          <p:nvPr>
            <p:ph type="body" sz="quarter" idx="40" hasCustomPrompt="1"/>
          </p:nvPr>
        </p:nvSpPr>
        <p:spPr>
          <a:xfrm>
            <a:off x="6192692" y="3805164"/>
            <a:ext cx="1620090" cy="2330524"/>
          </a:xfrm>
        </p:spPr>
        <p:txBody>
          <a:bodyPr>
            <a:normAutofit/>
          </a:bodyPr>
          <a:lstStyle>
            <a:lvl1pPr algn="l">
              <a:lnSpc>
                <a:spcPct val="150000"/>
              </a:lnSpc>
              <a:defRPr sz="750" baseline="0">
                <a:solidFill>
                  <a:schemeClr val="tx1">
                    <a:alpha val="70000"/>
                  </a:schemeClr>
                </a:solidFill>
              </a:defRPr>
            </a:lvl1pPr>
            <a:lvl2pPr algn="ctr">
              <a:defRPr/>
            </a:lvl2pPr>
            <a:lvl3pPr algn="ctr">
              <a:defRPr/>
            </a:lvl3pPr>
            <a:lvl4pPr algn="ctr">
              <a:defRPr/>
            </a:lvl4pPr>
            <a:lvl5pPr algn="ctr">
              <a:defRPr/>
            </a:lvl5pPr>
          </a:lstStyle>
          <a:p>
            <a:pPr lvl="0"/>
            <a:r>
              <a:rPr lang="en-US" dirty="0"/>
              <a:t>Text</a:t>
            </a:r>
          </a:p>
        </p:txBody>
      </p:sp>
      <p:sp>
        <p:nvSpPr>
          <p:cNvPr id="29" name="Номер слайда 21"/>
          <p:cNvSpPr>
            <a:spLocks noGrp="1"/>
          </p:cNvSpPr>
          <p:nvPr>
            <p:ph type="sldNum" sz="quarter" idx="4"/>
          </p:nvPr>
        </p:nvSpPr>
        <p:spPr>
          <a:xfrm>
            <a:off x="8586563" y="179388"/>
            <a:ext cx="305991" cy="361950"/>
          </a:xfrm>
          <a:prstGeom prst="rect">
            <a:avLst/>
          </a:prstGeom>
          <a:noFill/>
        </p:spPr>
        <p:txBody>
          <a:bodyPr vert="horz" lIns="0" tIns="0" rIns="0" bIns="0" rtlCol="0" anchor="ctr"/>
          <a:lstStyle>
            <a:lvl1pPr algn="r">
              <a:defRPr sz="602" b="1">
                <a:solidFill>
                  <a:schemeClr val="tx1">
                    <a:alpha val="50000"/>
                  </a:schemeClr>
                </a:solidFill>
                <a:latin typeface="+mj-lt"/>
              </a:defRPr>
            </a:lvl1pPr>
          </a:lstStyle>
          <a:p>
            <a:pPr defTabSz="685578"/>
            <a:fld id="{D8D877B3-D348-4611-9BDB-C5374591D951}" type="slidenum">
              <a:rPr lang="en-US" smtClean="0">
                <a:solidFill>
                  <a:srgbClr val="000000">
                    <a:alpha val="50000"/>
                  </a:srgbClr>
                </a:solidFill>
              </a:rPr>
              <a:pPr defTabSz="685578"/>
              <a:t>‹#›</a:t>
            </a:fld>
            <a:endParaRPr lang="en-US" dirty="0">
              <a:solidFill>
                <a:srgbClr val="000000">
                  <a:alpha val="50000"/>
                </a:srgbClr>
              </a:solidFill>
            </a:endParaRPr>
          </a:p>
        </p:txBody>
      </p:sp>
      <p:sp>
        <p:nvSpPr>
          <p:cNvPr id="36" name="Текст 7"/>
          <p:cNvSpPr>
            <a:spLocks noGrp="1"/>
          </p:cNvSpPr>
          <p:nvPr>
            <p:ph type="body" sz="quarter" idx="42" hasCustomPrompt="1"/>
          </p:nvPr>
        </p:nvSpPr>
        <p:spPr>
          <a:xfrm>
            <a:off x="7272113" y="179103"/>
            <a:ext cx="1079897" cy="361950"/>
          </a:xfrm>
        </p:spPr>
        <p:txBody>
          <a:bodyPr tIns="0" anchor="ctr" anchorCtr="0">
            <a:noAutofit/>
          </a:bodyPr>
          <a:lstStyle>
            <a:lvl1pPr algn="r">
              <a:lnSpc>
                <a:spcPct val="100000"/>
              </a:lnSpc>
              <a:defRPr sz="600" b="0" baseline="0">
                <a:solidFill>
                  <a:schemeClr val="tx1">
                    <a:alpha val="50000"/>
                  </a:schemeClr>
                </a:solidFill>
                <a:latin typeface="Montserrat" panose="02000505000000020004" pitchFamily="2" charset="0"/>
              </a:defRPr>
            </a:lvl1pPr>
            <a:lvl2pPr algn="ctr">
              <a:defRPr/>
            </a:lvl2pPr>
            <a:lvl3pPr algn="ctr">
              <a:defRPr/>
            </a:lvl3pPr>
            <a:lvl4pPr algn="ctr">
              <a:lnSpc>
                <a:spcPct val="150000"/>
              </a:lnSpc>
              <a:defRPr/>
            </a:lvl4pPr>
            <a:lvl5pPr algn="ctr">
              <a:defRPr/>
            </a:lvl5pPr>
          </a:lstStyle>
          <a:p>
            <a:pPr lvl="0"/>
            <a:r>
              <a:rPr lang="en-US" dirty="0"/>
              <a:t>www.yourcompany.com</a:t>
            </a:r>
          </a:p>
        </p:txBody>
      </p:sp>
      <p:sp>
        <p:nvSpPr>
          <p:cNvPr id="37" name="Текст 7"/>
          <p:cNvSpPr>
            <a:spLocks noGrp="1"/>
          </p:cNvSpPr>
          <p:nvPr>
            <p:ph type="body" sz="quarter" idx="43" hasCustomPrompt="1"/>
          </p:nvPr>
        </p:nvSpPr>
        <p:spPr>
          <a:xfrm>
            <a:off x="251222" y="179388"/>
            <a:ext cx="1079897" cy="361950"/>
          </a:xfrm>
        </p:spPr>
        <p:txBody>
          <a:bodyPr tIns="0" anchor="ctr" anchorCtr="0">
            <a:noAutofit/>
          </a:bodyPr>
          <a:lstStyle>
            <a:lvl1pPr algn="l">
              <a:lnSpc>
                <a:spcPct val="100000"/>
              </a:lnSpc>
              <a:defRPr sz="600" b="0" spc="225" baseline="0">
                <a:solidFill>
                  <a:schemeClr val="tx1">
                    <a:alpha val="80000"/>
                  </a:schemeClr>
                </a:solidFill>
                <a:latin typeface="+mj-lt"/>
              </a:defRPr>
            </a:lvl1pPr>
            <a:lvl2pPr algn="ctr">
              <a:defRPr/>
            </a:lvl2pPr>
            <a:lvl3pPr algn="ctr">
              <a:defRPr/>
            </a:lvl3pPr>
            <a:lvl4pPr algn="ctr">
              <a:lnSpc>
                <a:spcPct val="150000"/>
              </a:lnSpc>
              <a:defRPr/>
            </a:lvl4pPr>
            <a:lvl5pPr algn="ctr">
              <a:defRPr/>
            </a:lvl5pPr>
          </a:lstStyle>
          <a:p>
            <a:pPr lvl="0"/>
            <a:r>
              <a:rPr lang="en-US" dirty="0"/>
              <a:t>ALTEZZA</a:t>
            </a:r>
          </a:p>
        </p:txBody>
      </p:sp>
      <p:sp>
        <p:nvSpPr>
          <p:cNvPr id="38" name="Shape 427"/>
          <p:cNvSpPr>
            <a:spLocks noGrp="1"/>
          </p:cNvSpPr>
          <p:nvPr>
            <p:ph type="body" sz="quarter" idx="52" hasCustomPrompt="1"/>
          </p:nvPr>
        </p:nvSpPr>
        <p:spPr>
          <a:xfrm>
            <a:off x="4031456" y="1448089"/>
            <a:ext cx="3781325" cy="1439574"/>
          </a:xfrm>
          <a:prstGeom prst="rect">
            <a:avLst/>
          </a:prstGeom>
        </p:spPr>
        <p:txBody>
          <a:bodyPr anchor="t" anchorCtr="0">
            <a:normAutofit/>
          </a:bodyPr>
          <a:lstStyle>
            <a:lvl1pPr algn="l">
              <a:lnSpc>
                <a:spcPct val="100000"/>
              </a:lnSpc>
              <a:defRPr sz="1800" b="0" spc="-34">
                <a:solidFill>
                  <a:schemeClr val="tx1"/>
                </a:solidFill>
                <a:latin typeface="+mj-lt"/>
              </a:defRPr>
            </a:lvl1pPr>
          </a:lstStyle>
          <a:p>
            <a:pPr lvl="0"/>
            <a:r>
              <a:rPr lang="en-US" dirty="0"/>
              <a:t>Title</a:t>
            </a:r>
          </a:p>
        </p:txBody>
      </p:sp>
      <p:sp>
        <p:nvSpPr>
          <p:cNvPr id="48" name="Текст 16"/>
          <p:cNvSpPr txBox="1">
            <a:spLocks/>
          </p:cNvSpPr>
          <p:nvPr userDrawn="1"/>
        </p:nvSpPr>
        <p:spPr>
          <a:xfrm>
            <a:off x="273576" y="5053766"/>
            <a:ext cx="161275" cy="1125764"/>
          </a:xfrm>
          <a:prstGeom prst="rect">
            <a:avLst/>
          </a:prstGeom>
        </p:spPr>
        <p:txBody>
          <a:bodyPr vert="vert270" lIns="0" tIns="0" rIns="0" bIns="0" numCol="1" rtlCol="0" anchor="t">
            <a:normAutofit/>
          </a:bodyPr>
          <a:lstStyle>
            <a:lvl1pPr marL="0" indent="0" algn="l" defTabSz="892175" rtl="0" eaLnBrk="1" latinLnBrk="0" hangingPunct="1">
              <a:lnSpc>
                <a:spcPct val="150000"/>
              </a:lnSpc>
              <a:spcBef>
                <a:spcPts val="1978"/>
              </a:spcBef>
              <a:buSzPct val="100000"/>
              <a:buFontTx/>
              <a:buNone/>
              <a:defRPr sz="2000" kern="1200">
                <a:solidFill>
                  <a:schemeClr val="tx1">
                    <a:lumMod val="95000"/>
                    <a:lumOff val="5000"/>
                  </a:schemeClr>
                </a:solidFill>
                <a:latin typeface="+mn-lt"/>
                <a:ea typeface="+mn-ea"/>
                <a:cs typeface="+mn-cs"/>
              </a:defRPr>
            </a:lvl1pPr>
            <a:lvl2pPr marL="0" indent="0" algn="l" defTabSz="892175" rtl="0" eaLnBrk="1" latinLnBrk="0" hangingPunct="1">
              <a:lnSpc>
                <a:spcPct val="90000"/>
              </a:lnSpc>
              <a:spcBef>
                <a:spcPts val="989"/>
              </a:spcBef>
              <a:buSzPct val="100000"/>
              <a:buFontTx/>
              <a:buNone/>
              <a:defRPr sz="2400" b="1" kern="1200" baseline="0">
                <a:solidFill>
                  <a:schemeClr val="tx1">
                    <a:lumMod val="95000"/>
                    <a:lumOff val="5000"/>
                  </a:schemeClr>
                </a:solidFill>
                <a:latin typeface="+mn-lt"/>
                <a:ea typeface="Open Sans" panose="020B0606030504020204" pitchFamily="34" charset="0"/>
                <a:cs typeface="Open Sans" panose="020B0606030504020204" pitchFamily="34" charset="0"/>
              </a:defRPr>
            </a:lvl2pPr>
            <a:lvl3pPr marL="0" indent="0" algn="l" defTabSz="892175" rtl="0" eaLnBrk="1" latinLnBrk="0" hangingPunct="1">
              <a:lnSpc>
                <a:spcPct val="150000"/>
              </a:lnSpc>
              <a:spcBef>
                <a:spcPts val="989"/>
              </a:spcBef>
              <a:buSzPct val="100000"/>
              <a:buFontTx/>
              <a:buNone/>
              <a:defRPr sz="2000" kern="1200" baseline="0">
                <a:solidFill>
                  <a:schemeClr val="tx1">
                    <a:lumMod val="95000"/>
                    <a:lumOff val="5000"/>
                  </a:schemeClr>
                </a:solidFill>
                <a:latin typeface="+mn-lt"/>
                <a:ea typeface="+mn-ea"/>
                <a:cs typeface="+mn-cs"/>
              </a:defRPr>
            </a:lvl3pPr>
            <a:lvl4pPr marL="0" indent="0" algn="l" defTabSz="1809049" rtl="0" eaLnBrk="1" latinLnBrk="0" hangingPunct="1">
              <a:lnSpc>
                <a:spcPct val="150000"/>
              </a:lnSpc>
              <a:spcBef>
                <a:spcPts val="989"/>
              </a:spcBef>
              <a:buSzPct val="100000"/>
              <a:buFontTx/>
              <a:buNone/>
              <a:defRPr sz="3200" b="1" kern="1200">
                <a:solidFill>
                  <a:schemeClr val="tx1">
                    <a:lumMod val="95000"/>
                    <a:lumOff val="5000"/>
                  </a:schemeClr>
                </a:solidFill>
                <a:latin typeface="+mn-lt"/>
                <a:ea typeface="Open Sans" panose="020B0606030504020204" pitchFamily="34" charset="0"/>
                <a:cs typeface="Open Sans" panose="020B0606030504020204" pitchFamily="34" charset="0"/>
              </a:defRPr>
            </a:lvl4pPr>
            <a:lvl5pPr marL="0" indent="0" algn="l" defTabSz="1809049" rtl="0" eaLnBrk="1" latinLnBrk="0" hangingPunct="1">
              <a:lnSpc>
                <a:spcPct val="150000"/>
              </a:lnSpc>
              <a:spcBef>
                <a:spcPts val="989"/>
              </a:spcBef>
              <a:buSzPct val="100000"/>
              <a:buFontTx/>
              <a:buNone/>
              <a:defRPr sz="2400" kern="1200" baseline="0">
                <a:solidFill>
                  <a:schemeClr val="tx1">
                    <a:lumMod val="95000"/>
                    <a:lumOff val="5000"/>
                  </a:schemeClr>
                </a:solidFill>
                <a:latin typeface="+mn-lt"/>
                <a:ea typeface="Open Sans" panose="020B0606030504020204" pitchFamily="34" charset="0"/>
                <a:cs typeface="Open Sans" panose="020B0606030504020204" pitchFamily="34" charset="0"/>
              </a:defRPr>
            </a:lvl5pPr>
            <a:lvl6pPr marL="0" indent="0" algn="l" defTabSz="1809049" rtl="0" eaLnBrk="1" latinLnBrk="0" hangingPunct="1">
              <a:lnSpc>
                <a:spcPct val="90000"/>
              </a:lnSpc>
              <a:spcBef>
                <a:spcPts val="989"/>
              </a:spcBef>
              <a:buFontTx/>
              <a:buNone/>
              <a:defRPr sz="1600" kern="1200">
                <a:solidFill>
                  <a:schemeClr val="bg1">
                    <a:lumMod val="65000"/>
                  </a:schemeClr>
                </a:solidFill>
                <a:latin typeface="+mn-lt"/>
                <a:ea typeface="+mn-ea"/>
                <a:cs typeface="+mn-cs"/>
              </a:defRPr>
            </a:lvl6pPr>
            <a:lvl7pPr marL="0" indent="0" algn="l" defTabSz="1809049" rtl="0" eaLnBrk="1" latinLnBrk="0" hangingPunct="1">
              <a:lnSpc>
                <a:spcPct val="90000"/>
              </a:lnSpc>
              <a:spcBef>
                <a:spcPts val="989"/>
              </a:spcBef>
              <a:buFontTx/>
              <a:buNone/>
              <a:defRPr sz="1600" b="1" kern="1200" baseline="0">
                <a:solidFill>
                  <a:schemeClr val="bg1">
                    <a:lumMod val="65000"/>
                  </a:schemeClr>
                </a:solidFill>
                <a:latin typeface="+mn-lt"/>
                <a:ea typeface="+mn-ea"/>
                <a:cs typeface="+mn-cs"/>
              </a:defRPr>
            </a:lvl7pPr>
            <a:lvl8pPr marL="0" marR="0" indent="0" algn="l" defTabSz="1809049" rtl="0" eaLnBrk="1" fontAlgn="auto" latinLnBrk="0" hangingPunct="1">
              <a:lnSpc>
                <a:spcPct val="90000"/>
              </a:lnSpc>
              <a:spcBef>
                <a:spcPts val="989"/>
              </a:spcBef>
              <a:spcAft>
                <a:spcPts val="0"/>
              </a:spcAft>
              <a:buClrTx/>
              <a:buSzTx/>
              <a:buFontTx/>
              <a:buNone/>
              <a:tabLst/>
              <a:defRPr sz="1600" b="1" kern="1200">
                <a:solidFill>
                  <a:schemeClr val="tx1">
                    <a:lumMod val="75000"/>
                    <a:lumOff val="25000"/>
                  </a:schemeClr>
                </a:solidFill>
                <a:latin typeface="+mn-lt"/>
                <a:ea typeface="+mn-ea"/>
                <a:cs typeface="+mn-cs"/>
              </a:defRPr>
            </a:lvl8pPr>
            <a:lvl9pPr marL="357188" indent="0" algn="l" defTabSz="1809049" rtl="0" eaLnBrk="1" latinLnBrk="0" hangingPunct="1">
              <a:lnSpc>
                <a:spcPct val="90000"/>
              </a:lnSpc>
              <a:spcBef>
                <a:spcPts val="989"/>
              </a:spcBef>
              <a:buFont typeface="Arial" panose="020B0604020202020204" pitchFamily="34" charset="0"/>
              <a:buNone/>
              <a:defRPr sz="3561" kern="1200">
                <a:solidFill>
                  <a:schemeClr val="tx1"/>
                </a:solidFill>
                <a:latin typeface="+mn-lt"/>
                <a:ea typeface="+mn-ea"/>
                <a:cs typeface="+mn-cs"/>
              </a:defRPr>
            </a:lvl9pPr>
          </a:lstStyle>
          <a:p>
            <a:pPr lvl="5" algn="r">
              <a:lnSpc>
                <a:spcPct val="100000"/>
              </a:lnSpc>
            </a:pPr>
            <a:r>
              <a:rPr lang="en-US" sz="602" dirty="0">
                <a:solidFill>
                  <a:srgbClr val="000000">
                    <a:alpha val="50000"/>
                  </a:srgbClr>
                </a:solidFill>
              </a:rPr>
              <a:t>  </a:t>
            </a:r>
            <a:r>
              <a:rPr lang="en-US" sz="451" b="1" dirty="0">
                <a:solidFill>
                  <a:srgbClr val="000000">
                    <a:alpha val="20000"/>
                  </a:srgbClr>
                </a:solidFill>
              </a:rPr>
              <a:t>CLICK TO DISCOVER</a:t>
            </a:r>
          </a:p>
          <a:p>
            <a:pPr lvl="7" algn="r"/>
            <a:endParaRPr lang="en-US" sz="602" dirty="0">
              <a:solidFill>
                <a:srgbClr val="000000">
                  <a:lumMod val="75000"/>
                  <a:lumOff val="25000"/>
                </a:srgbClr>
              </a:solidFill>
            </a:endParaRPr>
          </a:p>
        </p:txBody>
      </p:sp>
      <p:sp>
        <p:nvSpPr>
          <p:cNvPr id="49" name="Freeform 13"/>
          <p:cNvSpPr>
            <a:spLocks noEditPoints="1"/>
          </p:cNvSpPr>
          <p:nvPr userDrawn="1"/>
        </p:nvSpPr>
        <p:spPr bwMode="auto">
          <a:xfrm>
            <a:off x="273574" y="6179530"/>
            <a:ext cx="100104" cy="180662"/>
          </a:xfrm>
          <a:custGeom>
            <a:avLst/>
            <a:gdLst>
              <a:gd name="T0" fmla="*/ 44 w 88"/>
              <a:gd name="T1" fmla="*/ 0 h 128"/>
              <a:gd name="T2" fmla="*/ 0 w 88"/>
              <a:gd name="T3" fmla="*/ 44 h 128"/>
              <a:gd name="T4" fmla="*/ 0 w 88"/>
              <a:gd name="T5" fmla="*/ 84 h 128"/>
              <a:gd name="T6" fmla="*/ 44 w 88"/>
              <a:gd name="T7" fmla="*/ 128 h 128"/>
              <a:gd name="T8" fmla="*/ 88 w 88"/>
              <a:gd name="T9" fmla="*/ 84 h 128"/>
              <a:gd name="T10" fmla="*/ 88 w 88"/>
              <a:gd name="T11" fmla="*/ 44 h 128"/>
              <a:gd name="T12" fmla="*/ 44 w 88"/>
              <a:gd name="T13" fmla="*/ 0 h 128"/>
              <a:gd name="T14" fmla="*/ 80 w 88"/>
              <a:gd name="T15" fmla="*/ 84 h 128"/>
              <a:gd name="T16" fmla="*/ 44 w 88"/>
              <a:gd name="T17" fmla="*/ 120 h 128"/>
              <a:gd name="T18" fmla="*/ 8 w 88"/>
              <a:gd name="T19" fmla="*/ 84 h 128"/>
              <a:gd name="T20" fmla="*/ 8 w 88"/>
              <a:gd name="T21" fmla="*/ 44 h 128"/>
              <a:gd name="T22" fmla="*/ 44 w 88"/>
              <a:gd name="T23" fmla="*/ 8 h 128"/>
              <a:gd name="T24" fmla="*/ 80 w 88"/>
              <a:gd name="T25" fmla="*/ 44 h 128"/>
              <a:gd name="T26" fmla="*/ 80 w 88"/>
              <a:gd name="T27" fmla="*/ 84 h 128"/>
              <a:gd name="T28" fmla="*/ 44 w 88"/>
              <a:gd name="T29" fmla="*/ 28 h 128"/>
              <a:gd name="T30" fmla="*/ 40 w 88"/>
              <a:gd name="T31" fmla="*/ 32 h 128"/>
              <a:gd name="T32" fmla="*/ 40 w 88"/>
              <a:gd name="T33" fmla="*/ 48 h 128"/>
              <a:gd name="T34" fmla="*/ 44 w 88"/>
              <a:gd name="T35" fmla="*/ 52 h 128"/>
              <a:gd name="T36" fmla="*/ 48 w 88"/>
              <a:gd name="T37" fmla="*/ 48 h 128"/>
              <a:gd name="T38" fmla="*/ 48 w 88"/>
              <a:gd name="T39" fmla="*/ 32 h 128"/>
              <a:gd name="T40" fmla="*/ 44 w 88"/>
              <a:gd name="T41" fmla="*/ 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128">
                <a:moveTo>
                  <a:pt x="44" y="0"/>
                </a:moveTo>
                <a:cubicBezTo>
                  <a:pt x="20" y="0"/>
                  <a:pt x="0" y="20"/>
                  <a:pt x="0" y="44"/>
                </a:cubicBezTo>
                <a:cubicBezTo>
                  <a:pt x="0" y="84"/>
                  <a:pt x="0" y="84"/>
                  <a:pt x="0" y="84"/>
                </a:cubicBezTo>
                <a:cubicBezTo>
                  <a:pt x="0" y="108"/>
                  <a:pt x="20" y="128"/>
                  <a:pt x="44" y="128"/>
                </a:cubicBezTo>
                <a:cubicBezTo>
                  <a:pt x="68" y="128"/>
                  <a:pt x="88" y="108"/>
                  <a:pt x="88" y="84"/>
                </a:cubicBezTo>
                <a:cubicBezTo>
                  <a:pt x="88" y="44"/>
                  <a:pt x="88" y="44"/>
                  <a:pt x="88" y="44"/>
                </a:cubicBezTo>
                <a:cubicBezTo>
                  <a:pt x="88" y="20"/>
                  <a:pt x="68" y="0"/>
                  <a:pt x="44" y="0"/>
                </a:cubicBezTo>
                <a:close/>
                <a:moveTo>
                  <a:pt x="80" y="84"/>
                </a:moveTo>
                <a:cubicBezTo>
                  <a:pt x="80" y="104"/>
                  <a:pt x="64" y="120"/>
                  <a:pt x="44" y="120"/>
                </a:cubicBezTo>
                <a:cubicBezTo>
                  <a:pt x="24" y="120"/>
                  <a:pt x="8" y="104"/>
                  <a:pt x="8" y="84"/>
                </a:cubicBezTo>
                <a:cubicBezTo>
                  <a:pt x="8" y="44"/>
                  <a:pt x="8" y="44"/>
                  <a:pt x="8" y="44"/>
                </a:cubicBezTo>
                <a:cubicBezTo>
                  <a:pt x="8" y="24"/>
                  <a:pt x="24" y="8"/>
                  <a:pt x="44" y="8"/>
                </a:cubicBezTo>
                <a:cubicBezTo>
                  <a:pt x="64" y="8"/>
                  <a:pt x="80" y="24"/>
                  <a:pt x="80" y="44"/>
                </a:cubicBezTo>
                <a:lnTo>
                  <a:pt x="80" y="84"/>
                </a:lnTo>
                <a:close/>
                <a:moveTo>
                  <a:pt x="44" y="28"/>
                </a:moveTo>
                <a:cubicBezTo>
                  <a:pt x="42" y="28"/>
                  <a:pt x="40" y="30"/>
                  <a:pt x="40" y="32"/>
                </a:cubicBezTo>
                <a:cubicBezTo>
                  <a:pt x="40" y="48"/>
                  <a:pt x="40" y="48"/>
                  <a:pt x="40" y="48"/>
                </a:cubicBezTo>
                <a:cubicBezTo>
                  <a:pt x="40" y="50"/>
                  <a:pt x="42" y="52"/>
                  <a:pt x="44" y="52"/>
                </a:cubicBezTo>
                <a:cubicBezTo>
                  <a:pt x="46" y="52"/>
                  <a:pt x="48" y="50"/>
                  <a:pt x="48" y="48"/>
                </a:cubicBezTo>
                <a:cubicBezTo>
                  <a:pt x="48" y="32"/>
                  <a:pt x="48" y="32"/>
                  <a:pt x="48" y="32"/>
                </a:cubicBezTo>
                <a:cubicBezTo>
                  <a:pt x="48" y="30"/>
                  <a:pt x="46" y="28"/>
                  <a:pt x="44" y="28"/>
                </a:cubicBezTo>
                <a:close/>
              </a:path>
            </a:pathLst>
          </a:custGeom>
          <a:solidFill>
            <a:schemeClr val="tx1">
              <a:lumMod val="95000"/>
              <a:lumOff val="5000"/>
              <a:alpha val="70000"/>
            </a:schemeClr>
          </a:solidFill>
          <a:ln>
            <a:noFill/>
          </a:ln>
        </p:spPr>
        <p:txBody>
          <a:bodyPr vert="horz" wrap="square" lIns="34382" tIns="17191" rIns="34382" bIns="17191" numCol="1" anchor="t" anchorCtr="0" compatLnSpc="1">
            <a:prstTxWarp prst="textNoShape">
              <a:avLst/>
            </a:prstTxWarp>
          </a:bodyPr>
          <a:lstStyle/>
          <a:p>
            <a:pPr defTabSz="685578"/>
            <a:endParaRPr lang="en-US" sz="677">
              <a:solidFill>
                <a:srgbClr val="000000"/>
              </a:solidFill>
            </a:endParaRPr>
          </a:p>
        </p:txBody>
      </p:sp>
      <p:sp>
        <p:nvSpPr>
          <p:cNvPr id="27" name="Полилиния 26"/>
          <p:cNvSpPr/>
          <p:nvPr userDrawn="1"/>
        </p:nvSpPr>
        <p:spPr bwMode="auto">
          <a:xfrm>
            <a:off x="8352234" y="5804069"/>
            <a:ext cx="791766" cy="1053933"/>
          </a:xfrm>
          <a:custGeom>
            <a:avLst/>
            <a:gdLst>
              <a:gd name="connsiteX0" fmla="*/ 1055688 w 1055688"/>
              <a:gd name="connsiteY0" fmla="*/ 0 h 1053933"/>
              <a:gd name="connsiteX1" fmla="*/ 1055688 w 1055688"/>
              <a:gd name="connsiteY1" fmla="*/ 1053933 h 1053933"/>
              <a:gd name="connsiteX2" fmla="*/ 0 w 1055688"/>
              <a:gd name="connsiteY2" fmla="*/ 1053933 h 1053933"/>
            </a:gdLst>
            <a:ahLst/>
            <a:cxnLst>
              <a:cxn ang="0">
                <a:pos x="connsiteX0" y="connsiteY0"/>
              </a:cxn>
              <a:cxn ang="0">
                <a:pos x="connsiteX1" y="connsiteY1"/>
              </a:cxn>
              <a:cxn ang="0">
                <a:pos x="connsiteX2" y="connsiteY2"/>
              </a:cxn>
            </a:cxnLst>
            <a:rect l="l" t="t" r="r" b="b"/>
            <a:pathLst>
              <a:path w="1055688" h="1053933">
                <a:moveTo>
                  <a:pt x="1055688" y="0"/>
                </a:moveTo>
                <a:lnTo>
                  <a:pt x="1055688" y="1053933"/>
                </a:lnTo>
                <a:lnTo>
                  <a:pt x="0" y="1053933"/>
                </a:lnTo>
                <a:close/>
              </a:path>
            </a:pathLst>
          </a:custGeom>
          <a:solidFill>
            <a:schemeClr val="accent1"/>
          </a:solidFill>
          <a:ln>
            <a:noFill/>
          </a:ln>
        </p:spPr>
        <p:txBody>
          <a:bodyPr vert="horz" wrap="square" lIns="68580" tIns="34290" rIns="68580" bIns="34290" numCol="1" rtlCol="0" anchor="t" anchorCtr="0" compatLnSpc="1">
            <a:prstTxWarp prst="textNoShape">
              <a:avLst/>
            </a:prstTxWarp>
            <a:noAutofit/>
          </a:bodyPr>
          <a:lstStyle/>
          <a:p>
            <a:pPr algn="ctr" defTabSz="685578"/>
            <a:endParaRPr lang="en-US">
              <a:solidFill>
                <a:srgbClr val="000000"/>
              </a:solidFill>
            </a:endParaRPr>
          </a:p>
        </p:txBody>
      </p:sp>
      <p:sp>
        <p:nvSpPr>
          <p:cNvPr id="40" name="Скругленный прямоугольник 39"/>
          <p:cNvSpPr/>
          <p:nvPr userDrawn="1"/>
        </p:nvSpPr>
        <p:spPr>
          <a:xfrm>
            <a:off x="2176685" y="1288365"/>
            <a:ext cx="471044" cy="45719"/>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8"/>
            <a:endParaRPr lang="en-US" sz="677">
              <a:solidFill>
                <a:srgbClr val="FFFFFF"/>
              </a:solidFill>
            </a:endParaRPr>
          </a:p>
        </p:txBody>
      </p:sp>
      <p:grpSp>
        <p:nvGrpSpPr>
          <p:cNvPr id="41" name="Группа 40"/>
          <p:cNvGrpSpPr/>
          <p:nvPr userDrawn="1"/>
        </p:nvGrpSpPr>
        <p:grpSpPr>
          <a:xfrm flipH="1">
            <a:off x="2404152" y="1155515"/>
            <a:ext cx="17612" cy="22921"/>
            <a:chOff x="13422299" y="954496"/>
            <a:chExt cx="127026" cy="125005"/>
          </a:xfrm>
        </p:grpSpPr>
        <p:sp>
          <p:nvSpPr>
            <p:cNvPr id="42" name="Овал 41"/>
            <p:cNvSpPr/>
            <p:nvPr userDrawn="1"/>
          </p:nvSpPr>
          <p:spPr>
            <a:xfrm>
              <a:off x="13422301" y="954496"/>
              <a:ext cx="127023" cy="125004"/>
            </a:xfrm>
            <a:prstGeom prst="ellipse">
              <a:avLst/>
            </a:prstGeom>
            <a:solidFill>
              <a:schemeClr val="bg1"/>
            </a:solidFill>
            <a:ln w="508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8"/>
              <a:endParaRPr lang="en-US" sz="677">
                <a:solidFill>
                  <a:srgbClr val="FFFFFF"/>
                </a:solidFill>
              </a:endParaRPr>
            </a:p>
          </p:txBody>
        </p:sp>
        <p:sp>
          <p:nvSpPr>
            <p:cNvPr id="45" name="Овал 44"/>
            <p:cNvSpPr/>
            <p:nvPr userDrawn="1"/>
          </p:nvSpPr>
          <p:spPr>
            <a:xfrm>
              <a:off x="13422299" y="954497"/>
              <a:ext cx="127026" cy="125004"/>
            </a:xfrm>
            <a:prstGeom prst="ellipse">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8"/>
              <a:endParaRPr lang="en-US" sz="677">
                <a:solidFill>
                  <a:srgbClr val="FFFFFF"/>
                </a:solidFill>
              </a:endParaRPr>
            </a:p>
          </p:txBody>
        </p:sp>
      </p:grpSp>
      <p:grpSp>
        <p:nvGrpSpPr>
          <p:cNvPr id="46" name="Группа 45"/>
          <p:cNvGrpSpPr/>
          <p:nvPr userDrawn="1"/>
        </p:nvGrpSpPr>
        <p:grpSpPr>
          <a:xfrm flipH="1">
            <a:off x="2030891" y="1299763"/>
            <a:ext cx="17612" cy="22921"/>
            <a:chOff x="13422299" y="954496"/>
            <a:chExt cx="127026" cy="125005"/>
          </a:xfrm>
        </p:grpSpPr>
        <p:sp>
          <p:nvSpPr>
            <p:cNvPr id="47" name="Овал 46"/>
            <p:cNvSpPr/>
            <p:nvPr userDrawn="1"/>
          </p:nvSpPr>
          <p:spPr>
            <a:xfrm>
              <a:off x="13422301" y="954496"/>
              <a:ext cx="127023" cy="125004"/>
            </a:xfrm>
            <a:prstGeom prst="ellipse">
              <a:avLst/>
            </a:prstGeom>
            <a:solidFill>
              <a:schemeClr val="bg1"/>
            </a:solidFill>
            <a:ln w="508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8"/>
              <a:endParaRPr lang="en-US" sz="677">
                <a:solidFill>
                  <a:srgbClr val="FFFFFF"/>
                </a:solidFill>
              </a:endParaRPr>
            </a:p>
          </p:txBody>
        </p:sp>
        <p:sp>
          <p:nvSpPr>
            <p:cNvPr id="50" name="Овал 49"/>
            <p:cNvSpPr/>
            <p:nvPr userDrawn="1"/>
          </p:nvSpPr>
          <p:spPr>
            <a:xfrm>
              <a:off x="13422299" y="954497"/>
              <a:ext cx="127026" cy="125004"/>
            </a:xfrm>
            <a:prstGeom prst="ellipse">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8"/>
              <a:endParaRPr lang="en-US" sz="677">
                <a:solidFill>
                  <a:srgbClr val="FFFFFF"/>
                </a:solidFill>
              </a:endParaRPr>
            </a:p>
          </p:txBody>
        </p:sp>
      </p:grpSp>
    </p:spTree>
    <p:extLst>
      <p:ext uri="{BB962C8B-B14F-4D97-AF65-F5344CB8AC3E}">
        <p14:creationId xmlns:p14="http://schemas.microsoft.com/office/powerpoint/2010/main" val="227842379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fade">
                                      <p:cBhvr>
                                        <p:cTn id="7" dur="400"/>
                                        <p:tgtEl>
                                          <p:spTgt spid="38">
                                            <p:txEl>
                                              <p:pRg st="0" end="0"/>
                                            </p:txEl>
                                          </p:spTgt>
                                        </p:tgtEl>
                                      </p:cBhvr>
                                    </p:animEffect>
                                    <p:anim calcmode="lin" valueType="num">
                                      <p:cBhvr>
                                        <p:cTn id="8" dur="4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tmplLst>
          <p:tmpl lvl="1">
            <p:tnLst>
              <p:par>
                <p:cTn presetID="42" presetClass="entr" presetSubtype="0" fill="hold" nodeType="withEffect">
                  <p:stCondLst>
                    <p:cond delay="200"/>
                  </p:stCondLst>
                  <p:childTnLst>
                    <p:set>
                      <p:cBhvr>
                        <p:cTn dur="1" fill="hold">
                          <p:stCondLst>
                            <p:cond delay="0"/>
                          </p:stCondLst>
                        </p:cTn>
                        <p:tgtEl>
                          <p:spTgt spid="38"/>
                        </p:tgtEl>
                        <p:attrNameLst>
                          <p:attrName>style.visibility</p:attrName>
                        </p:attrNameLst>
                      </p:cBhvr>
                      <p:to>
                        <p:strVal val="visible"/>
                      </p:to>
                    </p:set>
                    <p:animEffect transition="in" filter="fade">
                      <p:cBhvr>
                        <p:cTn dur="400"/>
                        <p:tgtEl>
                          <p:spTgt spid="38"/>
                        </p:tgtEl>
                      </p:cBhvr>
                    </p:animEffect>
                    <p:anim calcmode="lin" valueType="num">
                      <p:cBhvr>
                        <p:cTn dur="400" fill="hold"/>
                        <p:tgtEl>
                          <p:spTgt spid="38"/>
                        </p:tgtEl>
                        <p:attrNameLst>
                          <p:attrName>ppt_x</p:attrName>
                        </p:attrNameLst>
                      </p:cBhvr>
                      <p:tavLst>
                        <p:tav tm="0">
                          <p:val>
                            <p:strVal val="#ppt_x"/>
                          </p:val>
                        </p:tav>
                        <p:tav tm="100000">
                          <p:val>
                            <p:strVal val="#ppt_x"/>
                          </p:val>
                        </p:tav>
                      </p:tavLst>
                    </p:anim>
                    <p:anim calcmode="lin" valueType="num">
                      <p:cBhvr>
                        <p:cTn dur="400" fill="hold"/>
                        <p:tgtEl>
                          <p:spTgt spid="38"/>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41">
          <p15:clr>
            <a:srgbClr val="FBAE40"/>
          </p15:clr>
        </p15:guide>
        <p15:guide id="2" orient="horz" pos="4093">
          <p15:clr>
            <a:srgbClr val="FBAE40"/>
          </p15:clr>
        </p15:guide>
        <p15:guide id="3" orient="horz" pos="1023">
          <p15:clr>
            <a:srgbClr val="FBAE40"/>
          </p15:clr>
        </p15:guide>
        <p15:guide id="4" orient="horz" pos="1705">
          <p15:clr>
            <a:srgbClr val="FBAE40"/>
          </p15:clr>
        </p15:guide>
        <p15:guide id="5" orient="horz" pos="2046">
          <p15:clr>
            <a:srgbClr val="FBAE40"/>
          </p15:clr>
        </p15:guide>
        <p15:guide id="6" orient="horz" pos="2387">
          <p15:clr>
            <a:srgbClr val="FBAE40"/>
          </p15:clr>
        </p15:guide>
        <p15:guide id="7" orient="horz" pos="2728">
          <p15:clr>
            <a:srgbClr val="FBAE40"/>
          </p15:clr>
        </p15:guide>
        <p15:guide id="8" orient="horz" pos="3070">
          <p15:clr>
            <a:srgbClr val="FBAE40"/>
          </p15:clr>
        </p15:guide>
        <p15:guide id="9" orient="horz" pos="3411">
          <p15:clr>
            <a:srgbClr val="FBAE40"/>
          </p15:clr>
        </p15:guide>
        <p15:guide id="10" orient="horz" pos="37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085">
    <p:spTree>
      <p:nvGrpSpPr>
        <p:cNvPr id="1" name=""/>
        <p:cNvGrpSpPr/>
        <p:nvPr/>
      </p:nvGrpSpPr>
      <p:grpSpPr>
        <a:xfrm>
          <a:off x="0" y="0"/>
          <a:ext cx="0" cy="0"/>
          <a:chOff x="0" y="0"/>
          <a:chExt cx="0" cy="0"/>
        </a:xfrm>
      </p:grpSpPr>
      <p:sp>
        <p:nvSpPr>
          <p:cNvPr id="13" name="Текст 7"/>
          <p:cNvSpPr>
            <a:spLocks noGrp="1"/>
          </p:cNvSpPr>
          <p:nvPr>
            <p:ph type="body" sz="quarter" idx="39" hasCustomPrompt="1"/>
          </p:nvPr>
        </p:nvSpPr>
        <p:spPr>
          <a:xfrm>
            <a:off x="792141" y="908038"/>
            <a:ext cx="7560094" cy="716330"/>
          </a:xfrm>
        </p:spPr>
        <p:txBody>
          <a:bodyPr>
            <a:noAutofit/>
          </a:bodyPr>
          <a:lstStyle>
            <a:lvl1pPr algn="ctr">
              <a:lnSpc>
                <a:spcPct val="150000"/>
              </a:lnSpc>
              <a:defRPr sz="2100" b="0" baseline="0">
                <a:solidFill>
                  <a:schemeClr val="tx1"/>
                </a:solidFill>
                <a:latin typeface="+mj-lt"/>
              </a:defRPr>
            </a:lvl1pPr>
            <a:lvl2pPr algn="ctr">
              <a:defRPr/>
            </a:lvl2pPr>
            <a:lvl3pPr algn="ctr">
              <a:defRPr/>
            </a:lvl3pPr>
            <a:lvl4pPr algn="ctr">
              <a:lnSpc>
                <a:spcPct val="150000"/>
              </a:lnSpc>
              <a:defRPr/>
            </a:lvl4pPr>
            <a:lvl5pPr algn="ctr">
              <a:defRPr/>
            </a:lvl5pPr>
          </a:lstStyle>
          <a:p>
            <a:pPr lvl="0"/>
            <a:r>
              <a:rPr lang="en-US" dirty="0"/>
              <a:t>Title</a:t>
            </a:r>
          </a:p>
        </p:txBody>
      </p:sp>
      <p:sp>
        <p:nvSpPr>
          <p:cNvPr id="16" name="Текст 7"/>
          <p:cNvSpPr>
            <a:spLocks noGrp="1"/>
          </p:cNvSpPr>
          <p:nvPr>
            <p:ph type="body" sz="quarter" idx="42" hasCustomPrompt="1"/>
          </p:nvPr>
        </p:nvSpPr>
        <p:spPr>
          <a:xfrm>
            <a:off x="1871664" y="1999804"/>
            <a:ext cx="5400674" cy="706884"/>
          </a:xfrm>
        </p:spPr>
        <p:txBody>
          <a:bodyPr>
            <a:normAutofit/>
          </a:bodyPr>
          <a:lstStyle>
            <a:lvl1pPr algn="ctr">
              <a:lnSpc>
                <a:spcPct val="150000"/>
              </a:lnSpc>
              <a:defRPr sz="750" baseline="0">
                <a:solidFill>
                  <a:schemeClr val="tx1">
                    <a:alpha val="70000"/>
                  </a:schemeClr>
                </a:solidFill>
              </a:defRPr>
            </a:lvl1pPr>
            <a:lvl2pPr algn="ctr">
              <a:defRPr/>
            </a:lvl2pPr>
            <a:lvl3pPr algn="ctr">
              <a:defRPr/>
            </a:lvl3pPr>
            <a:lvl4pPr algn="ctr">
              <a:defRPr/>
            </a:lvl4pPr>
            <a:lvl5pPr algn="ctr">
              <a:defRPr/>
            </a:lvl5pPr>
          </a:lstStyle>
          <a:p>
            <a:pPr lvl="0"/>
            <a:r>
              <a:rPr lang="en-US" dirty="0"/>
              <a:t>Text</a:t>
            </a:r>
          </a:p>
        </p:txBody>
      </p:sp>
      <p:sp>
        <p:nvSpPr>
          <p:cNvPr id="18" name="Текст 7"/>
          <p:cNvSpPr>
            <a:spLocks noGrp="1"/>
          </p:cNvSpPr>
          <p:nvPr>
            <p:ph type="body" sz="quarter" idx="43" hasCustomPrompt="1"/>
          </p:nvPr>
        </p:nvSpPr>
        <p:spPr>
          <a:xfrm>
            <a:off x="1871665" y="1650072"/>
            <a:ext cx="5400673" cy="349732"/>
          </a:xfrm>
        </p:spPr>
        <p:txBody>
          <a:bodyPr>
            <a:noAutofit/>
          </a:bodyPr>
          <a:lstStyle>
            <a:lvl1pPr algn="ctr">
              <a:lnSpc>
                <a:spcPct val="150000"/>
              </a:lnSpc>
              <a:defRPr sz="900" b="0" baseline="0">
                <a:solidFill>
                  <a:schemeClr val="tx1"/>
                </a:solidFill>
                <a:latin typeface="+mj-lt"/>
              </a:defRPr>
            </a:lvl1pPr>
            <a:lvl2pPr algn="ctr">
              <a:defRPr/>
            </a:lvl2pPr>
            <a:lvl3pPr algn="ctr">
              <a:defRPr/>
            </a:lvl3pPr>
            <a:lvl4pPr algn="ctr">
              <a:lnSpc>
                <a:spcPct val="150000"/>
              </a:lnSpc>
              <a:defRPr/>
            </a:lvl4pPr>
            <a:lvl5pPr algn="ctr">
              <a:defRPr/>
            </a:lvl5pPr>
          </a:lstStyle>
          <a:p>
            <a:pPr lvl="0"/>
            <a:r>
              <a:rPr lang="en-US" dirty="0"/>
              <a:t>Subtitle</a:t>
            </a:r>
          </a:p>
        </p:txBody>
      </p:sp>
      <p:sp>
        <p:nvSpPr>
          <p:cNvPr id="19" name="Текст 16"/>
          <p:cNvSpPr txBox="1">
            <a:spLocks/>
          </p:cNvSpPr>
          <p:nvPr userDrawn="1"/>
        </p:nvSpPr>
        <p:spPr>
          <a:xfrm>
            <a:off x="273576" y="5053766"/>
            <a:ext cx="161275" cy="1125764"/>
          </a:xfrm>
          <a:prstGeom prst="rect">
            <a:avLst/>
          </a:prstGeom>
        </p:spPr>
        <p:txBody>
          <a:bodyPr vert="vert270" lIns="0" tIns="0" rIns="0" bIns="0" numCol="1" rtlCol="0" anchor="t">
            <a:normAutofit/>
          </a:bodyPr>
          <a:lstStyle>
            <a:lvl1pPr marL="0" indent="0" algn="l" defTabSz="892175" rtl="0" eaLnBrk="1" latinLnBrk="0" hangingPunct="1">
              <a:lnSpc>
                <a:spcPct val="150000"/>
              </a:lnSpc>
              <a:spcBef>
                <a:spcPts val="1978"/>
              </a:spcBef>
              <a:buSzPct val="100000"/>
              <a:buFontTx/>
              <a:buNone/>
              <a:defRPr sz="2000" kern="1200">
                <a:solidFill>
                  <a:schemeClr val="tx1">
                    <a:lumMod val="95000"/>
                    <a:lumOff val="5000"/>
                  </a:schemeClr>
                </a:solidFill>
                <a:latin typeface="+mn-lt"/>
                <a:ea typeface="+mn-ea"/>
                <a:cs typeface="+mn-cs"/>
              </a:defRPr>
            </a:lvl1pPr>
            <a:lvl2pPr marL="0" indent="0" algn="l" defTabSz="892175" rtl="0" eaLnBrk="1" latinLnBrk="0" hangingPunct="1">
              <a:lnSpc>
                <a:spcPct val="90000"/>
              </a:lnSpc>
              <a:spcBef>
                <a:spcPts val="989"/>
              </a:spcBef>
              <a:buSzPct val="100000"/>
              <a:buFontTx/>
              <a:buNone/>
              <a:defRPr sz="2400" b="1" kern="1200" baseline="0">
                <a:solidFill>
                  <a:schemeClr val="tx1">
                    <a:lumMod val="95000"/>
                    <a:lumOff val="5000"/>
                  </a:schemeClr>
                </a:solidFill>
                <a:latin typeface="+mn-lt"/>
                <a:ea typeface="Open Sans" panose="020B0606030504020204" pitchFamily="34" charset="0"/>
                <a:cs typeface="Open Sans" panose="020B0606030504020204" pitchFamily="34" charset="0"/>
              </a:defRPr>
            </a:lvl2pPr>
            <a:lvl3pPr marL="0" indent="0" algn="l" defTabSz="892175" rtl="0" eaLnBrk="1" latinLnBrk="0" hangingPunct="1">
              <a:lnSpc>
                <a:spcPct val="150000"/>
              </a:lnSpc>
              <a:spcBef>
                <a:spcPts val="989"/>
              </a:spcBef>
              <a:buSzPct val="100000"/>
              <a:buFontTx/>
              <a:buNone/>
              <a:defRPr sz="2000" kern="1200" baseline="0">
                <a:solidFill>
                  <a:schemeClr val="tx1">
                    <a:lumMod val="95000"/>
                    <a:lumOff val="5000"/>
                  </a:schemeClr>
                </a:solidFill>
                <a:latin typeface="+mn-lt"/>
                <a:ea typeface="+mn-ea"/>
                <a:cs typeface="+mn-cs"/>
              </a:defRPr>
            </a:lvl3pPr>
            <a:lvl4pPr marL="0" indent="0" algn="l" defTabSz="1809049" rtl="0" eaLnBrk="1" latinLnBrk="0" hangingPunct="1">
              <a:lnSpc>
                <a:spcPct val="150000"/>
              </a:lnSpc>
              <a:spcBef>
                <a:spcPts val="989"/>
              </a:spcBef>
              <a:buSzPct val="100000"/>
              <a:buFontTx/>
              <a:buNone/>
              <a:defRPr sz="3200" b="1" kern="1200">
                <a:solidFill>
                  <a:schemeClr val="tx1">
                    <a:lumMod val="95000"/>
                    <a:lumOff val="5000"/>
                  </a:schemeClr>
                </a:solidFill>
                <a:latin typeface="+mn-lt"/>
                <a:ea typeface="Open Sans" panose="020B0606030504020204" pitchFamily="34" charset="0"/>
                <a:cs typeface="Open Sans" panose="020B0606030504020204" pitchFamily="34" charset="0"/>
              </a:defRPr>
            </a:lvl4pPr>
            <a:lvl5pPr marL="0" indent="0" algn="l" defTabSz="1809049" rtl="0" eaLnBrk="1" latinLnBrk="0" hangingPunct="1">
              <a:lnSpc>
                <a:spcPct val="150000"/>
              </a:lnSpc>
              <a:spcBef>
                <a:spcPts val="989"/>
              </a:spcBef>
              <a:buSzPct val="100000"/>
              <a:buFontTx/>
              <a:buNone/>
              <a:defRPr sz="2400" kern="1200" baseline="0">
                <a:solidFill>
                  <a:schemeClr val="tx1">
                    <a:lumMod val="95000"/>
                    <a:lumOff val="5000"/>
                  </a:schemeClr>
                </a:solidFill>
                <a:latin typeface="+mn-lt"/>
                <a:ea typeface="Open Sans" panose="020B0606030504020204" pitchFamily="34" charset="0"/>
                <a:cs typeface="Open Sans" panose="020B0606030504020204" pitchFamily="34" charset="0"/>
              </a:defRPr>
            </a:lvl5pPr>
            <a:lvl6pPr marL="0" indent="0" algn="l" defTabSz="1809049" rtl="0" eaLnBrk="1" latinLnBrk="0" hangingPunct="1">
              <a:lnSpc>
                <a:spcPct val="90000"/>
              </a:lnSpc>
              <a:spcBef>
                <a:spcPts val="989"/>
              </a:spcBef>
              <a:buFontTx/>
              <a:buNone/>
              <a:defRPr sz="1600" kern="1200">
                <a:solidFill>
                  <a:schemeClr val="bg1">
                    <a:lumMod val="65000"/>
                  </a:schemeClr>
                </a:solidFill>
                <a:latin typeface="+mn-lt"/>
                <a:ea typeface="+mn-ea"/>
                <a:cs typeface="+mn-cs"/>
              </a:defRPr>
            </a:lvl6pPr>
            <a:lvl7pPr marL="0" indent="0" algn="l" defTabSz="1809049" rtl="0" eaLnBrk="1" latinLnBrk="0" hangingPunct="1">
              <a:lnSpc>
                <a:spcPct val="90000"/>
              </a:lnSpc>
              <a:spcBef>
                <a:spcPts val="989"/>
              </a:spcBef>
              <a:buFontTx/>
              <a:buNone/>
              <a:defRPr sz="1600" b="1" kern="1200" baseline="0">
                <a:solidFill>
                  <a:schemeClr val="bg1">
                    <a:lumMod val="65000"/>
                  </a:schemeClr>
                </a:solidFill>
                <a:latin typeface="+mn-lt"/>
                <a:ea typeface="+mn-ea"/>
                <a:cs typeface="+mn-cs"/>
              </a:defRPr>
            </a:lvl7pPr>
            <a:lvl8pPr marL="0" marR="0" indent="0" algn="l" defTabSz="1809049" rtl="0" eaLnBrk="1" fontAlgn="auto" latinLnBrk="0" hangingPunct="1">
              <a:lnSpc>
                <a:spcPct val="90000"/>
              </a:lnSpc>
              <a:spcBef>
                <a:spcPts val="989"/>
              </a:spcBef>
              <a:spcAft>
                <a:spcPts val="0"/>
              </a:spcAft>
              <a:buClrTx/>
              <a:buSzTx/>
              <a:buFontTx/>
              <a:buNone/>
              <a:tabLst/>
              <a:defRPr sz="1600" b="1" kern="1200">
                <a:solidFill>
                  <a:schemeClr val="tx1">
                    <a:lumMod val="75000"/>
                    <a:lumOff val="25000"/>
                  </a:schemeClr>
                </a:solidFill>
                <a:latin typeface="+mn-lt"/>
                <a:ea typeface="+mn-ea"/>
                <a:cs typeface="+mn-cs"/>
              </a:defRPr>
            </a:lvl8pPr>
            <a:lvl9pPr marL="357188" indent="0" algn="l" defTabSz="1809049" rtl="0" eaLnBrk="1" latinLnBrk="0" hangingPunct="1">
              <a:lnSpc>
                <a:spcPct val="90000"/>
              </a:lnSpc>
              <a:spcBef>
                <a:spcPts val="989"/>
              </a:spcBef>
              <a:buFont typeface="Arial" panose="020B0604020202020204" pitchFamily="34" charset="0"/>
              <a:buNone/>
              <a:defRPr sz="3561" kern="1200">
                <a:solidFill>
                  <a:schemeClr val="tx1"/>
                </a:solidFill>
                <a:latin typeface="+mn-lt"/>
                <a:ea typeface="+mn-ea"/>
                <a:cs typeface="+mn-cs"/>
              </a:defRPr>
            </a:lvl9pPr>
          </a:lstStyle>
          <a:p>
            <a:pPr lvl="5" algn="r">
              <a:lnSpc>
                <a:spcPct val="100000"/>
              </a:lnSpc>
            </a:pPr>
            <a:r>
              <a:rPr lang="en-US" sz="602" dirty="0">
                <a:solidFill>
                  <a:srgbClr val="000000">
                    <a:alpha val="50000"/>
                  </a:srgbClr>
                </a:solidFill>
              </a:rPr>
              <a:t>  </a:t>
            </a:r>
            <a:r>
              <a:rPr lang="en-US" sz="451" b="1" dirty="0">
                <a:solidFill>
                  <a:srgbClr val="000000">
                    <a:alpha val="20000"/>
                  </a:srgbClr>
                </a:solidFill>
              </a:rPr>
              <a:t>CLICK TO DISCOVER</a:t>
            </a:r>
          </a:p>
          <a:p>
            <a:pPr lvl="7" algn="r"/>
            <a:endParaRPr lang="en-US" sz="602" dirty="0">
              <a:solidFill>
                <a:srgbClr val="000000">
                  <a:lumMod val="75000"/>
                  <a:lumOff val="25000"/>
                </a:srgbClr>
              </a:solidFill>
            </a:endParaRPr>
          </a:p>
        </p:txBody>
      </p:sp>
      <p:sp>
        <p:nvSpPr>
          <p:cNvPr id="20" name="Freeform 13"/>
          <p:cNvSpPr>
            <a:spLocks noEditPoints="1"/>
          </p:cNvSpPr>
          <p:nvPr userDrawn="1"/>
        </p:nvSpPr>
        <p:spPr bwMode="auto">
          <a:xfrm>
            <a:off x="273574" y="6179530"/>
            <a:ext cx="100104" cy="180662"/>
          </a:xfrm>
          <a:custGeom>
            <a:avLst/>
            <a:gdLst>
              <a:gd name="T0" fmla="*/ 44 w 88"/>
              <a:gd name="T1" fmla="*/ 0 h 128"/>
              <a:gd name="T2" fmla="*/ 0 w 88"/>
              <a:gd name="T3" fmla="*/ 44 h 128"/>
              <a:gd name="T4" fmla="*/ 0 w 88"/>
              <a:gd name="T5" fmla="*/ 84 h 128"/>
              <a:gd name="T6" fmla="*/ 44 w 88"/>
              <a:gd name="T7" fmla="*/ 128 h 128"/>
              <a:gd name="T8" fmla="*/ 88 w 88"/>
              <a:gd name="T9" fmla="*/ 84 h 128"/>
              <a:gd name="T10" fmla="*/ 88 w 88"/>
              <a:gd name="T11" fmla="*/ 44 h 128"/>
              <a:gd name="T12" fmla="*/ 44 w 88"/>
              <a:gd name="T13" fmla="*/ 0 h 128"/>
              <a:gd name="T14" fmla="*/ 80 w 88"/>
              <a:gd name="T15" fmla="*/ 84 h 128"/>
              <a:gd name="T16" fmla="*/ 44 w 88"/>
              <a:gd name="T17" fmla="*/ 120 h 128"/>
              <a:gd name="T18" fmla="*/ 8 w 88"/>
              <a:gd name="T19" fmla="*/ 84 h 128"/>
              <a:gd name="T20" fmla="*/ 8 w 88"/>
              <a:gd name="T21" fmla="*/ 44 h 128"/>
              <a:gd name="T22" fmla="*/ 44 w 88"/>
              <a:gd name="T23" fmla="*/ 8 h 128"/>
              <a:gd name="T24" fmla="*/ 80 w 88"/>
              <a:gd name="T25" fmla="*/ 44 h 128"/>
              <a:gd name="T26" fmla="*/ 80 w 88"/>
              <a:gd name="T27" fmla="*/ 84 h 128"/>
              <a:gd name="T28" fmla="*/ 44 w 88"/>
              <a:gd name="T29" fmla="*/ 28 h 128"/>
              <a:gd name="T30" fmla="*/ 40 w 88"/>
              <a:gd name="T31" fmla="*/ 32 h 128"/>
              <a:gd name="T32" fmla="*/ 40 w 88"/>
              <a:gd name="T33" fmla="*/ 48 h 128"/>
              <a:gd name="T34" fmla="*/ 44 w 88"/>
              <a:gd name="T35" fmla="*/ 52 h 128"/>
              <a:gd name="T36" fmla="*/ 48 w 88"/>
              <a:gd name="T37" fmla="*/ 48 h 128"/>
              <a:gd name="T38" fmla="*/ 48 w 88"/>
              <a:gd name="T39" fmla="*/ 32 h 128"/>
              <a:gd name="T40" fmla="*/ 44 w 88"/>
              <a:gd name="T41" fmla="*/ 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128">
                <a:moveTo>
                  <a:pt x="44" y="0"/>
                </a:moveTo>
                <a:cubicBezTo>
                  <a:pt x="20" y="0"/>
                  <a:pt x="0" y="20"/>
                  <a:pt x="0" y="44"/>
                </a:cubicBezTo>
                <a:cubicBezTo>
                  <a:pt x="0" y="84"/>
                  <a:pt x="0" y="84"/>
                  <a:pt x="0" y="84"/>
                </a:cubicBezTo>
                <a:cubicBezTo>
                  <a:pt x="0" y="108"/>
                  <a:pt x="20" y="128"/>
                  <a:pt x="44" y="128"/>
                </a:cubicBezTo>
                <a:cubicBezTo>
                  <a:pt x="68" y="128"/>
                  <a:pt x="88" y="108"/>
                  <a:pt x="88" y="84"/>
                </a:cubicBezTo>
                <a:cubicBezTo>
                  <a:pt x="88" y="44"/>
                  <a:pt x="88" y="44"/>
                  <a:pt x="88" y="44"/>
                </a:cubicBezTo>
                <a:cubicBezTo>
                  <a:pt x="88" y="20"/>
                  <a:pt x="68" y="0"/>
                  <a:pt x="44" y="0"/>
                </a:cubicBezTo>
                <a:close/>
                <a:moveTo>
                  <a:pt x="80" y="84"/>
                </a:moveTo>
                <a:cubicBezTo>
                  <a:pt x="80" y="104"/>
                  <a:pt x="64" y="120"/>
                  <a:pt x="44" y="120"/>
                </a:cubicBezTo>
                <a:cubicBezTo>
                  <a:pt x="24" y="120"/>
                  <a:pt x="8" y="104"/>
                  <a:pt x="8" y="84"/>
                </a:cubicBezTo>
                <a:cubicBezTo>
                  <a:pt x="8" y="44"/>
                  <a:pt x="8" y="44"/>
                  <a:pt x="8" y="44"/>
                </a:cubicBezTo>
                <a:cubicBezTo>
                  <a:pt x="8" y="24"/>
                  <a:pt x="24" y="8"/>
                  <a:pt x="44" y="8"/>
                </a:cubicBezTo>
                <a:cubicBezTo>
                  <a:pt x="64" y="8"/>
                  <a:pt x="80" y="24"/>
                  <a:pt x="80" y="44"/>
                </a:cubicBezTo>
                <a:lnTo>
                  <a:pt x="80" y="84"/>
                </a:lnTo>
                <a:close/>
                <a:moveTo>
                  <a:pt x="44" y="28"/>
                </a:moveTo>
                <a:cubicBezTo>
                  <a:pt x="42" y="28"/>
                  <a:pt x="40" y="30"/>
                  <a:pt x="40" y="32"/>
                </a:cubicBezTo>
                <a:cubicBezTo>
                  <a:pt x="40" y="48"/>
                  <a:pt x="40" y="48"/>
                  <a:pt x="40" y="48"/>
                </a:cubicBezTo>
                <a:cubicBezTo>
                  <a:pt x="40" y="50"/>
                  <a:pt x="42" y="52"/>
                  <a:pt x="44" y="52"/>
                </a:cubicBezTo>
                <a:cubicBezTo>
                  <a:pt x="46" y="52"/>
                  <a:pt x="48" y="50"/>
                  <a:pt x="48" y="48"/>
                </a:cubicBezTo>
                <a:cubicBezTo>
                  <a:pt x="48" y="32"/>
                  <a:pt x="48" y="32"/>
                  <a:pt x="48" y="32"/>
                </a:cubicBezTo>
                <a:cubicBezTo>
                  <a:pt x="48" y="30"/>
                  <a:pt x="46" y="28"/>
                  <a:pt x="44" y="28"/>
                </a:cubicBezTo>
                <a:close/>
              </a:path>
            </a:pathLst>
          </a:custGeom>
          <a:solidFill>
            <a:schemeClr val="tx1">
              <a:lumMod val="95000"/>
              <a:lumOff val="5000"/>
              <a:alpha val="70000"/>
            </a:schemeClr>
          </a:solidFill>
          <a:ln>
            <a:noFill/>
          </a:ln>
        </p:spPr>
        <p:txBody>
          <a:bodyPr vert="horz" wrap="square" lIns="34382" tIns="17191" rIns="34382" bIns="17191" numCol="1" anchor="t" anchorCtr="0" compatLnSpc="1">
            <a:prstTxWarp prst="textNoShape">
              <a:avLst/>
            </a:prstTxWarp>
          </a:bodyPr>
          <a:lstStyle/>
          <a:p>
            <a:pPr defTabSz="685578"/>
            <a:endParaRPr lang="en-US" sz="677">
              <a:solidFill>
                <a:srgbClr val="000000"/>
              </a:solidFill>
            </a:endParaRPr>
          </a:p>
        </p:txBody>
      </p:sp>
      <p:sp>
        <p:nvSpPr>
          <p:cNvPr id="25" name="Номер слайда 21"/>
          <p:cNvSpPr>
            <a:spLocks noGrp="1"/>
          </p:cNvSpPr>
          <p:nvPr>
            <p:ph type="sldNum" sz="quarter" idx="4"/>
          </p:nvPr>
        </p:nvSpPr>
        <p:spPr>
          <a:xfrm>
            <a:off x="8586788" y="179388"/>
            <a:ext cx="305991" cy="361950"/>
          </a:xfrm>
          <a:prstGeom prst="rect">
            <a:avLst/>
          </a:prstGeom>
          <a:noFill/>
        </p:spPr>
        <p:txBody>
          <a:bodyPr vert="horz" lIns="0" tIns="0" rIns="0" bIns="0" rtlCol="0" anchor="ctr"/>
          <a:lstStyle>
            <a:lvl1pPr algn="r">
              <a:defRPr sz="602" b="1">
                <a:solidFill>
                  <a:schemeClr val="tx1">
                    <a:alpha val="50000"/>
                  </a:schemeClr>
                </a:solidFill>
                <a:latin typeface="+mj-lt"/>
              </a:defRPr>
            </a:lvl1pPr>
          </a:lstStyle>
          <a:p>
            <a:pPr defTabSz="685578"/>
            <a:fld id="{D8D877B3-D348-4611-9BDB-C5374591D951}" type="slidenum">
              <a:rPr lang="en-US" smtClean="0">
                <a:solidFill>
                  <a:srgbClr val="000000">
                    <a:alpha val="50000"/>
                  </a:srgbClr>
                </a:solidFill>
              </a:rPr>
              <a:pPr defTabSz="685578"/>
              <a:t>‹#›</a:t>
            </a:fld>
            <a:endParaRPr lang="en-US" dirty="0">
              <a:solidFill>
                <a:srgbClr val="000000">
                  <a:alpha val="50000"/>
                </a:srgbClr>
              </a:solidFill>
            </a:endParaRPr>
          </a:p>
        </p:txBody>
      </p:sp>
      <p:sp>
        <p:nvSpPr>
          <p:cNvPr id="26" name="Текст 7"/>
          <p:cNvSpPr>
            <a:spLocks noGrp="1"/>
          </p:cNvSpPr>
          <p:nvPr>
            <p:ph type="body" sz="quarter" idx="44" hasCustomPrompt="1"/>
          </p:nvPr>
        </p:nvSpPr>
        <p:spPr>
          <a:xfrm>
            <a:off x="7272337" y="179103"/>
            <a:ext cx="1079897" cy="361950"/>
          </a:xfrm>
        </p:spPr>
        <p:txBody>
          <a:bodyPr tIns="0" anchor="ctr" anchorCtr="0">
            <a:noAutofit/>
          </a:bodyPr>
          <a:lstStyle>
            <a:lvl1pPr algn="r">
              <a:lnSpc>
                <a:spcPct val="100000"/>
              </a:lnSpc>
              <a:defRPr sz="600" b="0" baseline="0">
                <a:solidFill>
                  <a:schemeClr val="tx1">
                    <a:alpha val="50000"/>
                  </a:schemeClr>
                </a:solidFill>
                <a:latin typeface="Montserrat" panose="02000505000000020004" pitchFamily="2" charset="0"/>
              </a:defRPr>
            </a:lvl1pPr>
            <a:lvl2pPr algn="ctr">
              <a:defRPr/>
            </a:lvl2pPr>
            <a:lvl3pPr algn="ctr">
              <a:defRPr/>
            </a:lvl3pPr>
            <a:lvl4pPr algn="ctr">
              <a:lnSpc>
                <a:spcPct val="150000"/>
              </a:lnSpc>
              <a:defRPr/>
            </a:lvl4pPr>
            <a:lvl5pPr algn="ctr">
              <a:defRPr/>
            </a:lvl5pPr>
          </a:lstStyle>
          <a:p>
            <a:pPr lvl="0"/>
            <a:r>
              <a:rPr lang="en-US" dirty="0"/>
              <a:t>www.yourcompany.com</a:t>
            </a:r>
          </a:p>
        </p:txBody>
      </p:sp>
      <p:sp>
        <p:nvSpPr>
          <p:cNvPr id="27" name="Текст 7"/>
          <p:cNvSpPr>
            <a:spLocks noGrp="1"/>
          </p:cNvSpPr>
          <p:nvPr>
            <p:ph type="body" sz="quarter" idx="45" hasCustomPrompt="1"/>
          </p:nvPr>
        </p:nvSpPr>
        <p:spPr>
          <a:xfrm>
            <a:off x="251222" y="179388"/>
            <a:ext cx="1079897" cy="361950"/>
          </a:xfrm>
        </p:spPr>
        <p:txBody>
          <a:bodyPr tIns="0" anchor="ctr" anchorCtr="0">
            <a:noAutofit/>
          </a:bodyPr>
          <a:lstStyle>
            <a:lvl1pPr algn="l">
              <a:lnSpc>
                <a:spcPct val="100000"/>
              </a:lnSpc>
              <a:defRPr sz="600" b="0" spc="225" baseline="0">
                <a:solidFill>
                  <a:schemeClr val="tx1">
                    <a:alpha val="80000"/>
                  </a:schemeClr>
                </a:solidFill>
                <a:latin typeface="+mj-lt"/>
              </a:defRPr>
            </a:lvl1pPr>
            <a:lvl2pPr algn="ctr">
              <a:defRPr/>
            </a:lvl2pPr>
            <a:lvl3pPr algn="ctr">
              <a:defRPr/>
            </a:lvl3pPr>
            <a:lvl4pPr algn="ctr">
              <a:lnSpc>
                <a:spcPct val="150000"/>
              </a:lnSpc>
              <a:defRPr/>
            </a:lvl4pPr>
            <a:lvl5pPr algn="ctr">
              <a:defRPr/>
            </a:lvl5pPr>
          </a:lstStyle>
          <a:p>
            <a:pPr lvl="0"/>
            <a:r>
              <a:rPr lang="en-US" dirty="0"/>
              <a:t>ALTEZZA</a:t>
            </a:r>
          </a:p>
        </p:txBody>
      </p:sp>
      <p:sp>
        <p:nvSpPr>
          <p:cNvPr id="47" name="Текст 7"/>
          <p:cNvSpPr>
            <a:spLocks noGrp="1"/>
          </p:cNvSpPr>
          <p:nvPr>
            <p:ph type="body" sz="quarter" idx="50" hasCustomPrompt="1"/>
          </p:nvPr>
        </p:nvSpPr>
        <p:spPr>
          <a:xfrm>
            <a:off x="802759" y="5414964"/>
            <a:ext cx="1609448" cy="706195"/>
          </a:xfrm>
        </p:spPr>
        <p:txBody>
          <a:bodyPr tIns="91440">
            <a:noAutofit/>
          </a:bodyPr>
          <a:lstStyle>
            <a:lvl1pPr algn="ctr">
              <a:lnSpc>
                <a:spcPct val="100000"/>
              </a:lnSpc>
              <a:spcBef>
                <a:spcPts val="150"/>
              </a:spcBef>
              <a:defRPr sz="1200" b="0" baseline="0">
                <a:solidFill>
                  <a:schemeClr val="tx1"/>
                </a:solidFill>
                <a:latin typeface="+mj-lt"/>
              </a:defRPr>
            </a:lvl1pPr>
            <a:lvl2pPr algn="ctr">
              <a:defRPr/>
            </a:lvl2pPr>
            <a:lvl3pPr algn="ctr">
              <a:defRPr/>
            </a:lvl3pPr>
            <a:lvl4pPr algn="ctr">
              <a:lnSpc>
                <a:spcPct val="150000"/>
              </a:lnSpc>
              <a:defRPr/>
            </a:lvl4pPr>
            <a:lvl5pPr algn="ctr">
              <a:defRPr/>
            </a:lvl5pPr>
          </a:lstStyle>
          <a:p>
            <a:pPr lvl="0"/>
            <a:r>
              <a:rPr lang="en-US" dirty="0"/>
              <a:t>Title</a:t>
            </a:r>
          </a:p>
        </p:txBody>
      </p:sp>
      <p:sp>
        <p:nvSpPr>
          <p:cNvPr id="48" name="Текст 7"/>
          <p:cNvSpPr>
            <a:spLocks noGrp="1"/>
          </p:cNvSpPr>
          <p:nvPr>
            <p:ph type="body" sz="quarter" idx="51" hasCustomPrompt="1"/>
          </p:nvPr>
        </p:nvSpPr>
        <p:spPr>
          <a:xfrm>
            <a:off x="2758084" y="5414964"/>
            <a:ext cx="1617458" cy="706195"/>
          </a:xfrm>
        </p:spPr>
        <p:txBody>
          <a:bodyPr tIns="91440">
            <a:noAutofit/>
          </a:bodyPr>
          <a:lstStyle>
            <a:lvl1pPr algn="ctr">
              <a:lnSpc>
                <a:spcPct val="100000"/>
              </a:lnSpc>
              <a:spcBef>
                <a:spcPts val="150"/>
              </a:spcBef>
              <a:defRPr sz="1200" b="0" baseline="0">
                <a:solidFill>
                  <a:schemeClr val="tx1"/>
                </a:solidFill>
                <a:latin typeface="+mj-lt"/>
              </a:defRPr>
            </a:lvl1pPr>
            <a:lvl2pPr algn="ctr">
              <a:defRPr/>
            </a:lvl2pPr>
            <a:lvl3pPr algn="ctr">
              <a:defRPr/>
            </a:lvl3pPr>
            <a:lvl4pPr algn="ctr">
              <a:lnSpc>
                <a:spcPct val="150000"/>
              </a:lnSpc>
              <a:defRPr/>
            </a:lvl4pPr>
            <a:lvl5pPr algn="ctr">
              <a:defRPr/>
            </a:lvl5pPr>
          </a:lstStyle>
          <a:p>
            <a:pPr lvl="0"/>
            <a:r>
              <a:rPr lang="en-US" dirty="0"/>
              <a:t>Title</a:t>
            </a:r>
          </a:p>
        </p:txBody>
      </p:sp>
      <p:sp>
        <p:nvSpPr>
          <p:cNvPr id="49" name="Текст 7"/>
          <p:cNvSpPr>
            <a:spLocks noGrp="1"/>
          </p:cNvSpPr>
          <p:nvPr>
            <p:ph type="body" sz="quarter" idx="52" hasCustomPrompt="1"/>
          </p:nvPr>
        </p:nvSpPr>
        <p:spPr>
          <a:xfrm>
            <a:off x="4746432" y="5414964"/>
            <a:ext cx="1617457" cy="706195"/>
          </a:xfrm>
        </p:spPr>
        <p:txBody>
          <a:bodyPr tIns="91440">
            <a:noAutofit/>
          </a:bodyPr>
          <a:lstStyle>
            <a:lvl1pPr algn="ctr">
              <a:lnSpc>
                <a:spcPct val="100000"/>
              </a:lnSpc>
              <a:spcBef>
                <a:spcPts val="150"/>
              </a:spcBef>
              <a:defRPr sz="1200" b="0" baseline="0">
                <a:solidFill>
                  <a:schemeClr val="tx1"/>
                </a:solidFill>
                <a:latin typeface="+mj-lt"/>
              </a:defRPr>
            </a:lvl1pPr>
            <a:lvl2pPr algn="ctr">
              <a:defRPr/>
            </a:lvl2pPr>
            <a:lvl3pPr algn="ctr">
              <a:defRPr/>
            </a:lvl3pPr>
            <a:lvl4pPr algn="ctr">
              <a:lnSpc>
                <a:spcPct val="150000"/>
              </a:lnSpc>
              <a:defRPr/>
            </a:lvl4pPr>
            <a:lvl5pPr algn="ctr">
              <a:defRPr/>
            </a:lvl5pPr>
          </a:lstStyle>
          <a:p>
            <a:pPr lvl="0"/>
            <a:r>
              <a:rPr lang="en-US" dirty="0"/>
              <a:t>Title</a:t>
            </a:r>
          </a:p>
        </p:txBody>
      </p:sp>
      <p:sp>
        <p:nvSpPr>
          <p:cNvPr id="50" name="Текст 7"/>
          <p:cNvSpPr>
            <a:spLocks noGrp="1"/>
          </p:cNvSpPr>
          <p:nvPr>
            <p:ph type="body" sz="quarter" idx="53" hasCustomPrompt="1"/>
          </p:nvPr>
        </p:nvSpPr>
        <p:spPr>
          <a:xfrm>
            <a:off x="6734778" y="5414964"/>
            <a:ext cx="1617457" cy="706195"/>
          </a:xfrm>
        </p:spPr>
        <p:txBody>
          <a:bodyPr tIns="91440">
            <a:noAutofit/>
          </a:bodyPr>
          <a:lstStyle>
            <a:lvl1pPr algn="ctr">
              <a:lnSpc>
                <a:spcPct val="100000"/>
              </a:lnSpc>
              <a:spcBef>
                <a:spcPts val="150"/>
              </a:spcBef>
              <a:defRPr sz="1200" b="0" baseline="0">
                <a:solidFill>
                  <a:schemeClr val="tx1"/>
                </a:solidFill>
                <a:latin typeface="+mj-lt"/>
              </a:defRPr>
            </a:lvl1pPr>
            <a:lvl2pPr algn="ctr">
              <a:defRPr/>
            </a:lvl2pPr>
            <a:lvl3pPr algn="ctr">
              <a:defRPr/>
            </a:lvl3pPr>
            <a:lvl4pPr algn="ctr">
              <a:lnSpc>
                <a:spcPct val="150000"/>
              </a:lnSpc>
              <a:defRPr/>
            </a:lvl4pPr>
            <a:lvl5pPr algn="ctr">
              <a:defRPr/>
            </a:lvl5pPr>
          </a:lstStyle>
          <a:p>
            <a:pPr lvl="0"/>
            <a:r>
              <a:rPr lang="en-US" dirty="0"/>
              <a:t>Title</a:t>
            </a:r>
          </a:p>
        </p:txBody>
      </p:sp>
      <p:sp>
        <p:nvSpPr>
          <p:cNvPr id="51" name="Полилиния 50"/>
          <p:cNvSpPr/>
          <p:nvPr userDrawn="1"/>
        </p:nvSpPr>
        <p:spPr bwMode="auto">
          <a:xfrm>
            <a:off x="8352234" y="5804069"/>
            <a:ext cx="791766" cy="1053933"/>
          </a:xfrm>
          <a:custGeom>
            <a:avLst/>
            <a:gdLst>
              <a:gd name="connsiteX0" fmla="*/ 1055688 w 1055688"/>
              <a:gd name="connsiteY0" fmla="*/ 0 h 1053933"/>
              <a:gd name="connsiteX1" fmla="*/ 1055688 w 1055688"/>
              <a:gd name="connsiteY1" fmla="*/ 1053933 h 1053933"/>
              <a:gd name="connsiteX2" fmla="*/ 0 w 1055688"/>
              <a:gd name="connsiteY2" fmla="*/ 1053933 h 1053933"/>
            </a:gdLst>
            <a:ahLst/>
            <a:cxnLst>
              <a:cxn ang="0">
                <a:pos x="connsiteX0" y="connsiteY0"/>
              </a:cxn>
              <a:cxn ang="0">
                <a:pos x="connsiteX1" y="connsiteY1"/>
              </a:cxn>
              <a:cxn ang="0">
                <a:pos x="connsiteX2" y="connsiteY2"/>
              </a:cxn>
            </a:cxnLst>
            <a:rect l="l" t="t" r="r" b="b"/>
            <a:pathLst>
              <a:path w="1055688" h="1053933">
                <a:moveTo>
                  <a:pt x="1055688" y="0"/>
                </a:moveTo>
                <a:lnTo>
                  <a:pt x="1055688" y="1053933"/>
                </a:lnTo>
                <a:lnTo>
                  <a:pt x="0" y="1053933"/>
                </a:lnTo>
                <a:close/>
              </a:path>
            </a:pathLst>
          </a:custGeom>
          <a:solidFill>
            <a:schemeClr val="accent1"/>
          </a:solidFill>
          <a:ln>
            <a:noFill/>
          </a:ln>
        </p:spPr>
        <p:txBody>
          <a:bodyPr vert="horz" wrap="square" lIns="68580" tIns="34290" rIns="68580" bIns="34290" numCol="1" rtlCol="0" anchor="t" anchorCtr="0" compatLnSpc="1">
            <a:prstTxWarp prst="textNoShape">
              <a:avLst/>
            </a:prstTxWarp>
            <a:noAutofit/>
          </a:bodyPr>
          <a:lstStyle/>
          <a:p>
            <a:pPr algn="ctr" defTabSz="685578"/>
            <a:endParaRPr lang="en-US">
              <a:solidFill>
                <a:srgbClr val="000000"/>
              </a:solidFill>
            </a:endParaRPr>
          </a:p>
        </p:txBody>
      </p:sp>
    </p:spTree>
    <p:extLst>
      <p:ext uri="{BB962C8B-B14F-4D97-AF65-F5344CB8AC3E}">
        <p14:creationId xmlns:p14="http://schemas.microsoft.com/office/powerpoint/2010/main" val="313912007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fade">
                                      <p:cBhvr>
                                        <p:cTn id="7" dur="300"/>
                                        <p:tgtEl>
                                          <p:spTgt spid="47">
                                            <p:txEl>
                                              <p:pRg st="0" end="0"/>
                                            </p:txEl>
                                          </p:spTgt>
                                        </p:tgtEl>
                                      </p:cBhvr>
                                    </p:animEffect>
                                    <p:anim calcmode="lin" valueType="num">
                                      <p:cBhvr>
                                        <p:cTn id="8" dur="3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4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48">
                                            <p:txEl>
                                              <p:pRg st="0" end="0"/>
                                            </p:txEl>
                                          </p:spTgt>
                                        </p:tgtEl>
                                        <p:attrNameLst>
                                          <p:attrName>style.visibility</p:attrName>
                                        </p:attrNameLst>
                                      </p:cBhvr>
                                      <p:to>
                                        <p:strVal val="visible"/>
                                      </p:to>
                                    </p:set>
                                    <p:animEffect transition="in" filter="fade">
                                      <p:cBhvr>
                                        <p:cTn id="12" dur="300"/>
                                        <p:tgtEl>
                                          <p:spTgt spid="48">
                                            <p:txEl>
                                              <p:pRg st="0" end="0"/>
                                            </p:txEl>
                                          </p:spTgt>
                                        </p:tgtEl>
                                      </p:cBhvr>
                                    </p:animEffect>
                                    <p:anim calcmode="lin" valueType="num">
                                      <p:cBhvr>
                                        <p:cTn id="13" dur="3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14" dur="300" fill="hold"/>
                                        <p:tgtEl>
                                          <p:spTgt spid="48">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600"/>
                                  </p:stCondLst>
                                  <p:childTnLst>
                                    <p:set>
                                      <p:cBhvr>
                                        <p:cTn id="16" dur="1" fill="hold">
                                          <p:stCondLst>
                                            <p:cond delay="0"/>
                                          </p:stCondLst>
                                        </p:cTn>
                                        <p:tgtEl>
                                          <p:spTgt spid="49">
                                            <p:txEl>
                                              <p:pRg st="0" end="0"/>
                                            </p:txEl>
                                          </p:spTgt>
                                        </p:tgtEl>
                                        <p:attrNameLst>
                                          <p:attrName>style.visibility</p:attrName>
                                        </p:attrNameLst>
                                      </p:cBhvr>
                                      <p:to>
                                        <p:strVal val="visible"/>
                                      </p:to>
                                    </p:set>
                                    <p:animEffect transition="in" filter="fade">
                                      <p:cBhvr>
                                        <p:cTn id="17" dur="300"/>
                                        <p:tgtEl>
                                          <p:spTgt spid="49">
                                            <p:txEl>
                                              <p:pRg st="0" end="0"/>
                                            </p:txEl>
                                          </p:spTgt>
                                        </p:tgtEl>
                                      </p:cBhvr>
                                    </p:animEffect>
                                    <p:anim calcmode="lin" valueType="num">
                                      <p:cBhvr>
                                        <p:cTn id="18" dur="3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19" dur="300" fill="hold"/>
                                        <p:tgtEl>
                                          <p:spTgt spid="49">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900"/>
                                  </p:stCondLst>
                                  <p:childTnLst>
                                    <p:set>
                                      <p:cBhvr>
                                        <p:cTn id="21" dur="1" fill="hold">
                                          <p:stCondLst>
                                            <p:cond delay="0"/>
                                          </p:stCondLst>
                                        </p:cTn>
                                        <p:tgtEl>
                                          <p:spTgt spid="50">
                                            <p:txEl>
                                              <p:pRg st="0" end="0"/>
                                            </p:txEl>
                                          </p:spTgt>
                                        </p:tgtEl>
                                        <p:attrNameLst>
                                          <p:attrName>style.visibility</p:attrName>
                                        </p:attrNameLst>
                                      </p:cBhvr>
                                      <p:to>
                                        <p:strVal val="visible"/>
                                      </p:to>
                                    </p:set>
                                    <p:animEffect transition="in" filter="fade">
                                      <p:cBhvr>
                                        <p:cTn id="22" dur="300"/>
                                        <p:tgtEl>
                                          <p:spTgt spid="50">
                                            <p:txEl>
                                              <p:pRg st="0" end="0"/>
                                            </p:txEl>
                                          </p:spTgt>
                                        </p:tgtEl>
                                      </p:cBhvr>
                                    </p:animEffect>
                                    <p:anim calcmode="lin" valueType="num">
                                      <p:cBhvr>
                                        <p:cTn id="23" dur="3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24" dur="3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p:tmplLst>
          <p:tmpl lvl="1">
            <p:tnLst>
              <p:par>
                <p:cTn presetID="42"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300"/>
                        <p:tgtEl>
                          <p:spTgt spid="47"/>
                        </p:tgtEl>
                      </p:cBhvr>
                    </p:animEffect>
                    <p:anim calcmode="lin" valueType="num">
                      <p:cBhvr>
                        <p:cTn dur="300" fill="hold"/>
                        <p:tgtEl>
                          <p:spTgt spid="47"/>
                        </p:tgtEl>
                        <p:attrNameLst>
                          <p:attrName>ppt_x</p:attrName>
                        </p:attrNameLst>
                      </p:cBhvr>
                      <p:tavLst>
                        <p:tav tm="0">
                          <p:val>
                            <p:strVal val="#ppt_x"/>
                          </p:val>
                        </p:tav>
                        <p:tav tm="100000">
                          <p:val>
                            <p:strVal val="#ppt_x"/>
                          </p:val>
                        </p:tav>
                      </p:tavLst>
                    </p:anim>
                    <p:anim calcmode="lin" valueType="num">
                      <p:cBhvr>
                        <p:cTn dur="300" fill="hold"/>
                        <p:tgtEl>
                          <p:spTgt spid="47"/>
                        </p:tgtEl>
                        <p:attrNameLst>
                          <p:attrName>ppt_y</p:attrName>
                        </p:attrNameLst>
                      </p:cBhvr>
                      <p:tavLst>
                        <p:tav tm="0">
                          <p:val>
                            <p:strVal val="#ppt_y+.1"/>
                          </p:val>
                        </p:tav>
                        <p:tav tm="100000">
                          <p:val>
                            <p:strVal val="#ppt_y"/>
                          </p:val>
                        </p:tav>
                      </p:tavLst>
                    </p:anim>
                  </p:childTnLst>
                </p:cTn>
              </p:par>
            </p:tnLst>
          </p:tmpl>
        </p:tmplLst>
      </p:bldP>
      <p:bldP spid="48" grpId="0" build="p">
        <p:tmplLst>
          <p:tmpl lvl="1">
            <p:tnLst>
              <p:par>
                <p:cTn presetID="42" presetClass="entr" presetSubtype="0" fill="hold" nodeType="withEffect">
                  <p:stCondLst>
                    <p:cond delay="300"/>
                  </p:stCondLst>
                  <p:childTnLst>
                    <p:set>
                      <p:cBhvr>
                        <p:cTn dur="1" fill="hold">
                          <p:stCondLst>
                            <p:cond delay="0"/>
                          </p:stCondLst>
                        </p:cTn>
                        <p:tgtEl>
                          <p:spTgt spid="48"/>
                        </p:tgtEl>
                        <p:attrNameLst>
                          <p:attrName>style.visibility</p:attrName>
                        </p:attrNameLst>
                      </p:cBhvr>
                      <p:to>
                        <p:strVal val="visible"/>
                      </p:to>
                    </p:set>
                    <p:animEffect transition="in" filter="fade">
                      <p:cBhvr>
                        <p:cTn dur="300"/>
                        <p:tgtEl>
                          <p:spTgt spid="48"/>
                        </p:tgtEl>
                      </p:cBhvr>
                    </p:animEffect>
                    <p:anim calcmode="lin" valueType="num">
                      <p:cBhvr>
                        <p:cTn dur="300" fill="hold"/>
                        <p:tgtEl>
                          <p:spTgt spid="48"/>
                        </p:tgtEl>
                        <p:attrNameLst>
                          <p:attrName>ppt_x</p:attrName>
                        </p:attrNameLst>
                      </p:cBhvr>
                      <p:tavLst>
                        <p:tav tm="0">
                          <p:val>
                            <p:strVal val="#ppt_x"/>
                          </p:val>
                        </p:tav>
                        <p:tav tm="100000">
                          <p:val>
                            <p:strVal val="#ppt_x"/>
                          </p:val>
                        </p:tav>
                      </p:tavLst>
                    </p:anim>
                    <p:anim calcmode="lin" valueType="num">
                      <p:cBhvr>
                        <p:cTn dur="300" fill="hold"/>
                        <p:tgtEl>
                          <p:spTgt spid="48"/>
                        </p:tgtEl>
                        <p:attrNameLst>
                          <p:attrName>ppt_y</p:attrName>
                        </p:attrNameLst>
                      </p:cBhvr>
                      <p:tavLst>
                        <p:tav tm="0">
                          <p:val>
                            <p:strVal val="#ppt_y+.1"/>
                          </p:val>
                        </p:tav>
                        <p:tav tm="100000">
                          <p:val>
                            <p:strVal val="#ppt_y"/>
                          </p:val>
                        </p:tav>
                      </p:tavLst>
                    </p:anim>
                  </p:childTnLst>
                </p:cTn>
              </p:par>
            </p:tnLst>
          </p:tmpl>
        </p:tmplLst>
      </p:bldP>
      <p:bldP spid="49" grpId="0" build="p">
        <p:tmplLst>
          <p:tmpl lvl="1">
            <p:tnLst>
              <p:par>
                <p:cTn presetID="42" presetClass="entr" presetSubtype="0" fill="hold" nodeType="withEffect">
                  <p:stCondLst>
                    <p:cond delay="600"/>
                  </p:stCondLst>
                  <p:childTnLst>
                    <p:set>
                      <p:cBhvr>
                        <p:cTn dur="1" fill="hold">
                          <p:stCondLst>
                            <p:cond delay="0"/>
                          </p:stCondLst>
                        </p:cTn>
                        <p:tgtEl>
                          <p:spTgt spid="49"/>
                        </p:tgtEl>
                        <p:attrNameLst>
                          <p:attrName>style.visibility</p:attrName>
                        </p:attrNameLst>
                      </p:cBhvr>
                      <p:to>
                        <p:strVal val="visible"/>
                      </p:to>
                    </p:set>
                    <p:animEffect transition="in" filter="fade">
                      <p:cBhvr>
                        <p:cTn dur="300"/>
                        <p:tgtEl>
                          <p:spTgt spid="49"/>
                        </p:tgtEl>
                      </p:cBhvr>
                    </p:animEffect>
                    <p:anim calcmode="lin" valueType="num">
                      <p:cBhvr>
                        <p:cTn dur="300" fill="hold"/>
                        <p:tgtEl>
                          <p:spTgt spid="49"/>
                        </p:tgtEl>
                        <p:attrNameLst>
                          <p:attrName>ppt_x</p:attrName>
                        </p:attrNameLst>
                      </p:cBhvr>
                      <p:tavLst>
                        <p:tav tm="0">
                          <p:val>
                            <p:strVal val="#ppt_x"/>
                          </p:val>
                        </p:tav>
                        <p:tav tm="100000">
                          <p:val>
                            <p:strVal val="#ppt_x"/>
                          </p:val>
                        </p:tav>
                      </p:tavLst>
                    </p:anim>
                    <p:anim calcmode="lin" valueType="num">
                      <p:cBhvr>
                        <p:cTn dur="300" fill="hold"/>
                        <p:tgtEl>
                          <p:spTgt spid="49"/>
                        </p:tgtEl>
                        <p:attrNameLst>
                          <p:attrName>ppt_y</p:attrName>
                        </p:attrNameLst>
                      </p:cBhvr>
                      <p:tavLst>
                        <p:tav tm="0">
                          <p:val>
                            <p:strVal val="#ppt_y+.1"/>
                          </p:val>
                        </p:tav>
                        <p:tav tm="100000">
                          <p:val>
                            <p:strVal val="#ppt_y"/>
                          </p:val>
                        </p:tav>
                      </p:tavLst>
                    </p:anim>
                  </p:childTnLst>
                </p:cTn>
              </p:par>
            </p:tnLst>
          </p:tmpl>
        </p:tmplLst>
      </p:bldP>
      <p:bldP spid="50" grpId="0" build="p">
        <p:tmplLst>
          <p:tmpl lvl="1">
            <p:tnLst>
              <p:par>
                <p:cTn presetID="42" presetClass="entr" presetSubtype="0" fill="hold" nodeType="withEffect">
                  <p:stCondLst>
                    <p:cond delay="900"/>
                  </p:stCondLst>
                  <p:childTnLst>
                    <p:set>
                      <p:cBhvr>
                        <p:cTn dur="1" fill="hold">
                          <p:stCondLst>
                            <p:cond delay="0"/>
                          </p:stCondLst>
                        </p:cTn>
                        <p:tgtEl>
                          <p:spTgt spid="50"/>
                        </p:tgtEl>
                        <p:attrNameLst>
                          <p:attrName>style.visibility</p:attrName>
                        </p:attrNameLst>
                      </p:cBhvr>
                      <p:to>
                        <p:strVal val="visible"/>
                      </p:to>
                    </p:set>
                    <p:animEffect transition="in" filter="fade">
                      <p:cBhvr>
                        <p:cTn dur="300"/>
                        <p:tgtEl>
                          <p:spTgt spid="50"/>
                        </p:tgtEl>
                      </p:cBhvr>
                    </p:animEffect>
                    <p:anim calcmode="lin" valueType="num">
                      <p:cBhvr>
                        <p:cTn dur="300" fill="hold"/>
                        <p:tgtEl>
                          <p:spTgt spid="50"/>
                        </p:tgtEl>
                        <p:attrNameLst>
                          <p:attrName>ppt_x</p:attrName>
                        </p:attrNameLst>
                      </p:cBhvr>
                      <p:tavLst>
                        <p:tav tm="0">
                          <p:val>
                            <p:strVal val="#ppt_x"/>
                          </p:val>
                        </p:tav>
                        <p:tav tm="100000">
                          <p:val>
                            <p:strVal val="#ppt_x"/>
                          </p:val>
                        </p:tav>
                      </p:tavLst>
                    </p:anim>
                    <p:anim calcmode="lin" valueType="num">
                      <p:cBhvr>
                        <p:cTn dur="300" fill="hold"/>
                        <p:tgtEl>
                          <p:spTgt spid="5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77417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Devices_04">
    <p:spTree>
      <p:nvGrpSpPr>
        <p:cNvPr id="1" name=""/>
        <p:cNvGrpSpPr/>
        <p:nvPr/>
      </p:nvGrpSpPr>
      <p:grpSpPr>
        <a:xfrm>
          <a:off x="0" y="0"/>
          <a:ext cx="0" cy="0"/>
          <a:chOff x="0" y="0"/>
          <a:chExt cx="0" cy="0"/>
        </a:xfrm>
      </p:grpSpPr>
      <p:sp>
        <p:nvSpPr>
          <p:cNvPr id="51" name="Овал 50"/>
          <p:cNvSpPr/>
          <p:nvPr userDrawn="1"/>
        </p:nvSpPr>
        <p:spPr>
          <a:xfrm>
            <a:off x="1578827" y="-559090"/>
            <a:ext cx="5972175" cy="7962900"/>
          </a:xfrm>
          <a:prstGeom prst="ellipse">
            <a:avLst/>
          </a:prstGeom>
          <a:noFill/>
          <a:ln w="3175">
            <a:solidFill>
              <a:schemeClr val="tx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Shape 427"/>
          <p:cNvSpPr>
            <a:spLocks noGrp="1"/>
          </p:cNvSpPr>
          <p:nvPr>
            <p:ph type="body" sz="quarter" idx="34" hasCustomPrompt="1"/>
          </p:nvPr>
        </p:nvSpPr>
        <p:spPr>
          <a:xfrm>
            <a:off x="7210857" y="4114800"/>
            <a:ext cx="1047323" cy="457200"/>
          </a:xfrm>
          <a:prstGeom prst="rect">
            <a:avLst/>
          </a:prstGeom>
        </p:spPr>
        <p:txBody>
          <a:bodyPr anchor="ctr">
            <a:normAutofit/>
          </a:bodyPr>
          <a:lstStyle>
            <a:lvl1pPr algn="l">
              <a:lnSpc>
                <a:spcPct val="100000"/>
              </a:lnSpc>
              <a:defRPr sz="750" b="0" spc="-34">
                <a:solidFill>
                  <a:schemeClr val="tx1"/>
                </a:solidFill>
                <a:latin typeface="+mj-lt"/>
              </a:defRPr>
            </a:lvl1pPr>
          </a:lstStyle>
          <a:p>
            <a:pPr lvl="0"/>
            <a:r>
              <a:rPr lang="en-US" dirty="0"/>
              <a:t>Subtitle</a:t>
            </a:r>
          </a:p>
        </p:txBody>
      </p:sp>
      <p:sp>
        <p:nvSpPr>
          <p:cNvPr id="23" name="Текст 7"/>
          <p:cNvSpPr>
            <a:spLocks noGrp="1"/>
          </p:cNvSpPr>
          <p:nvPr>
            <p:ph type="body" sz="quarter" idx="38" hasCustomPrompt="1"/>
          </p:nvPr>
        </p:nvSpPr>
        <p:spPr>
          <a:xfrm>
            <a:off x="7211032" y="4572000"/>
            <a:ext cx="1047149" cy="1828800"/>
          </a:xfrm>
        </p:spPr>
        <p:txBody>
          <a:bodyPr>
            <a:normAutofit/>
          </a:bodyPr>
          <a:lstStyle>
            <a:lvl1pPr algn="l">
              <a:lnSpc>
                <a:spcPct val="100000"/>
              </a:lnSpc>
              <a:defRPr sz="750" baseline="0">
                <a:solidFill>
                  <a:schemeClr val="tx1">
                    <a:alpha val="70000"/>
                  </a:schemeClr>
                </a:solidFill>
              </a:defRPr>
            </a:lvl1pPr>
            <a:lvl2pPr algn="ctr">
              <a:defRPr/>
            </a:lvl2pPr>
            <a:lvl3pPr algn="ctr">
              <a:defRPr/>
            </a:lvl3pPr>
            <a:lvl4pPr algn="ctr">
              <a:defRPr/>
            </a:lvl4pPr>
            <a:lvl5pPr algn="ctr">
              <a:defRPr/>
            </a:lvl5pPr>
          </a:lstStyle>
          <a:p>
            <a:pPr lvl="0"/>
            <a:r>
              <a:rPr lang="en-US" dirty="0"/>
              <a:t>Text</a:t>
            </a:r>
          </a:p>
        </p:txBody>
      </p:sp>
      <p:cxnSp>
        <p:nvCxnSpPr>
          <p:cNvPr id="19" name="Прямая соединительная линия 18"/>
          <p:cNvCxnSpPr/>
          <p:nvPr userDrawn="1"/>
        </p:nvCxnSpPr>
        <p:spPr>
          <a:xfrm>
            <a:off x="342900" y="4114800"/>
            <a:ext cx="0" cy="685800"/>
          </a:xfrm>
          <a:prstGeom prst="line">
            <a:avLst/>
          </a:prstGeom>
          <a:ln w="31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20" name="Текст 7"/>
          <p:cNvSpPr>
            <a:spLocks noGrp="1"/>
          </p:cNvSpPr>
          <p:nvPr>
            <p:ph type="body" sz="quarter" idx="61" hasCustomPrompt="1"/>
          </p:nvPr>
        </p:nvSpPr>
        <p:spPr>
          <a:xfrm flipH="1">
            <a:off x="311946" y="4800600"/>
            <a:ext cx="64295" cy="1600200"/>
          </a:xfrm>
        </p:spPr>
        <p:txBody>
          <a:bodyPr vert="vert270" tIns="0" anchor="ctr" anchorCtr="0">
            <a:noAutofit/>
          </a:bodyPr>
          <a:lstStyle>
            <a:lvl1pPr algn="l">
              <a:lnSpc>
                <a:spcPct val="100000"/>
              </a:lnSpc>
              <a:spcBef>
                <a:spcPts val="0"/>
              </a:spcBef>
              <a:defRPr sz="374" b="0" spc="224" baseline="0">
                <a:solidFill>
                  <a:schemeClr val="tx1">
                    <a:alpha val="30000"/>
                  </a:schemeClr>
                </a:solidFill>
                <a:latin typeface="+mj-lt"/>
              </a:defRPr>
            </a:lvl1pPr>
            <a:lvl2pPr algn="ctr">
              <a:defRPr/>
            </a:lvl2pPr>
            <a:lvl3pPr algn="ctr">
              <a:defRPr/>
            </a:lvl3pPr>
            <a:lvl4pPr algn="ctr">
              <a:lnSpc>
                <a:spcPct val="150000"/>
              </a:lnSpc>
              <a:defRPr/>
            </a:lvl4pPr>
            <a:lvl5pPr algn="ctr">
              <a:defRPr/>
            </a:lvl5pPr>
          </a:lstStyle>
          <a:p>
            <a:pPr lvl="0"/>
            <a:r>
              <a:rPr lang="en-US" dirty="0"/>
              <a:t>CLICK TO DISCOVERY</a:t>
            </a:r>
          </a:p>
        </p:txBody>
      </p:sp>
      <p:sp>
        <p:nvSpPr>
          <p:cNvPr id="21" name="Текст 7"/>
          <p:cNvSpPr>
            <a:spLocks noGrp="1"/>
          </p:cNvSpPr>
          <p:nvPr>
            <p:ph type="body" sz="quarter" idx="63" hasCustomPrompt="1"/>
          </p:nvPr>
        </p:nvSpPr>
        <p:spPr>
          <a:xfrm>
            <a:off x="885826" y="4114800"/>
            <a:ext cx="514351" cy="2286000"/>
          </a:xfrm>
        </p:spPr>
        <p:txBody>
          <a:bodyPr vert="vert270" tIns="0" bIns="0" anchor="t" anchorCtr="0">
            <a:noAutofit/>
          </a:bodyPr>
          <a:lstStyle>
            <a:lvl1pPr algn="r">
              <a:lnSpc>
                <a:spcPct val="100000"/>
              </a:lnSpc>
              <a:spcBef>
                <a:spcPts val="0"/>
              </a:spcBef>
              <a:defRPr sz="1350" b="1" spc="224" baseline="0">
                <a:solidFill>
                  <a:schemeClr val="tx1">
                    <a:alpha val="50000"/>
                  </a:schemeClr>
                </a:solidFill>
                <a:latin typeface="+mj-lt"/>
              </a:defRPr>
            </a:lvl1pPr>
            <a:lvl2pPr algn="l">
              <a:defRPr/>
            </a:lvl2pPr>
            <a:lvl3pPr algn="ctr">
              <a:defRPr/>
            </a:lvl3pPr>
            <a:lvl4pPr algn="ctr">
              <a:lnSpc>
                <a:spcPct val="150000"/>
              </a:lnSpc>
              <a:defRPr/>
            </a:lvl4pPr>
            <a:lvl5pPr algn="ctr">
              <a:defRPr/>
            </a:lvl5pPr>
          </a:lstStyle>
          <a:p>
            <a:pPr lvl="0"/>
            <a:r>
              <a:rPr lang="en-US" dirty="0"/>
              <a:t>Category here</a:t>
            </a:r>
          </a:p>
        </p:txBody>
      </p:sp>
      <p:grpSp>
        <p:nvGrpSpPr>
          <p:cNvPr id="2" name="Группа 1"/>
          <p:cNvGrpSpPr/>
          <p:nvPr userDrawn="1"/>
        </p:nvGrpSpPr>
        <p:grpSpPr>
          <a:xfrm>
            <a:off x="2142473" y="1248720"/>
            <a:ext cx="4881635" cy="5800291"/>
            <a:chOff x="2856622" y="1248719"/>
            <a:chExt cx="6508847" cy="5800291"/>
          </a:xfrm>
        </p:grpSpPr>
        <p:sp>
          <p:nvSpPr>
            <p:cNvPr id="30" name="Скругленный прямоугольник 29"/>
            <p:cNvSpPr/>
            <p:nvPr userDrawn="1"/>
          </p:nvSpPr>
          <p:spPr>
            <a:xfrm>
              <a:off x="8012184" y="1248719"/>
              <a:ext cx="605828" cy="361324"/>
            </a:xfrm>
            <a:prstGeom prst="roundRect">
              <a:avLst/>
            </a:prstGeom>
            <a:solidFill>
              <a:schemeClr val="tx1">
                <a:lumMod val="75000"/>
                <a:lumOff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solidFill>
                  <a:prstClr val="white"/>
                </a:solidFill>
              </a:endParaRPr>
            </a:p>
          </p:txBody>
        </p:sp>
        <p:sp>
          <p:nvSpPr>
            <p:cNvPr id="31" name="Скругленный прямоугольник 30"/>
            <p:cNvSpPr/>
            <p:nvPr userDrawn="1"/>
          </p:nvSpPr>
          <p:spPr>
            <a:xfrm>
              <a:off x="8759641" y="1828800"/>
              <a:ext cx="605828" cy="914400"/>
            </a:xfrm>
            <a:prstGeom prst="roundRect">
              <a:avLst/>
            </a:prstGeom>
            <a:solidFill>
              <a:schemeClr val="tx1">
                <a:lumMod val="75000"/>
                <a:lumOff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solidFill>
                  <a:prstClr val="white"/>
                </a:solidFill>
              </a:endParaRPr>
            </a:p>
          </p:txBody>
        </p:sp>
        <p:sp>
          <p:nvSpPr>
            <p:cNvPr id="27" name="Полилиния 26"/>
            <p:cNvSpPr/>
            <p:nvPr userDrawn="1"/>
          </p:nvSpPr>
          <p:spPr>
            <a:xfrm>
              <a:off x="2856622" y="1273391"/>
              <a:ext cx="6480361" cy="5775619"/>
            </a:xfrm>
            <a:custGeom>
              <a:avLst/>
              <a:gdLst>
                <a:gd name="connsiteX0" fmla="*/ 511175 w 12820651"/>
                <a:gd name="connsiteY0" fmla="*/ 0 h 11520489"/>
                <a:gd name="connsiteX1" fmla="*/ 12317413 w 12820651"/>
                <a:gd name="connsiteY1" fmla="*/ 0 h 11520489"/>
                <a:gd name="connsiteX2" fmla="*/ 12322175 w 12820651"/>
                <a:gd name="connsiteY2" fmla="*/ 0 h 11520489"/>
                <a:gd name="connsiteX3" fmla="*/ 12322175 w 12820651"/>
                <a:gd name="connsiteY3" fmla="*/ 480 h 11520489"/>
                <a:gd name="connsiteX4" fmla="*/ 12418833 w 12820651"/>
                <a:gd name="connsiteY4" fmla="*/ 10224 h 11520489"/>
                <a:gd name="connsiteX5" fmla="*/ 12820651 w 12820651"/>
                <a:gd name="connsiteY5" fmla="*/ 503238 h 11520489"/>
                <a:gd name="connsiteX6" fmla="*/ 12818549 w 12820651"/>
                <a:gd name="connsiteY6" fmla="*/ 527051 h 11520489"/>
                <a:gd name="connsiteX7" fmla="*/ 12820651 w 12820651"/>
                <a:gd name="connsiteY7" fmla="*/ 527051 h 11520489"/>
                <a:gd name="connsiteX8" fmla="*/ 12820651 w 12820651"/>
                <a:gd name="connsiteY8" fmla="*/ 11520489 h 11520489"/>
                <a:gd name="connsiteX9" fmla="*/ 0 w 12820651"/>
                <a:gd name="connsiteY9" fmla="*/ 11520489 h 11520489"/>
                <a:gd name="connsiteX10" fmla="*/ 0 w 12820651"/>
                <a:gd name="connsiteY10" fmla="*/ 527051 h 11520489"/>
                <a:gd name="connsiteX11" fmla="*/ 2401 w 12820651"/>
                <a:gd name="connsiteY11" fmla="*/ 527051 h 11520489"/>
                <a:gd name="connsiteX12" fmla="*/ 0 w 12820651"/>
                <a:gd name="connsiteY12" fmla="*/ 503239 h 11520489"/>
                <a:gd name="connsiteX13" fmla="*/ 503238 w 12820651"/>
                <a:gd name="connsiteY13" fmla="*/ 1 h 11520489"/>
                <a:gd name="connsiteX14" fmla="*/ 511175 w 12820651"/>
                <a:gd name="connsiteY14" fmla="*/ 801 h 1152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20651" h="11520489">
                  <a:moveTo>
                    <a:pt x="511175" y="0"/>
                  </a:moveTo>
                  <a:lnTo>
                    <a:pt x="12317413" y="0"/>
                  </a:lnTo>
                  <a:lnTo>
                    <a:pt x="12322175" y="0"/>
                  </a:lnTo>
                  <a:lnTo>
                    <a:pt x="12322175" y="480"/>
                  </a:lnTo>
                  <a:lnTo>
                    <a:pt x="12418833" y="10224"/>
                  </a:lnTo>
                  <a:cubicBezTo>
                    <a:pt x="12648149" y="57149"/>
                    <a:pt x="12820651" y="260049"/>
                    <a:pt x="12820651" y="503238"/>
                  </a:cubicBezTo>
                  <a:lnTo>
                    <a:pt x="12818549" y="527051"/>
                  </a:lnTo>
                  <a:lnTo>
                    <a:pt x="12820651" y="527051"/>
                  </a:lnTo>
                  <a:lnTo>
                    <a:pt x="12820651" y="11520489"/>
                  </a:lnTo>
                  <a:lnTo>
                    <a:pt x="0" y="11520489"/>
                  </a:lnTo>
                  <a:lnTo>
                    <a:pt x="0" y="527051"/>
                  </a:lnTo>
                  <a:lnTo>
                    <a:pt x="2401" y="527051"/>
                  </a:lnTo>
                  <a:lnTo>
                    <a:pt x="0" y="503239"/>
                  </a:lnTo>
                  <a:cubicBezTo>
                    <a:pt x="0" y="225308"/>
                    <a:pt x="225308" y="1"/>
                    <a:pt x="503238" y="1"/>
                  </a:cubicBezTo>
                  <a:lnTo>
                    <a:pt x="511175" y="801"/>
                  </a:lnTo>
                  <a:close/>
                </a:path>
              </a:pathLst>
            </a:cu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solidFill>
                  <a:prstClr val="white"/>
                </a:solidFill>
              </a:endParaRPr>
            </a:p>
          </p:txBody>
        </p:sp>
        <p:sp>
          <p:nvSpPr>
            <p:cNvPr id="49" name="Овал 48"/>
            <p:cNvSpPr/>
            <p:nvPr userDrawn="1"/>
          </p:nvSpPr>
          <p:spPr>
            <a:xfrm flipH="1">
              <a:off x="6042354" y="1608203"/>
              <a:ext cx="108896" cy="1062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solidFill>
                  <a:prstClr val="white"/>
                </a:solidFill>
              </a:endParaRPr>
            </a:p>
          </p:txBody>
        </p:sp>
      </p:grpSp>
      <p:sp>
        <p:nvSpPr>
          <p:cNvPr id="50" name="Рисунок 13"/>
          <p:cNvSpPr>
            <a:spLocks noGrp="1"/>
          </p:cNvSpPr>
          <p:nvPr>
            <p:ph type="pic" sz="quarter" idx="64"/>
          </p:nvPr>
        </p:nvSpPr>
        <p:spPr>
          <a:xfrm>
            <a:off x="2682902" y="1984905"/>
            <a:ext cx="3780611" cy="15241219"/>
          </a:xfrm>
          <a:prstGeom prst="rect">
            <a:avLst/>
          </a:prstGeom>
          <a:noFill/>
          <a:ln w="3175">
            <a:noFill/>
          </a:ln>
        </p:spPr>
        <p:txBody>
          <a:bodyPr anchor="ctr"/>
          <a:lstStyle>
            <a:lvl1pPr marL="0" indent="0" algn="ctr">
              <a:buNone/>
              <a:defRPr sz="752" baseline="0"/>
            </a:lvl1pPr>
          </a:lstStyle>
          <a:p>
            <a:endParaRPr lang="en-US" dirty="0"/>
          </a:p>
        </p:txBody>
      </p:sp>
      <p:sp>
        <p:nvSpPr>
          <p:cNvPr id="53" name="Текст 7"/>
          <p:cNvSpPr>
            <a:spLocks noGrp="1"/>
          </p:cNvSpPr>
          <p:nvPr>
            <p:ph type="body" sz="quarter" idx="41" hasCustomPrompt="1"/>
          </p:nvPr>
        </p:nvSpPr>
        <p:spPr>
          <a:xfrm>
            <a:off x="896807" y="1984896"/>
            <a:ext cx="2617923" cy="1901304"/>
          </a:xfrm>
        </p:spPr>
        <p:txBody>
          <a:bodyPr>
            <a:noAutofit/>
          </a:bodyPr>
          <a:lstStyle>
            <a:lvl1pPr algn="l">
              <a:lnSpc>
                <a:spcPct val="100000"/>
              </a:lnSpc>
              <a:defRPr sz="2700" b="0" baseline="0">
                <a:solidFill>
                  <a:schemeClr val="tx1"/>
                </a:solidFill>
                <a:latin typeface="+mj-lt"/>
              </a:defRPr>
            </a:lvl1pPr>
            <a:lvl2pPr algn="ctr">
              <a:defRPr/>
            </a:lvl2pPr>
            <a:lvl3pPr algn="ctr">
              <a:defRPr/>
            </a:lvl3pPr>
            <a:lvl4pPr algn="ctr">
              <a:lnSpc>
                <a:spcPct val="150000"/>
              </a:lnSpc>
              <a:defRPr/>
            </a:lvl4pPr>
            <a:lvl5pPr algn="ctr">
              <a:defRPr/>
            </a:lvl5pPr>
          </a:lstStyle>
          <a:p>
            <a:pPr lvl="0"/>
            <a:r>
              <a:rPr lang="en-US" dirty="0"/>
              <a:t>Title</a:t>
            </a:r>
          </a:p>
        </p:txBody>
      </p:sp>
      <p:sp>
        <p:nvSpPr>
          <p:cNvPr id="54" name="Текст 7"/>
          <p:cNvSpPr>
            <a:spLocks noGrp="1"/>
          </p:cNvSpPr>
          <p:nvPr>
            <p:ph type="body" sz="quarter" idx="65" hasCustomPrompt="1"/>
          </p:nvPr>
        </p:nvSpPr>
        <p:spPr>
          <a:xfrm>
            <a:off x="896803" y="1373542"/>
            <a:ext cx="1560648" cy="457200"/>
          </a:xfrm>
        </p:spPr>
        <p:txBody>
          <a:bodyPr tIns="0" bIns="0" anchor="t" anchorCtr="0">
            <a:noAutofit/>
          </a:bodyPr>
          <a:lstStyle>
            <a:lvl1pPr algn="l">
              <a:lnSpc>
                <a:spcPct val="145000"/>
              </a:lnSpc>
              <a:spcBef>
                <a:spcPts val="0"/>
              </a:spcBef>
              <a:defRPr sz="750" b="1" spc="224" baseline="0">
                <a:solidFill>
                  <a:schemeClr val="tx1">
                    <a:alpha val="70000"/>
                  </a:schemeClr>
                </a:solidFill>
                <a:latin typeface="+mj-lt"/>
              </a:defRPr>
            </a:lvl1pPr>
            <a:lvl2pPr algn="l">
              <a:defRPr/>
            </a:lvl2pPr>
            <a:lvl3pPr algn="ctr">
              <a:defRPr/>
            </a:lvl3pPr>
            <a:lvl4pPr algn="ctr">
              <a:lnSpc>
                <a:spcPct val="150000"/>
              </a:lnSpc>
              <a:defRPr/>
            </a:lvl4pPr>
            <a:lvl5pPr algn="ctr">
              <a:defRPr/>
            </a:lvl5pPr>
          </a:lstStyle>
          <a:p>
            <a:pPr lvl="0"/>
            <a:r>
              <a:rPr lang="en-US" dirty="0"/>
              <a:t>Subtitle </a:t>
            </a:r>
            <a:br>
              <a:rPr lang="en-US" dirty="0"/>
            </a:br>
            <a:r>
              <a:rPr lang="en-US" dirty="0"/>
              <a:t>here</a:t>
            </a:r>
          </a:p>
        </p:txBody>
      </p:sp>
      <p:sp>
        <p:nvSpPr>
          <p:cNvPr id="24" name="Номер слайда 21"/>
          <p:cNvSpPr>
            <a:spLocks noGrp="1"/>
          </p:cNvSpPr>
          <p:nvPr>
            <p:ph type="sldNum" sz="quarter" idx="4"/>
          </p:nvPr>
        </p:nvSpPr>
        <p:spPr>
          <a:xfrm>
            <a:off x="7745017" y="458638"/>
            <a:ext cx="385301" cy="227164"/>
          </a:xfrm>
          <a:prstGeom prst="rect">
            <a:avLst/>
          </a:prstGeom>
          <a:noFill/>
        </p:spPr>
        <p:txBody>
          <a:bodyPr vert="horz" lIns="0" tIns="0" rIns="0" bIns="0" rtlCol="0" anchor="ctr"/>
          <a:lstStyle>
            <a:lvl1pPr algn="l">
              <a:defRPr sz="602" b="1">
                <a:solidFill>
                  <a:schemeClr val="tx1">
                    <a:alpha val="50000"/>
                  </a:schemeClr>
                </a:solidFill>
                <a:latin typeface="+mj-lt"/>
              </a:defRPr>
            </a:lvl1pPr>
          </a:lstStyle>
          <a:p>
            <a:fld id="{D8D877B3-D348-4611-9BDB-C5374591D951}" type="slidenum">
              <a:rPr lang="en-US" smtClean="0">
                <a:solidFill>
                  <a:prstClr val="black">
                    <a:alpha val="50000"/>
                  </a:prstClr>
                </a:solidFill>
              </a:rPr>
              <a:pPr/>
              <a:t>‹#›</a:t>
            </a:fld>
            <a:endParaRPr lang="en-US" dirty="0">
              <a:solidFill>
                <a:prstClr val="black">
                  <a:alpha val="50000"/>
                </a:prstClr>
              </a:solidFill>
            </a:endParaRPr>
          </a:p>
        </p:txBody>
      </p:sp>
      <p:sp>
        <p:nvSpPr>
          <p:cNvPr id="28" name="Freeform 930">
            <a:hlinkClick r:id="rId2" action="ppaction://hlinksldjump"/>
          </p:cNvPr>
          <p:cNvSpPr>
            <a:spLocks noEditPoints="1"/>
          </p:cNvSpPr>
          <p:nvPr userDrawn="1"/>
        </p:nvSpPr>
        <p:spPr bwMode="auto">
          <a:xfrm>
            <a:off x="8685525" y="501253"/>
            <a:ext cx="117079" cy="140494"/>
          </a:xfrm>
          <a:custGeom>
            <a:avLst/>
            <a:gdLst>
              <a:gd name="T0" fmla="*/ 366 w 385"/>
              <a:gd name="T1" fmla="*/ 38 h 346"/>
              <a:gd name="T2" fmla="*/ 20 w 385"/>
              <a:gd name="T3" fmla="*/ 38 h 346"/>
              <a:gd name="T4" fmla="*/ 0 w 385"/>
              <a:gd name="T5" fmla="*/ 19 h 346"/>
              <a:gd name="T6" fmla="*/ 20 w 385"/>
              <a:gd name="T7" fmla="*/ 0 h 346"/>
              <a:gd name="T8" fmla="*/ 366 w 385"/>
              <a:gd name="T9" fmla="*/ 0 h 346"/>
              <a:gd name="T10" fmla="*/ 385 w 385"/>
              <a:gd name="T11" fmla="*/ 19 h 346"/>
              <a:gd name="T12" fmla="*/ 366 w 385"/>
              <a:gd name="T13" fmla="*/ 38 h 346"/>
              <a:gd name="T14" fmla="*/ 385 w 385"/>
              <a:gd name="T15" fmla="*/ 122 h 346"/>
              <a:gd name="T16" fmla="*/ 366 w 385"/>
              <a:gd name="T17" fmla="*/ 103 h 346"/>
              <a:gd name="T18" fmla="*/ 20 w 385"/>
              <a:gd name="T19" fmla="*/ 103 h 346"/>
              <a:gd name="T20" fmla="*/ 0 w 385"/>
              <a:gd name="T21" fmla="*/ 122 h 346"/>
              <a:gd name="T22" fmla="*/ 20 w 385"/>
              <a:gd name="T23" fmla="*/ 141 h 346"/>
              <a:gd name="T24" fmla="*/ 366 w 385"/>
              <a:gd name="T25" fmla="*/ 141 h 346"/>
              <a:gd name="T26" fmla="*/ 385 w 385"/>
              <a:gd name="T27" fmla="*/ 122 h 346"/>
              <a:gd name="T28" fmla="*/ 385 w 385"/>
              <a:gd name="T29" fmla="*/ 224 h 346"/>
              <a:gd name="T30" fmla="*/ 366 w 385"/>
              <a:gd name="T31" fmla="*/ 205 h 346"/>
              <a:gd name="T32" fmla="*/ 20 w 385"/>
              <a:gd name="T33" fmla="*/ 205 h 346"/>
              <a:gd name="T34" fmla="*/ 0 w 385"/>
              <a:gd name="T35" fmla="*/ 224 h 346"/>
              <a:gd name="T36" fmla="*/ 20 w 385"/>
              <a:gd name="T37" fmla="*/ 243 h 346"/>
              <a:gd name="T38" fmla="*/ 366 w 385"/>
              <a:gd name="T39" fmla="*/ 243 h 346"/>
              <a:gd name="T40" fmla="*/ 385 w 385"/>
              <a:gd name="T41" fmla="*/ 224 h 346"/>
              <a:gd name="T42" fmla="*/ 212 w 385"/>
              <a:gd name="T43" fmla="*/ 327 h 346"/>
              <a:gd name="T44" fmla="*/ 192 w 385"/>
              <a:gd name="T45" fmla="*/ 307 h 346"/>
              <a:gd name="T46" fmla="*/ 21 w 385"/>
              <a:gd name="T47" fmla="*/ 307 h 346"/>
              <a:gd name="T48" fmla="*/ 2 w 385"/>
              <a:gd name="T49" fmla="*/ 327 h 346"/>
              <a:gd name="T50" fmla="*/ 21 w 385"/>
              <a:gd name="T51" fmla="*/ 346 h 346"/>
              <a:gd name="T52" fmla="*/ 192 w 385"/>
              <a:gd name="T53" fmla="*/ 346 h 346"/>
              <a:gd name="T54" fmla="*/ 212 w 385"/>
              <a:gd name="T55" fmla="*/ 32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5" h="346">
                <a:moveTo>
                  <a:pt x="366" y="38"/>
                </a:moveTo>
                <a:cubicBezTo>
                  <a:pt x="20" y="38"/>
                  <a:pt x="20" y="38"/>
                  <a:pt x="20" y="38"/>
                </a:cubicBezTo>
                <a:cubicBezTo>
                  <a:pt x="9" y="38"/>
                  <a:pt x="0" y="30"/>
                  <a:pt x="0" y="19"/>
                </a:cubicBezTo>
                <a:cubicBezTo>
                  <a:pt x="0" y="8"/>
                  <a:pt x="9" y="0"/>
                  <a:pt x="20" y="0"/>
                </a:cubicBezTo>
                <a:cubicBezTo>
                  <a:pt x="366" y="0"/>
                  <a:pt x="366" y="0"/>
                  <a:pt x="366" y="0"/>
                </a:cubicBezTo>
                <a:cubicBezTo>
                  <a:pt x="376" y="0"/>
                  <a:pt x="385" y="8"/>
                  <a:pt x="385" y="19"/>
                </a:cubicBezTo>
                <a:cubicBezTo>
                  <a:pt x="385" y="30"/>
                  <a:pt x="376" y="38"/>
                  <a:pt x="366" y="38"/>
                </a:cubicBezTo>
                <a:close/>
                <a:moveTo>
                  <a:pt x="385" y="122"/>
                </a:moveTo>
                <a:cubicBezTo>
                  <a:pt x="385" y="111"/>
                  <a:pt x="376" y="103"/>
                  <a:pt x="366" y="103"/>
                </a:cubicBezTo>
                <a:cubicBezTo>
                  <a:pt x="20" y="103"/>
                  <a:pt x="20" y="103"/>
                  <a:pt x="20" y="103"/>
                </a:cubicBezTo>
                <a:cubicBezTo>
                  <a:pt x="9" y="103"/>
                  <a:pt x="0" y="111"/>
                  <a:pt x="0" y="122"/>
                </a:cubicBezTo>
                <a:cubicBezTo>
                  <a:pt x="0" y="132"/>
                  <a:pt x="9" y="141"/>
                  <a:pt x="20" y="141"/>
                </a:cubicBezTo>
                <a:cubicBezTo>
                  <a:pt x="366" y="141"/>
                  <a:pt x="366" y="141"/>
                  <a:pt x="366" y="141"/>
                </a:cubicBezTo>
                <a:cubicBezTo>
                  <a:pt x="376" y="141"/>
                  <a:pt x="385" y="132"/>
                  <a:pt x="385" y="122"/>
                </a:cubicBezTo>
                <a:close/>
                <a:moveTo>
                  <a:pt x="385" y="224"/>
                </a:moveTo>
                <a:cubicBezTo>
                  <a:pt x="385" y="214"/>
                  <a:pt x="376" y="205"/>
                  <a:pt x="366" y="205"/>
                </a:cubicBezTo>
                <a:cubicBezTo>
                  <a:pt x="20" y="205"/>
                  <a:pt x="20" y="205"/>
                  <a:pt x="20" y="205"/>
                </a:cubicBezTo>
                <a:cubicBezTo>
                  <a:pt x="9" y="205"/>
                  <a:pt x="0" y="214"/>
                  <a:pt x="0" y="224"/>
                </a:cubicBezTo>
                <a:cubicBezTo>
                  <a:pt x="0" y="235"/>
                  <a:pt x="9" y="243"/>
                  <a:pt x="20" y="243"/>
                </a:cubicBezTo>
                <a:cubicBezTo>
                  <a:pt x="366" y="243"/>
                  <a:pt x="366" y="243"/>
                  <a:pt x="366" y="243"/>
                </a:cubicBezTo>
                <a:cubicBezTo>
                  <a:pt x="376" y="243"/>
                  <a:pt x="385" y="235"/>
                  <a:pt x="385" y="224"/>
                </a:cubicBezTo>
                <a:close/>
                <a:moveTo>
                  <a:pt x="212" y="327"/>
                </a:moveTo>
                <a:cubicBezTo>
                  <a:pt x="212" y="316"/>
                  <a:pt x="203" y="307"/>
                  <a:pt x="192" y="307"/>
                </a:cubicBezTo>
                <a:cubicBezTo>
                  <a:pt x="21" y="307"/>
                  <a:pt x="21" y="307"/>
                  <a:pt x="21" y="307"/>
                </a:cubicBezTo>
                <a:cubicBezTo>
                  <a:pt x="10" y="307"/>
                  <a:pt x="2" y="316"/>
                  <a:pt x="2" y="327"/>
                </a:cubicBezTo>
                <a:cubicBezTo>
                  <a:pt x="2" y="337"/>
                  <a:pt x="10" y="346"/>
                  <a:pt x="21" y="346"/>
                </a:cubicBezTo>
                <a:cubicBezTo>
                  <a:pt x="192" y="346"/>
                  <a:pt x="192" y="346"/>
                  <a:pt x="192" y="346"/>
                </a:cubicBezTo>
                <a:cubicBezTo>
                  <a:pt x="203" y="346"/>
                  <a:pt x="212" y="337"/>
                  <a:pt x="212" y="327"/>
                </a:cubicBezTo>
                <a:close/>
              </a:path>
            </a:pathLst>
          </a:custGeom>
          <a:solidFill>
            <a:schemeClr val="tx1">
              <a:alpha val="80000"/>
            </a:schemeClr>
          </a:solidFill>
          <a:ln>
            <a:noFill/>
          </a:ln>
        </p:spPr>
        <p:txBody>
          <a:bodyPr vert="horz" wrap="square" lIns="34382" tIns="17191" rIns="34382" bIns="17191" numCol="1" anchor="t" anchorCtr="0" compatLnSpc="1">
            <a:prstTxWarp prst="textNoShape">
              <a:avLst/>
            </a:prstTxWarp>
          </a:bodyPr>
          <a:lstStyle/>
          <a:p>
            <a:endParaRPr lang="en-US" sz="677">
              <a:solidFill>
                <a:prstClr val="black"/>
              </a:solidFill>
            </a:endParaRPr>
          </a:p>
        </p:txBody>
      </p:sp>
    </p:spTree>
    <p:extLst>
      <p:ext uri="{BB962C8B-B14F-4D97-AF65-F5344CB8AC3E}">
        <p14:creationId xmlns:p14="http://schemas.microsoft.com/office/powerpoint/2010/main" val="59314522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600" fill="hold"/>
                                        <p:tgtEl>
                                          <p:spTgt spid="21"/>
                                        </p:tgtEl>
                                        <p:attrNameLst>
                                          <p:attrName>ppt_x</p:attrName>
                                        </p:attrNameLst>
                                      </p:cBhvr>
                                      <p:tavLst>
                                        <p:tav tm="0">
                                          <p:val>
                                            <p:strVal val="#ppt_x"/>
                                          </p:val>
                                        </p:tav>
                                        <p:tav tm="100000">
                                          <p:val>
                                            <p:strVal val="#ppt_x"/>
                                          </p:val>
                                        </p:tav>
                                      </p:tavLst>
                                    </p:anim>
                                    <p:anim calcmode="lin" valueType="num">
                                      <p:cBhvr additive="base">
                                        <p:cTn id="8" dur="6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600"/>
                            </p:stCondLst>
                            <p:childTnLst>
                              <p:par>
                                <p:cTn id="10" presetID="2" presetClass="entr" presetSubtype="4" decel="10000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700" fill="hold"/>
                                        <p:tgtEl>
                                          <p:spTgt spid="19"/>
                                        </p:tgtEl>
                                        <p:attrNameLst>
                                          <p:attrName>ppt_x</p:attrName>
                                        </p:attrNameLst>
                                      </p:cBhvr>
                                      <p:tavLst>
                                        <p:tav tm="0">
                                          <p:val>
                                            <p:strVal val="#ppt_x"/>
                                          </p:val>
                                        </p:tav>
                                        <p:tav tm="100000">
                                          <p:val>
                                            <p:strVal val="#ppt_x"/>
                                          </p:val>
                                        </p:tav>
                                      </p:tavLst>
                                    </p:anim>
                                    <p:anim calcmode="lin" valueType="num">
                                      <p:cBhvr additive="base">
                                        <p:cTn id="13" dur="7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tmplLst>
          <p:tmpl>
            <p:tnLst>
              <p:par>
                <p:cTn presetID="2" presetClass="entr" presetSubtype="4"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ppt_x"/>
                          </p:val>
                        </p:tav>
                        <p:tav tm="100000">
                          <p:val>
                            <p:strVal val="#ppt_x"/>
                          </p:val>
                        </p:tav>
                      </p:tavLst>
                    </p:anim>
                    <p:anim calcmode="lin" valueType="num">
                      <p:cBhvr additive="base">
                        <p:cTn dur="1000" fill="hold"/>
                        <p:tgtEl>
                          <p:spTgt spid="20"/>
                        </p:tgtEl>
                        <p:attrNameLst>
                          <p:attrName>ppt_y</p:attrName>
                        </p:attrNameLst>
                      </p:cBhvr>
                      <p:tavLst>
                        <p:tav tm="0">
                          <p:val>
                            <p:strVal val="1+#ppt_h/2"/>
                          </p:val>
                        </p:tav>
                        <p:tav tm="100000">
                          <p:val>
                            <p:strVal val="#ppt_y"/>
                          </p:val>
                        </p:tav>
                      </p:tavLst>
                    </p:anim>
                  </p:childTnLst>
                </p:cTn>
              </p:par>
            </p:tnLst>
          </p:tmpl>
        </p:tmplLst>
      </p:bldP>
      <p:bldP spid="21" grpId="0">
        <p:tmplLst>
          <p:tmpl>
            <p:tnLst>
              <p:par>
                <p:cTn presetID="2" presetClass="entr" presetSubtype="4"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600" fill="hold"/>
                        <p:tgtEl>
                          <p:spTgt spid="21"/>
                        </p:tgtEl>
                        <p:attrNameLst>
                          <p:attrName>ppt_x</p:attrName>
                        </p:attrNameLst>
                      </p:cBhvr>
                      <p:tavLst>
                        <p:tav tm="0">
                          <p:val>
                            <p:strVal val="#ppt_x"/>
                          </p:val>
                        </p:tav>
                        <p:tav tm="100000">
                          <p:val>
                            <p:strVal val="#ppt_x"/>
                          </p:val>
                        </p:tav>
                      </p:tavLst>
                    </p:anim>
                    <p:anim calcmode="lin" valueType="num">
                      <p:cBhvr additive="base">
                        <p:cTn dur="600" fill="hold"/>
                        <p:tgtEl>
                          <p:spTgt spid="21"/>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5_Maps_01">
    <p:spTree>
      <p:nvGrpSpPr>
        <p:cNvPr id="1" name=""/>
        <p:cNvGrpSpPr/>
        <p:nvPr/>
      </p:nvGrpSpPr>
      <p:grpSpPr>
        <a:xfrm>
          <a:off x="0" y="0"/>
          <a:ext cx="0" cy="0"/>
          <a:chOff x="0" y="0"/>
          <a:chExt cx="0" cy="0"/>
        </a:xfrm>
      </p:grpSpPr>
      <p:sp>
        <p:nvSpPr>
          <p:cNvPr id="9" name="Shape 427"/>
          <p:cNvSpPr>
            <a:spLocks noGrp="1"/>
          </p:cNvSpPr>
          <p:nvPr>
            <p:ph type="body" sz="quarter" idx="27" hasCustomPrompt="1"/>
          </p:nvPr>
        </p:nvSpPr>
        <p:spPr>
          <a:xfrm>
            <a:off x="1400175" y="4572011"/>
            <a:ext cx="2114551" cy="457201"/>
          </a:xfrm>
          <a:prstGeom prst="rect">
            <a:avLst/>
          </a:prstGeom>
        </p:spPr>
        <p:txBody>
          <a:bodyPr anchor="ctr">
            <a:normAutofit/>
          </a:bodyPr>
          <a:lstStyle>
            <a:lvl1pPr algn="l">
              <a:lnSpc>
                <a:spcPct val="100000"/>
              </a:lnSpc>
              <a:defRPr sz="750" b="0" spc="0">
                <a:solidFill>
                  <a:schemeClr val="bg1"/>
                </a:solidFill>
                <a:latin typeface="+mj-lt"/>
              </a:defRPr>
            </a:lvl1pPr>
          </a:lstStyle>
          <a:p>
            <a:pPr lvl="0"/>
            <a:r>
              <a:rPr lang="en-US" dirty="0"/>
              <a:t>Subtitle</a:t>
            </a:r>
            <a:endParaRPr dirty="0"/>
          </a:p>
        </p:txBody>
      </p:sp>
      <p:sp>
        <p:nvSpPr>
          <p:cNvPr id="13" name="Текст 7"/>
          <p:cNvSpPr>
            <a:spLocks noGrp="1"/>
          </p:cNvSpPr>
          <p:nvPr>
            <p:ph type="body" sz="quarter" idx="37" hasCustomPrompt="1"/>
          </p:nvPr>
        </p:nvSpPr>
        <p:spPr>
          <a:xfrm>
            <a:off x="1400175" y="5029201"/>
            <a:ext cx="2114551" cy="1371600"/>
          </a:xfrm>
        </p:spPr>
        <p:txBody>
          <a:bodyPr>
            <a:normAutofit/>
          </a:bodyPr>
          <a:lstStyle>
            <a:lvl1pPr algn="l">
              <a:lnSpc>
                <a:spcPct val="150000"/>
              </a:lnSpc>
              <a:defRPr sz="750" baseline="0">
                <a:solidFill>
                  <a:schemeClr val="bg1">
                    <a:alpha val="80000"/>
                  </a:schemeClr>
                </a:solidFill>
              </a:defRPr>
            </a:lvl1pPr>
            <a:lvl2pPr algn="ctr">
              <a:defRPr/>
            </a:lvl2pPr>
            <a:lvl3pPr algn="ctr">
              <a:defRPr/>
            </a:lvl3pPr>
            <a:lvl4pPr algn="ctr">
              <a:defRPr/>
            </a:lvl4pPr>
            <a:lvl5pPr algn="ctr">
              <a:defRPr/>
            </a:lvl5pPr>
          </a:lstStyle>
          <a:p>
            <a:pPr lvl="0"/>
            <a:r>
              <a:rPr lang="en-US" dirty="0"/>
              <a:t>Text</a:t>
            </a:r>
          </a:p>
        </p:txBody>
      </p:sp>
      <p:cxnSp>
        <p:nvCxnSpPr>
          <p:cNvPr id="18" name="Прямая соединительная линия 17"/>
          <p:cNvCxnSpPr/>
          <p:nvPr userDrawn="1"/>
        </p:nvCxnSpPr>
        <p:spPr>
          <a:xfrm>
            <a:off x="342900" y="4114800"/>
            <a:ext cx="0" cy="68580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19" name="Текст 7"/>
          <p:cNvSpPr>
            <a:spLocks noGrp="1"/>
          </p:cNvSpPr>
          <p:nvPr>
            <p:ph type="body" sz="quarter" idx="61" hasCustomPrompt="1"/>
          </p:nvPr>
        </p:nvSpPr>
        <p:spPr>
          <a:xfrm flipH="1">
            <a:off x="311946" y="4800600"/>
            <a:ext cx="64295" cy="1600200"/>
          </a:xfrm>
        </p:spPr>
        <p:txBody>
          <a:bodyPr vert="vert270" tIns="0" anchor="ctr" anchorCtr="0">
            <a:noAutofit/>
          </a:bodyPr>
          <a:lstStyle>
            <a:lvl1pPr algn="l">
              <a:lnSpc>
                <a:spcPct val="100000"/>
              </a:lnSpc>
              <a:spcBef>
                <a:spcPts val="0"/>
              </a:spcBef>
              <a:defRPr sz="374" b="0" spc="224" baseline="0">
                <a:solidFill>
                  <a:schemeClr val="bg1">
                    <a:alpha val="30000"/>
                  </a:schemeClr>
                </a:solidFill>
                <a:latin typeface="+mj-lt"/>
              </a:defRPr>
            </a:lvl1pPr>
            <a:lvl2pPr algn="ctr">
              <a:defRPr/>
            </a:lvl2pPr>
            <a:lvl3pPr algn="ctr">
              <a:defRPr/>
            </a:lvl3pPr>
            <a:lvl4pPr algn="ctr">
              <a:lnSpc>
                <a:spcPct val="150000"/>
              </a:lnSpc>
              <a:defRPr/>
            </a:lvl4pPr>
            <a:lvl5pPr algn="ctr">
              <a:defRPr/>
            </a:lvl5pPr>
          </a:lstStyle>
          <a:p>
            <a:pPr lvl="0"/>
            <a:r>
              <a:rPr lang="en-US" dirty="0"/>
              <a:t>CLICK TO DISCOVERY</a:t>
            </a:r>
          </a:p>
        </p:txBody>
      </p:sp>
      <p:sp>
        <p:nvSpPr>
          <p:cNvPr id="22" name="Текст 7"/>
          <p:cNvSpPr>
            <a:spLocks noGrp="1"/>
          </p:cNvSpPr>
          <p:nvPr>
            <p:ph type="body" sz="quarter" idx="63" hasCustomPrompt="1"/>
          </p:nvPr>
        </p:nvSpPr>
        <p:spPr>
          <a:xfrm>
            <a:off x="728005" y="1371600"/>
            <a:ext cx="352346" cy="5029200"/>
          </a:xfrm>
        </p:spPr>
        <p:txBody>
          <a:bodyPr vert="vert270" tIns="0" bIns="0" anchor="t" anchorCtr="0">
            <a:noAutofit/>
          </a:bodyPr>
          <a:lstStyle>
            <a:lvl1pPr algn="r">
              <a:lnSpc>
                <a:spcPct val="100000"/>
              </a:lnSpc>
              <a:spcBef>
                <a:spcPts val="0"/>
              </a:spcBef>
              <a:defRPr sz="1350" b="1" spc="224" baseline="0">
                <a:solidFill>
                  <a:schemeClr val="bg1">
                    <a:alpha val="50000"/>
                  </a:schemeClr>
                </a:solidFill>
                <a:latin typeface="+mj-lt"/>
              </a:defRPr>
            </a:lvl1pPr>
            <a:lvl2pPr algn="l">
              <a:defRPr/>
            </a:lvl2pPr>
            <a:lvl3pPr algn="ctr">
              <a:defRPr/>
            </a:lvl3pPr>
            <a:lvl4pPr algn="ctr">
              <a:lnSpc>
                <a:spcPct val="150000"/>
              </a:lnSpc>
              <a:defRPr/>
            </a:lvl4pPr>
            <a:lvl5pPr algn="ctr">
              <a:defRPr/>
            </a:lvl5pPr>
          </a:lstStyle>
          <a:p>
            <a:pPr lvl="0"/>
            <a:r>
              <a:rPr lang="en-US" dirty="0"/>
              <a:t>Category here</a:t>
            </a:r>
          </a:p>
        </p:txBody>
      </p:sp>
      <p:sp>
        <p:nvSpPr>
          <p:cNvPr id="420" name="Текст 7"/>
          <p:cNvSpPr>
            <a:spLocks noGrp="1"/>
          </p:cNvSpPr>
          <p:nvPr>
            <p:ph type="body" sz="quarter" idx="41" hasCustomPrompt="1"/>
          </p:nvPr>
        </p:nvSpPr>
        <p:spPr>
          <a:xfrm>
            <a:off x="1396630" y="1377963"/>
            <a:ext cx="2118098" cy="2970590"/>
          </a:xfrm>
        </p:spPr>
        <p:txBody>
          <a:bodyPr anchor="b" anchorCtr="0">
            <a:noAutofit/>
          </a:bodyPr>
          <a:lstStyle>
            <a:lvl1pPr algn="l">
              <a:lnSpc>
                <a:spcPct val="100000"/>
              </a:lnSpc>
              <a:defRPr sz="2700" b="0" baseline="0">
                <a:solidFill>
                  <a:schemeClr val="bg1"/>
                </a:solidFill>
                <a:latin typeface="+mj-lt"/>
              </a:defRPr>
            </a:lvl1pPr>
            <a:lvl2pPr algn="ctr">
              <a:defRPr/>
            </a:lvl2pPr>
            <a:lvl3pPr algn="ctr">
              <a:defRPr/>
            </a:lvl3pPr>
            <a:lvl4pPr algn="ctr">
              <a:lnSpc>
                <a:spcPct val="150000"/>
              </a:lnSpc>
              <a:defRPr/>
            </a:lvl4pPr>
            <a:lvl5pPr algn="ctr">
              <a:defRPr/>
            </a:lvl5pPr>
          </a:lstStyle>
          <a:p>
            <a:pPr lvl="0"/>
            <a:r>
              <a:rPr lang="en-US" dirty="0"/>
              <a:t>Title</a:t>
            </a:r>
          </a:p>
        </p:txBody>
      </p:sp>
      <p:sp>
        <p:nvSpPr>
          <p:cNvPr id="11" name="Номер слайда 21"/>
          <p:cNvSpPr>
            <a:spLocks noGrp="1"/>
          </p:cNvSpPr>
          <p:nvPr>
            <p:ph type="sldNum" sz="quarter" idx="4"/>
          </p:nvPr>
        </p:nvSpPr>
        <p:spPr>
          <a:xfrm>
            <a:off x="7745017" y="458638"/>
            <a:ext cx="385301" cy="227164"/>
          </a:xfrm>
          <a:prstGeom prst="rect">
            <a:avLst/>
          </a:prstGeom>
          <a:noFill/>
        </p:spPr>
        <p:txBody>
          <a:bodyPr vert="horz" lIns="0" tIns="0" rIns="0" bIns="0" rtlCol="0" anchor="ctr"/>
          <a:lstStyle>
            <a:lvl1pPr algn="l">
              <a:defRPr sz="602" b="1">
                <a:solidFill>
                  <a:schemeClr val="bg1">
                    <a:alpha val="50000"/>
                  </a:schemeClr>
                </a:solidFill>
                <a:latin typeface="+mj-lt"/>
              </a:defRPr>
            </a:lvl1pPr>
          </a:lstStyle>
          <a:p>
            <a:fld id="{D8D877B3-D348-4611-9BDB-C5374591D951}" type="slidenum">
              <a:rPr lang="en-US" smtClean="0"/>
              <a:pPr/>
              <a:t>‹#›</a:t>
            </a:fld>
            <a:endParaRPr lang="en-US" dirty="0"/>
          </a:p>
        </p:txBody>
      </p:sp>
      <p:sp>
        <p:nvSpPr>
          <p:cNvPr id="14" name="Freeform 930">
            <a:hlinkClick r:id="rId2" action="ppaction://hlinksldjump"/>
          </p:cNvPr>
          <p:cNvSpPr>
            <a:spLocks noEditPoints="1"/>
          </p:cNvSpPr>
          <p:nvPr userDrawn="1"/>
        </p:nvSpPr>
        <p:spPr bwMode="auto">
          <a:xfrm>
            <a:off x="8685525" y="501253"/>
            <a:ext cx="117079" cy="140494"/>
          </a:xfrm>
          <a:custGeom>
            <a:avLst/>
            <a:gdLst>
              <a:gd name="T0" fmla="*/ 366 w 385"/>
              <a:gd name="T1" fmla="*/ 38 h 346"/>
              <a:gd name="T2" fmla="*/ 20 w 385"/>
              <a:gd name="T3" fmla="*/ 38 h 346"/>
              <a:gd name="T4" fmla="*/ 0 w 385"/>
              <a:gd name="T5" fmla="*/ 19 h 346"/>
              <a:gd name="T6" fmla="*/ 20 w 385"/>
              <a:gd name="T7" fmla="*/ 0 h 346"/>
              <a:gd name="T8" fmla="*/ 366 w 385"/>
              <a:gd name="T9" fmla="*/ 0 h 346"/>
              <a:gd name="T10" fmla="*/ 385 w 385"/>
              <a:gd name="T11" fmla="*/ 19 h 346"/>
              <a:gd name="T12" fmla="*/ 366 w 385"/>
              <a:gd name="T13" fmla="*/ 38 h 346"/>
              <a:gd name="T14" fmla="*/ 385 w 385"/>
              <a:gd name="T15" fmla="*/ 122 h 346"/>
              <a:gd name="T16" fmla="*/ 366 w 385"/>
              <a:gd name="T17" fmla="*/ 103 h 346"/>
              <a:gd name="T18" fmla="*/ 20 w 385"/>
              <a:gd name="T19" fmla="*/ 103 h 346"/>
              <a:gd name="T20" fmla="*/ 0 w 385"/>
              <a:gd name="T21" fmla="*/ 122 h 346"/>
              <a:gd name="T22" fmla="*/ 20 w 385"/>
              <a:gd name="T23" fmla="*/ 141 h 346"/>
              <a:gd name="T24" fmla="*/ 366 w 385"/>
              <a:gd name="T25" fmla="*/ 141 h 346"/>
              <a:gd name="T26" fmla="*/ 385 w 385"/>
              <a:gd name="T27" fmla="*/ 122 h 346"/>
              <a:gd name="T28" fmla="*/ 385 w 385"/>
              <a:gd name="T29" fmla="*/ 224 h 346"/>
              <a:gd name="T30" fmla="*/ 366 w 385"/>
              <a:gd name="T31" fmla="*/ 205 h 346"/>
              <a:gd name="T32" fmla="*/ 20 w 385"/>
              <a:gd name="T33" fmla="*/ 205 h 346"/>
              <a:gd name="T34" fmla="*/ 0 w 385"/>
              <a:gd name="T35" fmla="*/ 224 h 346"/>
              <a:gd name="T36" fmla="*/ 20 w 385"/>
              <a:gd name="T37" fmla="*/ 243 h 346"/>
              <a:gd name="T38" fmla="*/ 366 w 385"/>
              <a:gd name="T39" fmla="*/ 243 h 346"/>
              <a:gd name="T40" fmla="*/ 385 w 385"/>
              <a:gd name="T41" fmla="*/ 224 h 346"/>
              <a:gd name="T42" fmla="*/ 212 w 385"/>
              <a:gd name="T43" fmla="*/ 327 h 346"/>
              <a:gd name="T44" fmla="*/ 192 w 385"/>
              <a:gd name="T45" fmla="*/ 307 h 346"/>
              <a:gd name="T46" fmla="*/ 21 w 385"/>
              <a:gd name="T47" fmla="*/ 307 h 346"/>
              <a:gd name="T48" fmla="*/ 2 w 385"/>
              <a:gd name="T49" fmla="*/ 327 h 346"/>
              <a:gd name="T50" fmla="*/ 21 w 385"/>
              <a:gd name="T51" fmla="*/ 346 h 346"/>
              <a:gd name="T52" fmla="*/ 192 w 385"/>
              <a:gd name="T53" fmla="*/ 346 h 346"/>
              <a:gd name="T54" fmla="*/ 212 w 385"/>
              <a:gd name="T55" fmla="*/ 32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5" h="346">
                <a:moveTo>
                  <a:pt x="366" y="38"/>
                </a:moveTo>
                <a:cubicBezTo>
                  <a:pt x="20" y="38"/>
                  <a:pt x="20" y="38"/>
                  <a:pt x="20" y="38"/>
                </a:cubicBezTo>
                <a:cubicBezTo>
                  <a:pt x="9" y="38"/>
                  <a:pt x="0" y="30"/>
                  <a:pt x="0" y="19"/>
                </a:cubicBezTo>
                <a:cubicBezTo>
                  <a:pt x="0" y="8"/>
                  <a:pt x="9" y="0"/>
                  <a:pt x="20" y="0"/>
                </a:cubicBezTo>
                <a:cubicBezTo>
                  <a:pt x="366" y="0"/>
                  <a:pt x="366" y="0"/>
                  <a:pt x="366" y="0"/>
                </a:cubicBezTo>
                <a:cubicBezTo>
                  <a:pt x="376" y="0"/>
                  <a:pt x="385" y="8"/>
                  <a:pt x="385" y="19"/>
                </a:cubicBezTo>
                <a:cubicBezTo>
                  <a:pt x="385" y="30"/>
                  <a:pt x="376" y="38"/>
                  <a:pt x="366" y="38"/>
                </a:cubicBezTo>
                <a:close/>
                <a:moveTo>
                  <a:pt x="385" y="122"/>
                </a:moveTo>
                <a:cubicBezTo>
                  <a:pt x="385" y="111"/>
                  <a:pt x="376" y="103"/>
                  <a:pt x="366" y="103"/>
                </a:cubicBezTo>
                <a:cubicBezTo>
                  <a:pt x="20" y="103"/>
                  <a:pt x="20" y="103"/>
                  <a:pt x="20" y="103"/>
                </a:cubicBezTo>
                <a:cubicBezTo>
                  <a:pt x="9" y="103"/>
                  <a:pt x="0" y="111"/>
                  <a:pt x="0" y="122"/>
                </a:cubicBezTo>
                <a:cubicBezTo>
                  <a:pt x="0" y="132"/>
                  <a:pt x="9" y="141"/>
                  <a:pt x="20" y="141"/>
                </a:cubicBezTo>
                <a:cubicBezTo>
                  <a:pt x="366" y="141"/>
                  <a:pt x="366" y="141"/>
                  <a:pt x="366" y="141"/>
                </a:cubicBezTo>
                <a:cubicBezTo>
                  <a:pt x="376" y="141"/>
                  <a:pt x="385" y="132"/>
                  <a:pt x="385" y="122"/>
                </a:cubicBezTo>
                <a:close/>
                <a:moveTo>
                  <a:pt x="385" y="224"/>
                </a:moveTo>
                <a:cubicBezTo>
                  <a:pt x="385" y="214"/>
                  <a:pt x="376" y="205"/>
                  <a:pt x="366" y="205"/>
                </a:cubicBezTo>
                <a:cubicBezTo>
                  <a:pt x="20" y="205"/>
                  <a:pt x="20" y="205"/>
                  <a:pt x="20" y="205"/>
                </a:cubicBezTo>
                <a:cubicBezTo>
                  <a:pt x="9" y="205"/>
                  <a:pt x="0" y="214"/>
                  <a:pt x="0" y="224"/>
                </a:cubicBezTo>
                <a:cubicBezTo>
                  <a:pt x="0" y="235"/>
                  <a:pt x="9" y="243"/>
                  <a:pt x="20" y="243"/>
                </a:cubicBezTo>
                <a:cubicBezTo>
                  <a:pt x="366" y="243"/>
                  <a:pt x="366" y="243"/>
                  <a:pt x="366" y="243"/>
                </a:cubicBezTo>
                <a:cubicBezTo>
                  <a:pt x="376" y="243"/>
                  <a:pt x="385" y="235"/>
                  <a:pt x="385" y="224"/>
                </a:cubicBezTo>
                <a:close/>
                <a:moveTo>
                  <a:pt x="212" y="327"/>
                </a:moveTo>
                <a:cubicBezTo>
                  <a:pt x="212" y="316"/>
                  <a:pt x="203" y="307"/>
                  <a:pt x="192" y="307"/>
                </a:cubicBezTo>
                <a:cubicBezTo>
                  <a:pt x="21" y="307"/>
                  <a:pt x="21" y="307"/>
                  <a:pt x="21" y="307"/>
                </a:cubicBezTo>
                <a:cubicBezTo>
                  <a:pt x="10" y="307"/>
                  <a:pt x="2" y="316"/>
                  <a:pt x="2" y="327"/>
                </a:cubicBezTo>
                <a:cubicBezTo>
                  <a:pt x="2" y="337"/>
                  <a:pt x="10" y="346"/>
                  <a:pt x="21" y="346"/>
                </a:cubicBezTo>
                <a:cubicBezTo>
                  <a:pt x="192" y="346"/>
                  <a:pt x="192" y="346"/>
                  <a:pt x="192" y="346"/>
                </a:cubicBezTo>
                <a:cubicBezTo>
                  <a:pt x="203" y="346"/>
                  <a:pt x="212" y="337"/>
                  <a:pt x="212" y="327"/>
                </a:cubicBezTo>
                <a:close/>
              </a:path>
            </a:pathLst>
          </a:custGeom>
          <a:solidFill>
            <a:schemeClr val="bg1">
              <a:alpha val="80000"/>
            </a:schemeClr>
          </a:solidFill>
          <a:ln>
            <a:noFill/>
          </a:ln>
        </p:spPr>
        <p:txBody>
          <a:bodyPr vert="horz" wrap="square" lIns="34382" tIns="17191" rIns="34382" bIns="17191" numCol="1" anchor="t" anchorCtr="0" compatLnSpc="1">
            <a:prstTxWarp prst="textNoShape">
              <a:avLst/>
            </a:prstTxWarp>
          </a:bodyPr>
          <a:lstStyle/>
          <a:p>
            <a:endParaRPr lang="en-US" sz="677"/>
          </a:p>
        </p:txBody>
      </p:sp>
    </p:spTree>
    <p:extLst>
      <p:ext uri="{BB962C8B-B14F-4D97-AF65-F5344CB8AC3E}">
        <p14:creationId xmlns:p14="http://schemas.microsoft.com/office/powerpoint/2010/main" val="98214428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600" fill="hold"/>
                                        <p:tgtEl>
                                          <p:spTgt spid="22"/>
                                        </p:tgtEl>
                                        <p:attrNameLst>
                                          <p:attrName>ppt_x</p:attrName>
                                        </p:attrNameLst>
                                      </p:cBhvr>
                                      <p:tavLst>
                                        <p:tav tm="0">
                                          <p:val>
                                            <p:strVal val="#ppt_x"/>
                                          </p:val>
                                        </p:tav>
                                        <p:tav tm="100000">
                                          <p:val>
                                            <p:strVal val="#ppt_x"/>
                                          </p:val>
                                        </p:tav>
                                      </p:tavLst>
                                    </p:anim>
                                    <p:anim calcmode="lin" valueType="num">
                                      <p:cBhvr additive="base">
                                        <p:cTn id="8" dur="6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600"/>
                            </p:stCondLst>
                            <p:childTnLst>
                              <p:par>
                                <p:cTn id="10" presetID="2" presetClass="entr" presetSubtype="4" decel="10000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700" fill="hold"/>
                                        <p:tgtEl>
                                          <p:spTgt spid="18"/>
                                        </p:tgtEl>
                                        <p:attrNameLst>
                                          <p:attrName>ppt_x</p:attrName>
                                        </p:attrNameLst>
                                      </p:cBhvr>
                                      <p:tavLst>
                                        <p:tav tm="0">
                                          <p:val>
                                            <p:strVal val="#ppt_x"/>
                                          </p:val>
                                        </p:tav>
                                        <p:tav tm="100000">
                                          <p:val>
                                            <p:strVal val="#ppt_x"/>
                                          </p:val>
                                        </p:tav>
                                      </p:tavLst>
                                    </p:anim>
                                    <p:anim calcmode="lin" valueType="num">
                                      <p:cBhvr additive="base">
                                        <p:cTn id="13" dur="7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tmplLst>
          <p:tmpl>
            <p:tnLst>
              <p:par>
                <p:cTn presetID="2" presetClass="entr" presetSubtype="4"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ppt_x"/>
                          </p:val>
                        </p:tav>
                        <p:tav tm="100000">
                          <p:val>
                            <p:strVal val="#ppt_x"/>
                          </p:val>
                        </p:tav>
                      </p:tavLst>
                    </p:anim>
                    <p:anim calcmode="lin" valueType="num">
                      <p:cBhvr additive="base">
                        <p:cTn dur="1000" fill="hold"/>
                        <p:tgtEl>
                          <p:spTgt spid="19"/>
                        </p:tgtEl>
                        <p:attrNameLst>
                          <p:attrName>ppt_y</p:attrName>
                        </p:attrNameLst>
                      </p:cBhvr>
                      <p:tavLst>
                        <p:tav tm="0">
                          <p:val>
                            <p:strVal val="1+#ppt_h/2"/>
                          </p:val>
                        </p:tav>
                        <p:tav tm="100000">
                          <p:val>
                            <p:strVal val="#ppt_y"/>
                          </p:val>
                        </p:tav>
                      </p:tavLst>
                    </p:anim>
                  </p:childTnLst>
                </p:cTn>
              </p:par>
            </p:tnLst>
          </p:tmpl>
        </p:tmplLst>
      </p:bldP>
      <p:bldP spid="22" grpId="0">
        <p:tmplLst>
          <p:tmpl>
            <p:tnLst>
              <p:par>
                <p:cTn presetID="2" presetClass="entr" presetSubtype="4"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600" fill="hold"/>
                        <p:tgtEl>
                          <p:spTgt spid="22"/>
                        </p:tgtEl>
                        <p:attrNameLst>
                          <p:attrName>ppt_x</p:attrName>
                        </p:attrNameLst>
                      </p:cBhvr>
                      <p:tavLst>
                        <p:tav tm="0">
                          <p:val>
                            <p:strVal val="#ppt_x"/>
                          </p:val>
                        </p:tav>
                        <p:tav tm="100000">
                          <p:val>
                            <p:strVal val="#ppt_x"/>
                          </p:val>
                        </p:tav>
                      </p:tavLst>
                    </p:anim>
                    <p:anim calcmode="lin" valueType="num">
                      <p:cBhvr additive="base">
                        <p:cTn dur="600" fill="hold"/>
                        <p:tgtEl>
                          <p:spTgt spid="22"/>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010">
    <p:spTree>
      <p:nvGrpSpPr>
        <p:cNvPr id="1" name=""/>
        <p:cNvGrpSpPr/>
        <p:nvPr/>
      </p:nvGrpSpPr>
      <p:grpSpPr>
        <a:xfrm>
          <a:off x="0" y="0"/>
          <a:ext cx="0" cy="0"/>
          <a:chOff x="0" y="0"/>
          <a:chExt cx="0" cy="0"/>
        </a:xfrm>
      </p:grpSpPr>
      <p:sp>
        <p:nvSpPr>
          <p:cNvPr id="15" name="Полилиния 14"/>
          <p:cNvSpPr/>
          <p:nvPr userDrawn="1"/>
        </p:nvSpPr>
        <p:spPr bwMode="auto">
          <a:xfrm>
            <a:off x="1375580" y="0"/>
            <a:ext cx="7768421" cy="6858000"/>
          </a:xfrm>
          <a:custGeom>
            <a:avLst/>
            <a:gdLst>
              <a:gd name="connsiteX0" fmla="*/ 6869416 w 10357894"/>
              <a:gd name="connsiteY0" fmla="*/ 0 h 6858000"/>
              <a:gd name="connsiteX1" fmla="*/ 10357894 w 10357894"/>
              <a:gd name="connsiteY1" fmla="*/ 0 h 6858000"/>
              <a:gd name="connsiteX2" fmla="*/ 10357894 w 10357894"/>
              <a:gd name="connsiteY2" fmla="*/ 6858000 h 6858000"/>
              <a:gd name="connsiteX3" fmla="*/ 0 w 1035789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357894" h="6858000">
                <a:moveTo>
                  <a:pt x="6869416" y="0"/>
                </a:moveTo>
                <a:lnTo>
                  <a:pt x="10357894" y="0"/>
                </a:lnTo>
                <a:lnTo>
                  <a:pt x="10357894" y="6858000"/>
                </a:lnTo>
                <a:lnTo>
                  <a:pt x="0" y="6858000"/>
                </a:lnTo>
                <a:close/>
              </a:path>
            </a:pathLst>
          </a:custGeom>
          <a:solidFill>
            <a:schemeClr val="tx1">
              <a:alpha val="5000"/>
            </a:schemeClr>
          </a:solidFill>
          <a:ln>
            <a:noFill/>
          </a:ln>
        </p:spPr>
        <p:txBody>
          <a:bodyPr vert="horz" wrap="square" lIns="68580" tIns="34290" rIns="68580" bIns="34290" numCol="1" rtlCol="0" anchor="t" anchorCtr="0" compatLnSpc="1">
            <a:prstTxWarp prst="textNoShape">
              <a:avLst/>
            </a:prstTxWarp>
            <a:noAutofit/>
          </a:bodyPr>
          <a:lstStyle/>
          <a:p>
            <a:pPr algn="ctr"/>
            <a:endParaRPr lang="en-US" sz="1350"/>
          </a:p>
        </p:txBody>
      </p:sp>
      <p:sp>
        <p:nvSpPr>
          <p:cNvPr id="11" name="Номер слайда 21"/>
          <p:cNvSpPr>
            <a:spLocks noGrp="1"/>
          </p:cNvSpPr>
          <p:nvPr>
            <p:ph type="sldNum" sz="quarter" idx="4"/>
          </p:nvPr>
        </p:nvSpPr>
        <p:spPr>
          <a:xfrm>
            <a:off x="8586789" y="179389"/>
            <a:ext cx="305991" cy="361951"/>
          </a:xfrm>
          <a:prstGeom prst="rect">
            <a:avLst/>
          </a:prstGeom>
          <a:noFill/>
        </p:spPr>
        <p:txBody>
          <a:bodyPr vert="horz" lIns="0" tIns="0" rIns="0" bIns="0" rtlCol="0" anchor="ctr"/>
          <a:lstStyle>
            <a:lvl1pPr algn="r">
              <a:defRPr sz="602" b="1">
                <a:solidFill>
                  <a:schemeClr val="tx1">
                    <a:alpha val="50000"/>
                  </a:schemeClr>
                </a:solidFill>
                <a:latin typeface="+mj-lt"/>
              </a:defRPr>
            </a:lvl1pPr>
          </a:lstStyle>
          <a:p>
            <a:fld id="{D8D877B3-D348-4611-9BDB-C5374591D951}" type="slidenum">
              <a:rPr lang="en-US" smtClean="0"/>
              <a:pPr/>
              <a:t>‹#›</a:t>
            </a:fld>
            <a:endParaRPr lang="en-US" dirty="0"/>
          </a:p>
        </p:txBody>
      </p:sp>
      <p:cxnSp>
        <p:nvCxnSpPr>
          <p:cNvPr id="47" name="Прямая соединительная линия 46"/>
          <p:cNvCxnSpPr/>
          <p:nvPr userDrawn="1"/>
        </p:nvCxnSpPr>
        <p:spPr>
          <a:xfrm flipV="1">
            <a:off x="2954538" y="360363"/>
            <a:ext cx="413147" cy="550864"/>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userDrawn="1"/>
        </p:nvCxnSpPr>
        <p:spPr>
          <a:xfrm flipV="1">
            <a:off x="7271741" y="4692649"/>
            <a:ext cx="1085852" cy="1447803"/>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3" name="Текст 7"/>
          <p:cNvSpPr>
            <a:spLocks noGrp="1"/>
          </p:cNvSpPr>
          <p:nvPr>
            <p:ph type="body" sz="quarter" idx="40" hasCustomPrompt="1"/>
          </p:nvPr>
        </p:nvSpPr>
        <p:spPr>
          <a:xfrm>
            <a:off x="7272337" y="179103"/>
            <a:ext cx="1079897" cy="361951"/>
          </a:xfrm>
        </p:spPr>
        <p:txBody>
          <a:bodyPr tIns="0" anchor="ctr" anchorCtr="0">
            <a:noAutofit/>
          </a:bodyPr>
          <a:lstStyle>
            <a:lvl1pPr algn="r">
              <a:lnSpc>
                <a:spcPct val="100000"/>
              </a:lnSpc>
              <a:defRPr sz="600" b="0" baseline="0">
                <a:solidFill>
                  <a:schemeClr val="tx1">
                    <a:alpha val="50000"/>
                  </a:schemeClr>
                </a:solidFill>
                <a:latin typeface="Montserrat" panose="02000505000000020004" pitchFamily="2" charset="0"/>
              </a:defRPr>
            </a:lvl1pPr>
            <a:lvl2pPr algn="ctr">
              <a:defRPr/>
            </a:lvl2pPr>
            <a:lvl3pPr algn="ctr">
              <a:defRPr/>
            </a:lvl3pPr>
            <a:lvl4pPr algn="ctr">
              <a:lnSpc>
                <a:spcPct val="150000"/>
              </a:lnSpc>
              <a:defRPr/>
            </a:lvl4pPr>
            <a:lvl5pPr algn="ctr">
              <a:defRPr/>
            </a:lvl5pPr>
          </a:lstStyle>
          <a:p>
            <a:pPr lvl="0"/>
            <a:r>
              <a:rPr lang="en-US" dirty="0"/>
              <a:t>www.yourcompany.com</a:t>
            </a:r>
          </a:p>
        </p:txBody>
      </p:sp>
      <p:sp>
        <p:nvSpPr>
          <p:cNvPr id="14" name="Текст 7"/>
          <p:cNvSpPr>
            <a:spLocks noGrp="1"/>
          </p:cNvSpPr>
          <p:nvPr>
            <p:ph type="body" sz="quarter" idx="41" hasCustomPrompt="1"/>
          </p:nvPr>
        </p:nvSpPr>
        <p:spPr>
          <a:xfrm>
            <a:off x="251223" y="179389"/>
            <a:ext cx="1079897" cy="361951"/>
          </a:xfrm>
        </p:spPr>
        <p:txBody>
          <a:bodyPr tIns="0" anchor="ctr" anchorCtr="0">
            <a:noAutofit/>
          </a:bodyPr>
          <a:lstStyle>
            <a:lvl1pPr algn="l">
              <a:lnSpc>
                <a:spcPct val="100000"/>
              </a:lnSpc>
              <a:defRPr sz="600" b="0" spc="225" baseline="0">
                <a:solidFill>
                  <a:schemeClr val="tx1">
                    <a:alpha val="80000"/>
                  </a:schemeClr>
                </a:solidFill>
                <a:latin typeface="+mj-lt"/>
              </a:defRPr>
            </a:lvl1pPr>
            <a:lvl2pPr algn="ctr">
              <a:defRPr/>
            </a:lvl2pPr>
            <a:lvl3pPr algn="ctr">
              <a:defRPr/>
            </a:lvl3pPr>
            <a:lvl4pPr algn="ctr">
              <a:lnSpc>
                <a:spcPct val="150000"/>
              </a:lnSpc>
              <a:defRPr/>
            </a:lvl4pPr>
            <a:lvl5pPr algn="ctr">
              <a:defRPr/>
            </a:lvl5pPr>
          </a:lstStyle>
          <a:p>
            <a:pPr lvl="0"/>
            <a:r>
              <a:rPr lang="en-US" dirty="0"/>
              <a:t>ALTEZZA</a:t>
            </a:r>
          </a:p>
        </p:txBody>
      </p:sp>
      <p:sp>
        <p:nvSpPr>
          <p:cNvPr id="26" name="Shape 427"/>
          <p:cNvSpPr>
            <a:spLocks noGrp="1"/>
          </p:cNvSpPr>
          <p:nvPr>
            <p:ph type="body" sz="quarter" idx="52" hasCustomPrompt="1"/>
          </p:nvPr>
        </p:nvSpPr>
        <p:spPr>
          <a:xfrm>
            <a:off x="5638206" y="1443039"/>
            <a:ext cx="2700933" cy="2527300"/>
          </a:xfrm>
          <a:prstGeom prst="rect">
            <a:avLst/>
          </a:prstGeom>
        </p:spPr>
        <p:txBody>
          <a:bodyPr anchor="t" anchorCtr="0">
            <a:normAutofit/>
          </a:bodyPr>
          <a:lstStyle>
            <a:lvl1pPr algn="r">
              <a:lnSpc>
                <a:spcPct val="100000"/>
              </a:lnSpc>
              <a:defRPr sz="4050" b="0" spc="-34">
                <a:solidFill>
                  <a:schemeClr val="tx1"/>
                </a:solidFill>
                <a:latin typeface="+mj-lt"/>
              </a:defRPr>
            </a:lvl1pPr>
          </a:lstStyle>
          <a:p>
            <a:pPr lvl="0"/>
            <a:r>
              <a:rPr lang="en-US" dirty="0"/>
              <a:t>Title</a:t>
            </a:r>
          </a:p>
        </p:txBody>
      </p:sp>
      <p:sp>
        <p:nvSpPr>
          <p:cNvPr id="12" name="Текст 7"/>
          <p:cNvSpPr>
            <a:spLocks noGrp="1"/>
          </p:cNvSpPr>
          <p:nvPr>
            <p:ph type="body" sz="quarter" idx="39" hasCustomPrompt="1"/>
          </p:nvPr>
        </p:nvSpPr>
        <p:spPr>
          <a:xfrm>
            <a:off x="794149" y="1443040"/>
            <a:ext cx="4320776" cy="3249611"/>
          </a:xfrm>
        </p:spPr>
        <p:txBody>
          <a:bodyPr tIns="164592">
            <a:noAutofit/>
          </a:bodyPr>
          <a:lstStyle>
            <a:lvl1pPr algn="just">
              <a:lnSpc>
                <a:spcPct val="150000"/>
              </a:lnSpc>
              <a:defRPr sz="750" b="0" baseline="0">
                <a:solidFill>
                  <a:schemeClr val="tx1">
                    <a:alpha val="70000"/>
                  </a:schemeClr>
                </a:solidFill>
              </a:defRPr>
            </a:lvl1pPr>
            <a:lvl2pPr algn="ctr">
              <a:defRPr/>
            </a:lvl2pPr>
            <a:lvl3pPr algn="ctr">
              <a:defRPr/>
            </a:lvl3pPr>
            <a:lvl4pPr algn="ctr">
              <a:lnSpc>
                <a:spcPct val="150000"/>
              </a:lnSpc>
              <a:defRPr/>
            </a:lvl4pPr>
            <a:lvl5pPr algn="ctr">
              <a:defRPr/>
            </a:lvl5pPr>
          </a:lstStyle>
          <a:p>
            <a:pPr lvl="0"/>
            <a:r>
              <a:rPr lang="en-US" dirty="0"/>
              <a:t>Text</a:t>
            </a:r>
          </a:p>
        </p:txBody>
      </p:sp>
      <p:sp>
        <p:nvSpPr>
          <p:cNvPr id="22" name="Текст 7"/>
          <p:cNvSpPr>
            <a:spLocks noGrp="1"/>
          </p:cNvSpPr>
          <p:nvPr>
            <p:ph type="body" sz="quarter" idx="53" hasCustomPrompt="1"/>
          </p:nvPr>
        </p:nvSpPr>
        <p:spPr>
          <a:xfrm>
            <a:off x="794150" y="5053014"/>
            <a:ext cx="7558085" cy="486519"/>
          </a:xfrm>
        </p:spPr>
        <p:txBody>
          <a:bodyPr tIns="164592">
            <a:noAutofit/>
          </a:bodyPr>
          <a:lstStyle>
            <a:lvl1pPr algn="l">
              <a:lnSpc>
                <a:spcPct val="150000"/>
              </a:lnSpc>
              <a:defRPr sz="750" b="0" spc="225" baseline="0">
                <a:solidFill>
                  <a:schemeClr val="tx1"/>
                </a:solidFill>
              </a:defRPr>
            </a:lvl1pPr>
            <a:lvl2pPr algn="ctr">
              <a:defRPr/>
            </a:lvl2pPr>
            <a:lvl3pPr algn="ctr">
              <a:defRPr/>
            </a:lvl3pPr>
            <a:lvl4pPr algn="ctr">
              <a:lnSpc>
                <a:spcPct val="150000"/>
              </a:lnSpc>
              <a:defRPr/>
            </a:lvl4pPr>
            <a:lvl5pPr algn="ctr">
              <a:defRPr/>
            </a:lvl5pPr>
          </a:lstStyle>
          <a:p>
            <a:pPr lvl="0"/>
            <a:r>
              <a:rPr lang="en-US" dirty="0"/>
              <a:t>Text</a:t>
            </a:r>
          </a:p>
        </p:txBody>
      </p:sp>
      <p:sp>
        <p:nvSpPr>
          <p:cNvPr id="17" name="Прямоугольный треугольник 16"/>
          <p:cNvSpPr/>
          <p:nvPr userDrawn="1"/>
        </p:nvSpPr>
        <p:spPr bwMode="auto">
          <a:xfrm flipH="1">
            <a:off x="8392738" y="5775325"/>
            <a:ext cx="751263" cy="1082675"/>
          </a:xfrm>
          <a:prstGeom prst="rtTriangle">
            <a:avLst/>
          </a:prstGeom>
          <a:solidFill>
            <a:schemeClr val="accent1"/>
          </a:solidFill>
          <a:ln>
            <a:noFill/>
          </a:ln>
        </p:spPr>
        <p:txBody>
          <a:bodyPr vert="horz" wrap="square" lIns="68580" tIns="34290" rIns="68580" bIns="34290" numCol="1" rtlCol="0" anchor="t" anchorCtr="0" compatLnSpc="1">
            <a:prstTxWarp prst="textNoShape">
              <a:avLst/>
            </a:prstTxWarp>
          </a:bodyPr>
          <a:lstStyle/>
          <a:p>
            <a:pPr algn="ctr"/>
            <a:endParaRPr lang="en-US" sz="1350" dirty="0"/>
          </a:p>
        </p:txBody>
      </p:sp>
    </p:spTree>
    <p:extLst>
      <p:ext uri="{BB962C8B-B14F-4D97-AF65-F5344CB8AC3E}">
        <p14:creationId xmlns:p14="http://schemas.microsoft.com/office/powerpoint/2010/main" val="374860249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400"/>
                                        <p:tgtEl>
                                          <p:spTgt spid="26">
                                            <p:txEl>
                                              <p:pRg st="0" end="0"/>
                                            </p:txEl>
                                          </p:spTgt>
                                        </p:tgtEl>
                                      </p:cBhvr>
                                    </p:animEffect>
                                    <p:anim calcmode="lin" valueType="num">
                                      <p:cBhvr>
                                        <p:cTn id="8" dur="4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6">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4"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800" fill="hold"/>
                                        <p:tgtEl>
                                          <p:spTgt spid="12"/>
                                        </p:tgtEl>
                                        <p:attrNameLst>
                                          <p:attrName>ppt_x</p:attrName>
                                        </p:attrNameLst>
                                      </p:cBhvr>
                                      <p:tavLst>
                                        <p:tav tm="0">
                                          <p:val>
                                            <p:strVal val="#ppt_x"/>
                                          </p:val>
                                        </p:tav>
                                        <p:tav tm="100000">
                                          <p:val>
                                            <p:strVal val="#ppt_x"/>
                                          </p:val>
                                        </p:tav>
                                      </p:tavLst>
                                    </p:anim>
                                    <p:anim calcmode="lin" valueType="num">
                                      <p:cBhvr additive="base">
                                        <p:cTn id="13" dur="8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iterate type="wd">
                                    <p:tmPct val="5000"/>
                                  </p:iterate>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800" fill="hold"/>
                                        <p:tgtEl>
                                          <p:spTgt spid="22"/>
                                        </p:tgtEl>
                                        <p:attrNameLst>
                                          <p:attrName>ppt_x</p:attrName>
                                        </p:attrNameLst>
                                      </p:cBhvr>
                                      <p:tavLst>
                                        <p:tav tm="0">
                                          <p:val>
                                            <p:strVal val="#ppt_x"/>
                                          </p:val>
                                        </p:tav>
                                        <p:tav tm="100000">
                                          <p:val>
                                            <p:strVal val="#ppt_x"/>
                                          </p:val>
                                        </p:tav>
                                      </p:tavLst>
                                    </p:anim>
                                    <p:anim calcmode="lin" valueType="num">
                                      <p:cBhvr additive="base">
                                        <p:cTn id="17" dur="8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400"/>
                        <p:tgtEl>
                          <p:spTgt spid="26"/>
                        </p:tgtEl>
                      </p:cBhvr>
                    </p:animEffect>
                    <p:anim calcmode="lin" valueType="num">
                      <p:cBhvr>
                        <p:cTn dur="400" fill="hold"/>
                        <p:tgtEl>
                          <p:spTgt spid="26"/>
                        </p:tgtEl>
                        <p:attrNameLst>
                          <p:attrName>ppt_x</p:attrName>
                        </p:attrNameLst>
                      </p:cBhvr>
                      <p:tavLst>
                        <p:tav tm="0">
                          <p:val>
                            <p:strVal val="#ppt_x"/>
                          </p:val>
                        </p:tav>
                        <p:tav tm="100000">
                          <p:val>
                            <p:strVal val="#ppt_x"/>
                          </p:val>
                        </p:tav>
                      </p:tavLst>
                    </p:anim>
                    <p:anim calcmode="lin" valueType="num">
                      <p:cBhvr>
                        <p:cTn dur="400" fill="hold"/>
                        <p:tgtEl>
                          <p:spTgt spid="26"/>
                        </p:tgtEl>
                        <p:attrNameLst>
                          <p:attrName>ppt_y</p:attrName>
                        </p:attrNameLst>
                      </p:cBhvr>
                      <p:tavLst>
                        <p:tav tm="0">
                          <p:val>
                            <p:strVal val="#ppt_y+.1"/>
                          </p:val>
                        </p:tav>
                        <p:tav tm="100000">
                          <p:val>
                            <p:strVal val="#ppt_y"/>
                          </p:val>
                        </p:tav>
                      </p:tavLst>
                    </p:anim>
                  </p:childTnLst>
                </p:cTn>
              </p:par>
            </p:tnLst>
          </p:tmpl>
        </p:tmplLst>
      </p:bldP>
      <p:bldP spid="12" grpId="0">
        <p:tmplLst>
          <p:tmpl>
            <p:tnLst>
              <p:par>
                <p:cTn presetID="2" presetClass="entr" presetSubtype="4"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800" fill="hold"/>
                        <p:tgtEl>
                          <p:spTgt spid="12"/>
                        </p:tgtEl>
                        <p:attrNameLst>
                          <p:attrName>ppt_x</p:attrName>
                        </p:attrNameLst>
                      </p:cBhvr>
                      <p:tavLst>
                        <p:tav tm="0">
                          <p:val>
                            <p:strVal val="#ppt_x"/>
                          </p:val>
                        </p:tav>
                        <p:tav tm="100000">
                          <p:val>
                            <p:strVal val="#ppt_x"/>
                          </p:val>
                        </p:tav>
                      </p:tavLst>
                    </p:anim>
                    <p:anim calcmode="lin" valueType="num">
                      <p:cBhvr additive="base">
                        <p:cTn dur="800" fill="hold"/>
                        <p:tgtEl>
                          <p:spTgt spid="12"/>
                        </p:tgtEl>
                        <p:attrNameLst>
                          <p:attrName>ppt_y</p:attrName>
                        </p:attrNameLst>
                      </p:cBhvr>
                      <p:tavLst>
                        <p:tav tm="0">
                          <p:val>
                            <p:strVal val="1+#ppt_h/2"/>
                          </p:val>
                        </p:tav>
                        <p:tav tm="100000">
                          <p:val>
                            <p:strVal val="#ppt_y"/>
                          </p:val>
                        </p:tav>
                      </p:tavLst>
                    </p:anim>
                  </p:childTnLst>
                </p:cTn>
              </p:par>
            </p:tnLst>
          </p:tmpl>
        </p:tmplLst>
      </p:bldP>
      <p:bldP spid="22" grpId="0">
        <p:tmplLst>
          <p:tmpl>
            <p:tnLst>
              <p:par>
                <p:cTn presetID="2" presetClass="entr" presetSubtype="4" decel="100000" fill="hold" nodeType="withEffect">
                  <p:stCondLst>
                    <p:cond delay="0"/>
                  </p:stCondLst>
                  <p:iterate type="wd">
                    <p:tmPct val="5000"/>
                  </p:iterate>
                  <p:childTnLst>
                    <p:set>
                      <p:cBhvr>
                        <p:cTn dur="1" fill="hold">
                          <p:stCondLst>
                            <p:cond delay="0"/>
                          </p:stCondLst>
                        </p:cTn>
                        <p:tgtEl>
                          <p:spTgt spid="22"/>
                        </p:tgtEl>
                        <p:attrNameLst>
                          <p:attrName>style.visibility</p:attrName>
                        </p:attrNameLst>
                      </p:cBhvr>
                      <p:to>
                        <p:strVal val="visible"/>
                      </p:to>
                    </p:set>
                    <p:anim calcmode="lin" valueType="num">
                      <p:cBhvr additive="base">
                        <p:cTn dur="800" fill="hold"/>
                        <p:tgtEl>
                          <p:spTgt spid="22"/>
                        </p:tgtEl>
                        <p:attrNameLst>
                          <p:attrName>ppt_x</p:attrName>
                        </p:attrNameLst>
                      </p:cBhvr>
                      <p:tavLst>
                        <p:tav tm="0">
                          <p:val>
                            <p:strVal val="#ppt_x"/>
                          </p:val>
                        </p:tav>
                        <p:tav tm="100000">
                          <p:val>
                            <p:strVal val="#ppt_x"/>
                          </p:val>
                        </p:tav>
                      </p:tavLst>
                    </p:anim>
                    <p:anim calcmode="lin" valueType="num">
                      <p:cBhvr additive="base">
                        <p:cTn dur="800" fill="hold"/>
                        <p:tgtEl>
                          <p:spTgt spid="22"/>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071">
    <p:spTree>
      <p:nvGrpSpPr>
        <p:cNvPr id="1" name=""/>
        <p:cNvGrpSpPr/>
        <p:nvPr/>
      </p:nvGrpSpPr>
      <p:grpSpPr>
        <a:xfrm>
          <a:off x="0" y="0"/>
          <a:ext cx="0" cy="0"/>
          <a:chOff x="0" y="0"/>
          <a:chExt cx="0" cy="0"/>
        </a:xfrm>
      </p:grpSpPr>
      <p:sp>
        <p:nvSpPr>
          <p:cNvPr id="10" name="Полилиния 9"/>
          <p:cNvSpPr/>
          <p:nvPr userDrawn="1"/>
        </p:nvSpPr>
        <p:spPr bwMode="auto">
          <a:xfrm>
            <a:off x="2412207" y="0"/>
            <a:ext cx="6731794" cy="6858000"/>
          </a:xfrm>
          <a:custGeom>
            <a:avLst/>
            <a:gdLst>
              <a:gd name="connsiteX0" fmla="*/ 6869416 w 8975725"/>
              <a:gd name="connsiteY0" fmla="*/ 0 h 6858000"/>
              <a:gd name="connsiteX1" fmla="*/ 8975725 w 8975725"/>
              <a:gd name="connsiteY1" fmla="*/ 0 h 6858000"/>
              <a:gd name="connsiteX2" fmla="*/ 8975725 w 8975725"/>
              <a:gd name="connsiteY2" fmla="*/ 6858000 h 6858000"/>
              <a:gd name="connsiteX3" fmla="*/ 0 w 89757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75725" h="6858000">
                <a:moveTo>
                  <a:pt x="6869416" y="0"/>
                </a:moveTo>
                <a:lnTo>
                  <a:pt x="8975725" y="0"/>
                </a:lnTo>
                <a:lnTo>
                  <a:pt x="8975725" y="6858000"/>
                </a:lnTo>
                <a:lnTo>
                  <a:pt x="0" y="6858000"/>
                </a:lnTo>
                <a:close/>
              </a:path>
            </a:pathLst>
          </a:custGeom>
          <a:solidFill>
            <a:schemeClr val="tx1">
              <a:alpha val="5000"/>
            </a:schemeClr>
          </a:solidFill>
          <a:ln>
            <a:noFill/>
          </a:ln>
        </p:spPr>
        <p:txBody>
          <a:bodyPr vert="horz" wrap="square" lIns="68580" tIns="34290" rIns="68580" bIns="34290" numCol="1" rtlCol="0" anchor="t" anchorCtr="0" compatLnSpc="1">
            <a:prstTxWarp prst="textNoShape">
              <a:avLst/>
            </a:prstTxWarp>
            <a:noAutofit/>
          </a:bodyPr>
          <a:lstStyle/>
          <a:p>
            <a:pPr algn="ctr"/>
            <a:endParaRPr lang="en-US" sz="1350"/>
          </a:p>
        </p:txBody>
      </p:sp>
      <p:sp>
        <p:nvSpPr>
          <p:cNvPr id="11" name="Номер слайда 21"/>
          <p:cNvSpPr>
            <a:spLocks noGrp="1"/>
          </p:cNvSpPr>
          <p:nvPr>
            <p:ph type="sldNum" sz="quarter" idx="4"/>
          </p:nvPr>
        </p:nvSpPr>
        <p:spPr>
          <a:xfrm>
            <a:off x="8586789" y="179389"/>
            <a:ext cx="305991" cy="361951"/>
          </a:xfrm>
          <a:prstGeom prst="rect">
            <a:avLst/>
          </a:prstGeom>
          <a:noFill/>
        </p:spPr>
        <p:txBody>
          <a:bodyPr vert="horz" lIns="0" tIns="0" rIns="0" bIns="0" rtlCol="0" anchor="ctr"/>
          <a:lstStyle>
            <a:lvl1pPr algn="r">
              <a:defRPr sz="602" b="1">
                <a:solidFill>
                  <a:schemeClr val="tx1">
                    <a:alpha val="50000"/>
                  </a:schemeClr>
                </a:solidFill>
                <a:latin typeface="+mj-lt"/>
              </a:defRPr>
            </a:lvl1pPr>
          </a:lstStyle>
          <a:p>
            <a:fld id="{D8D877B3-D348-4611-9BDB-C5374591D951}" type="slidenum">
              <a:rPr lang="en-US" smtClean="0"/>
              <a:pPr/>
              <a:t>‹#›</a:t>
            </a:fld>
            <a:endParaRPr lang="en-US" dirty="0"/>
          </a:p>
        </p:txBody>
      </p:sp>
      <p:sp>
        <p:nvSpPr>
          <p:cNvPr id="12" name="Текст 7"/>
          <p:cNvSpPr>
            <a:spLocks noGrp="1"/>
          </p:cNvSpPr>
          <p:nvPr>
            <p:ph type="body" sz="quarter" idx="40" hasCustomPrompt="1"/>
          </p:nvPr>
        </p:nvSpPr>
        <p:spPr>
          <a:xfrm>
            <a:off x="7272337" y="179103"/>
            <a:ext cx="1079897" cy="361951"/>
          </a:xfrm>
        </p:spPr>
        <p:txBody>
          <a:bodyPr tIns="0" anchor="ctr" anchorCtr="0">
            <a:noAutofit/>
          </a:bodyPr>
          <a:lstStyle>
            <a:lvl1pPr algn="r">
              <a:lnSpc>
                <a:spcPct val="100000"/>
              </a:lnSpc>
              <a:defRPr sz="600" b="0" baseline="0">
                <a:solidFill>
                  <a:schemeClr val="tx1">
                    <a:alpha val="50000"/>
                  </a:schemeClr>
                </a:solidFill>
                <a:latin typeface="Montserrat" panose="02000505000000020004" pitchFamily="2" charset="0"/>
              </a:defRPr>
            </a:lvl1pPr>
            <a:lvl2pPr algn="ctr">
              <a:defRPr/>
            </a:lvl2pPr>
            <a:lvl3pPr algn="ctr">
              <a:defRPr/>
            </a:lvl3pPr>
            <a:lvl4pPr algn="ctr">
              <a:lnSpc>
                <a:spcPct val="150000"/>
              </a:lnSpc>
              <a:defRPr/>
            </a:lvl4pPr>
            <a:lvl5pPr algn="ctr">
              <a:defRPr/>
            </a:lvl5pPr>
          </a:lstStyle>
          <a:p>
            <a:pPr lvl="0"/>
            <a:r>
              <a:rPr lang="en-US" dirty="0"/>
              <a:t>www.yourcompany.com</a:t>
            </a:r>
          </a:p>
        </p:txBody>
      </p:sp>
      <p:sp>
        <p:nvSpPr>
          <p:cNvPr id="13" name="Текст 7"/>
          <p:cNvSpPr>
            <a:spLocks noGrp="1"/>
          </p:cNvSpPr>
          <p:nvPr>
            <p:ph type="body" sz="quarter" idx="41" hasCustomPrompt="1"/>
          </p:nvPr>
        </p:nvSpPr>
        <p:spPr>
          <a:xfrm>
            <a:off x="251223" y="179389"/>
            <a:ext cx="1079897" cy="361951"/>
          </a:xfrm>
        </p:spPr>
        <p:txBody>
          <a:bodyPr tIns="0" anchor="ctr" anchorCtr="0">
            <a:noAutofit/>
          </a:bodyPr>
          <a:lstStyle>
            <a:lvl1pPr algn="l">
              <a:lnSpc>
                <a:spcPct val="100000"/>
              </a:lnSpc>
              <a:defRPr sz="600" b="0" spc="225" baseline="0">
                <a:solidFill>
                  <a:schemeClr val="tx1">
                    <a:alpha val="80000"/>
                  </a:schemeClr>
                </a:solidFill>
                <a:latin typeface="+mj-lt"/>
              </a:defRPr>
            </a:lvl1pPr>
            <a:lvl2pPr algn="ctr">
              <a:defRPr/>
            </a:lvl2pPr>
            <a:lvl3pPr algn="ctr">
              <a:defRPr/>
            </a:lvl3pPr>
            <a:lvl4pPr algn="ctr">
              <a:lnSpc>
                <a:spcPct val="150000"/>
              </a:lnSpc>
              <a:defRPr/>
            </a:lvl4pPr>
            <a:lvl5pPr algn="ctr">
              <a:defRPr/>
            </a:lvl5pPr>
          </a:lstStyle>
          <a:p>
            <a:pPr lvl="0"/>
            <a:r>
              <a:rPr lang="en-US" dirty="0"/>
              <a:t>ALTEZZA</a:t>
            </a:r>
          </a:p>
        </p:txBody>
      </p:sp>
      <p:sp>
        <p:nvSpPr>
          <p:cNvPr id="20" name="Текст 7"/>
          <p:cNvSpPr>
            <a:spLocks noGrp="1"/>
          </p:cNvSpPr>
          <p:nvPr>
            <p:ph type="body" sz="quarter" idx="39" hasCustomPrompt="1"/>
          </p:nvPr>
        </p:nvSpPr>
        <p:spPr>
          <a:xfrm>
            <a:off x="791766" y="3767767"/>
            <a:ext cx="3239691" cy="1826584"/>
          </a:xfrm>
        </p:spPr>
        <p:txBody>
          <a:bodyPr tIns="45720">
            <a:noAutofit/>
          </a:bodyPr>
          <a:lstStyle>
            <a:lvl1pPr algn="l">
              <a:lnSpc>
                <a:spcPct val="150000"/>
              </a:lnSpc>
              <a:defRPr sz="750" b="0" baseline="0">
                <a:solidFill>
                  <a:schemeClr val="tx1">
                    <a:alpha val="70000"/>
                  </a:schemeClr>
                </a:solidFill>
              </a:defRPr>
            </a:lvl1pPr>
            <a:lvl2pPr algn="ctr">
              <a:defRPr/>
            </a:lvl2pPr>
            <a:lvl3pPr algn="ctr">
              <a:defRPr/>
            </a:lvl3pPr>
            <a:lvl4pPr algn="ctr">
              <a:lnSpc>
                <a:spcPct val="150000"/>
              </a:lnSpc>
              <a:defRPr/>
            </a:lvl4pPr>
            <a:lvl5pPr algn="ctr">
              <a:defRPr/>
            </a:lvl5pPr>
          </a:lstStyle>
          <a:p>
            <a:pPr lvl="0"/>
            <a:r>
              <a:rPr lang="en-US" dirty="0"/>
              <a:t>Text</a:t>
            </a:r>
          </a:p>
        </p:txBody>
      </p:sp>
      <p:sp>
        <p:nvSpPr>
          <p:cNvPr id="24" name="Текст 7"/>
          <p:cNvSpPr>
            <a:spLocks noGrp="1"/>
          </p:cNvSpPr>
          <p:nvPr>
            <p:ph type="body" sz="quarter" idx="46" hasCustomPrompt="1"/>
          </p:nvPr>
        </p:nvSpPr>
        <p:spPr>
          <a:xfrm>
            <a:off x="799426" y="3250240"/>
            <a:ext cx="3224376" cy="360363"/>
          </a:xfrm>
        </p:spPr>
        <p:txBody>
          <a:bodyPr>
            <a:noAutofit/>
          </a:bodyPr>
          <a:lstStyle>
            <a:lvl1pPr algn="l">
              <a:lnSpc>
                <a:spcPct val="150000"/>
              </a:lnSpc>
              <a:defRPr sz="750" b="0" baseline="0">
                <a:solidFill>
                  <a:schemeClr val="tx1"/>
                </a:solidFill>
                <a:latin typeface="+mj-lt"/>
              </a:defRPr>
            </a:lvl1pPr>
            <a:lvl2pPr algn="ctr">
              <a:defRPr/>
            </a:lvl2pPr>
            <a:lvl3pPr algn="ctr">
              <a:defRPr/>
            </a:lvl3pPr>
            <a:lvl4pPr algn="ctr">
              <a:lnSpc>
                <a:spcPct val="150000"/>
              </a:lnSpc>
              <a:defRPr/>
            </a:lvl4pPr>
            <a:lvl5pPr algn="ctr">
              <a:defRPr/>
            </a:lvl5pPr>
          </a:lstStyle>
          <a:p>
            <a:pPr lvl="0"/>
            <a:r>
              <a:rPr lang="en-US" dirty="0"/>
              <a:t>Subtitle</a:t>
            </a:r>
          </a:p>
        </p:txBody>
      </p:sp>
      <p:sp>
        <p:nvSpPr>
          <p:cNvPr id="29" name="Freeform 954"/>
          <p:cNvSpPr>
            <a:spLocks noEditPoints="1"/>
          </p:cNvSpPr>
          <p:nvPr userDrawn="1"/>
        </p:nvSpPr>
        <p:spPr bwMode="auto">
          <a:xfrm>
            <a:off x="791765" y="2985426"/>
            <a:ext cx="202350" cy="186233"/>
          </a:xfrm>
          <a:custGeom>
            <a:avLst/>
            <a:gdLst>
              <a:gd name="T0" fmla="*/ 346 w 449"/>
              <a:gd name="T1" fmla="*/ 311 h 311"/>
              <a:gd name="T2" fmla="*/ 89 w 449"/>
              <a:gd name="T3" fmla="*/ 310 h 311"/>
              <a:gd name="T4" fmla="*/ 5 w 449"/>
              <a:gd name="T5" fmla="*/ 235 h 311"/>
              <a:gd name="T6" fmla="*/ 68 w 449"/>
              <a:gd name="T7" fmla="*/ 131 h 311"/>
              <a:gd name="T8" fmla="*/ 126 w 449"/>
              <a:gd name="T9" fmla="*/ 14 h 311"/>
              <a:gd name="T10" fmla="*/ 205 w 449"/>
              <a:gd name="T11" fmla="*/ 9 h 311"/>
              <a:gd name="T12" fmla="*/ 263 w 449"/>
              <a:gd name="T13" fmla="*/ 54 h 311"/>
              <a:gd name="T14" fmla="*/ 339 w 449"/>
              <a:gd name="T15" fmla="*/ 52 h 311"/>
              <a:gd name="T16" fmla="*/ 376 w 449"/>
              <a:gd name="T17" fmla="*/ 125 h 311"/>
              <a:gd name="T18" fmla="*/ 446 w 449"/>
              <a:gd name="T19" fmla="*/ 223 h 311"/>
              <a:gd name="T20" fmla="*/ 346 w 449"/>
              <a:gd name="T21" fmla="*/ 311 h 311"/>
              <a:gd name="T22" fmla="*/ 172 w 449"/>
              <a:gd name="T23" fmla="*/ 42 h 311"/>
              <a:gd name="T24" fmla="*/ 142 w 449"/>
              <a:gd name="T25" fmla="*/ 48 h 311"/>
              <a:gd name="T26" fmla="*/ 109 w 449"/>
              <a:gd name="T27" fmla="*/ 135 h 311"/>
              <a:gd name="T28" fmla="*/ 109 w 449"/>
              <a:gd name="T29" fmla="*/ 151 h 311"/>
              <a:gd name="T30" fmla="*/ 97 w 449"/>
              <a:gd name="T31" fmla="*/ 161 h 311"/>
              <a:gd name="T32" fmla="*/ 43 w 449"/>
              <a:gd name="T33" fmla="*/ 229 h 311"/>
              <a:gd name="T34" fmla="*/ 89 w 449"/>
              <a:gd name="T35" fmla="*/ 272 h 311"/>
              <a:gd name="T36" fmla="*/ 89 w 449"/>
              <a:gd name="T37" fmla="*/ 272 h 311"/>
              <a:gd name="T38" fmla="*/ 346 w 449"/>
              <a:gd name="T39" fmla="*/ 272 h 311"/>
              <a:gd name="T40" fmla="*/ 407 w 449"/>
              <a:gd name="T41" fmla="*/ 221 h 311"/>
              <a:gd name="T42" fmla="*/ 352 w 449"/>
              <a:gd name="T43" fmla="*/ 158 h 311"/>
              <a:gd name="T44" fmla="*/ 338 w 449"/>
              <a:gd name="T45" fmla="*/ 150 h 311"/>
              <a:gd name="T46" fmla="*/ 336 w 449"/>
              <a:gd name="T47" fmla="*/ 135 h 311"/>
              <a:gd name="T48" fmla="*/ 320 w 449"/>
              <a:gd name="T49" fmla="*/ 86 h 311"/>
              <a:gd name="T50" fmla="*/ 271 w 449"/>
              <a:gd name="T51" fmla="*/ 95 h 311"/>
              <a:gd name="T52" fmla="*/ 255 w 449"/>
              <a:gd name="T53" fmla="*/ 100 h 311"/>
              <a:gd name="T54" fmla="*/ 241 w 449"/>
              <a:gd name="T55" fmla="*/ 90 h 311"/>
              <a:gd name="T56" fmla="*/ 172 w 449"/>
              <a:gd name="T57" fmla="*/ 4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9" h="311">
                <a:moveTo>
                  <a:pt x="346" y="311"/>
                </a:moveTo>
                <a:cubicBezTo>
                  <a:pt x="250" y="311"/>
                  <a:pt x="92" y="310"/>
                  <a:pt x="89" y="310"/>
                </a:cubicBezTo>
                <a:cubicBezTo>
                  <a:pt x="47" y="310"/>
                  <a:pt x="11" y="279"/>
                  <a:pt x="5" y="235"/>
                </a:cubicBezTo>
                <a:cubicBezTo>
                  <a:pt x="0" y="201"/>
                  <a:pt x="14" y="155"/>
                  <a:pt x="68" y="131"/>
                </a:cubicBezTo>
                <a:cubicBezTo>
                  <a:pt x="55" y="78"/>
                  <a:pt x="85" y="33"/>
                  <a:pt x="126" y="14"/>
                </a:cubicBezTo>
                <a:cubicBezTo>
                  <a:pt x="151" y="2"/>
                  <a:pt x="179" y="0"/>
                  <a:pt x="205" y="9"/>
                </a:cubicBezTo>
                <a:cubicBezTo>
                  <a:pt x="228" y="16"/>
                  <a:pt x="248" y="32"/>
                  <a:pt x="263" y="54"/>
                </a:cubicBezTo>
                <a:cubicBezTo>
                  <a:pt x="287" y="40"/>
                  <a:pt x="315" y="39"/>
                  <a:pt x="339" y="52"/>
                </a:cubicBezTo>
                <a:cubicBezTo>
                  <a:pt x="359" y="64"/>
                  <a:pt x="378" y="88"/>
                  <a:pt x="376" y="125"/>
                </a:cubicBezTo>
                <a:cubicBezTo>
                  <a:pt x="428" y="140"/>
                  <a:pt x="449" y="185"/>
                  <a:pt x="446" y="223"/>
                </a:cubicBezTo>
                <a:cubicBezTo>
                  <a:pt x="443" y="265"/>
                  <a:pt x="410" y="311"/>
                  <a:pt x="346" y="311"/>
                </a:cubicBezTo>
                <a:close/>
                <a:moveTo>
                  <a:pt x="172" y="42"/>
                </a:moveTo>
                <a:cubicBezTo>
                  <a:pt x="161" y="42"/>
                  <a:pt x="151" y="44"/>
                  <a:pt x="142" y="48"/>
                </a:cubicBezTo>
                <a:cubicBezTo>
                  <a:pt x="114" y="61"/>
                  <a:pt x="92" y="94"/>
                  <a:pt x="109" y="135"/>
                </a:cubicBezTo>
                <a:cubicBezTo>
                  <a:pt x="111" y="140"/>
                  <a:pt x="111" y="146"/>
                  <a:pt x="109" y="151"/>
                </a:cubicBezTo>
                <a:cubicBezTo>
                  <a:pt x="107" y="156"/>
                  <a:pt x="102" y="159"/>
                  <a:pt x="97" y="161"/>
                </a:cubicBezTo>
                <a:cubicBezTo>
                  <a:pt x="40" y="179"/>
                  <a:pt x="41" y="218"/>
                  <a:pt x="43" y="229"/>
                </a:cubicBezTo>
                <a:cubicBezTo>
                  <a:pt x="46" y="250"/>
                  <a:pt x="63" y="272"/>
                  <a:pt x="89" y="272"/>
                </a:cubicBezTo>
                <a:cubicBezTo>
                  <a:pt x="89" y="272"/>
                  <a:pt x="89" y="272"/>
                  <a:pt x="89" y="272"/>
                </a:cubicBezTo>
                <a:cubicBezTo>
                  <a:pt x="91" y="272"/>
                  <a:pt x="250" y="272"/>
                  <a:pt x="346" y="272"/>
                </a:cubicBezTo>
                <a:cubicBezTo>
                  <a:pt x="386" y="272"/>
                  <a:pt x="406" y="246"/>
                  <a:pt x="407" y="221"/>
                </a:cubicBezTo>
                <a:cubicBezTo>
                  <a:pt x="409" y="194"/>
                  <a:pt x="393" y="164"/>
                  <a:pt x="352" y="158"/>
                </a:cubicBezTo>
                <a:cubicBezTo>
                  <a:pt x="346" y="158"/>
                  <a:pt x="341" y="155"/>
                  <a:pt x="338" y="150"/>
                </a:cubicBezTo>
                <a:cubicBezTo>
                  <a:pt x="335" y="146"/>
                  <a:pt x="334" y="140"/>
                  <a:pt x="336" y="135"/>
                </a:cubicBezTo>
                <a:cubicBezTo>
                  <a:pt x="341" y="112"/>
                  <a:pt x="335" y="94"/>
                  <a:pt x="320" y="86"/>
                </a:cubicBezTo>
                <a:cubicBezTo>
                  <a:pt x="308" y="79"/>
                  <a:pt x="288" y="79"/>
                  <a:pt x="271" y="95"/>
                </a:cubicBezTo>
                <a:cubicBezTo>
                  <a:pt x="267" y="99"/>
                  <a:pt x="261" y="101"/>
                  <a:pt x="255" y="100"/>
                </a:cubicBezTo>
                <a:cubicBezTo>
                  <a:pt x="249" y="99"/>
                  <a:pt x="244" y="96"/>
                  <a:pt x="241" y="90"/>
                </a:cubicBezTo>
                <a:cubicBezTo>
                  <a:pt x="222" y="54"/>
                  <a:pt x="195" y="42"/>
                  <a:pt x="172" y="42"/>
                </a:cubicBezTo>
                <a:close/>
              </a:path>
            </a:pathLst>
          </a:custGeom>
          <a:solidFill>
            <a:schemeClr val="tx1">
              <a:lumMod val="65000"/>
              <a:lumOff val="35000"/>
            </a:schemeClr>
          </a:solidFill>
          <a:ln>
            <a:noFill/>
          </a:ln>
        </p:spPr>
        <p:txBody>
          <a:bodyPr vert="horz" wrap="square" lIns="34382" tIns="17191" rIns="34382" bIns="17191" numCol="1" anchor="t" anchorCtr="0" compatLnSpc="1">
            <a:prstTxWarp prst="textNoShape">
              <a:avLst/>
            </a:prstTxWarp>
          </a:bodyPr>
          <a:lstStyle/>
          <a:p>
            <a:endParaRPr lang="en-US" sz="677"/>
          </a:p>
        </p:txBody>
      </p:sp>
      <p:cxnSp>
        <p:nvCxnSpPr>
          <p:cNvPr id="15" name="Прямая соединительная линия 14"/>
          <p:cNvCxnSpPr/>
          <p:nvPr userDrawn="1"/>
        </p:nvCxnSpPr>
        <p:spPr>
          <a:xfrm>
            <a:off x="0" y="3083304"/>
            <a:ext cx="685800" cy="0"/>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9" name="Прямоугольный треугольник 8"/>
          <p:cNvSpPr/>
          <p:nvPr userDrawn="1"/>
        </p:nvSpPr>
        <p:spPr bwMode="auto">
          <a:xfrm flipH="1">
            <a:off x="8392738" y="5775325"/>
            <a:ext cx="751263" cy="1082675"/>
          </a:xfrm>
          <a:prstGeom prst="rtTriangle">
            <a:avLst/>
          </a:prstGeom>
          <a:solidFill>
            <a:schemeClr val="accent1"/>
          </a:solidFill>
          <a:ln>
            <a:noFill/>
          </a:ln>
        </p:spPr>
        <p:txBody>
          <a:bodyPr vert="horz" wrap="square" lIns="68580" tIns="34290" rIns="68580" bIns="34290" numCol="1" rtlCol="0" anchor="t" anchorCtr="0" compatLnSpc="1">
            <a:prstTxWarp prst="textNoShape">
              <a:avLst/>
            </a:prstTxWarp>
          </a:bodyPr>
          <a:lstStyle/>
          <a:p>
            <a:pPr algn="ctr"/>
            <a:endParaRPr lang="en-US" sz="1350" dirty="0"/>
          </a:p>
        </p:txBody>
      </p:sp>
    </p:spTree>
    <p:extLst>
      <p:ext uri="{BB962C8B-B14F-4D97-AF65-F5344CB8AC3E}">
        <p14:creationId xmlns:p14="http://schemas.microsoft.com/office/powerpoint/2010/main" val="845855061"/>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800" fill="hold"/>
                                        <p:tgtEl>
                                          <p:spTgt spid="20"/>
                                        </p:tgtEl>
                                        <p:attrNameLst>
                                          <p:attrName>ppt_x</p:attrName>
                                        </p:attrNameLst>
                                      </p:cBhvr>
                                      <p:tavLst>
                                        <p:tav tm="0">
                                          <p:val>
                                            <p:strVal val="#ppt_x"/>
                                          </p:val>
                                        </p:tav>
                                        <p:tav tm="100000">
                                          <p:val>
                                            <p:strVal val="#ppt_x"/>
                                          </p:val>
                                        </p:tav>
                                      </p:tavLst>
                                    </p:anim>
                                    <p:anim calcmode="lin" valueType="num">
                                      <p:cBhvr additive="base">
                                        <p:cTn id="8" dur="8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tmplLst>
          <p:tmpl>
            <p:tnLst>
              <p:par>
                <p:cTn presetID="2" presetClass="entr" presetSubtype="4"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800" fill="hold"/>
                        <p:tgtEl>
                          <p:spTgt spid="20"/>
                        </p:tgtEl>
                        <p:attrNameLst>
                          <p:attrName>ppt_x</p:attrName>
                        </p:attrNameLst>
                      </p:cBhvr>
                      <p:tavLst>
                        <p:tav tm="0">
                          <p:val>
                            <p:strVal val="#ppt_x"/>
                          </p:val>
                        </p:tav>
                        <p:tav tm="100000">
                          <p:val>
                            <p:strVal val="#ppt_x"/>
                          </p:val>
                        </p:tav>
                      </p:tavLst>
                    </p:anim>
                    <p:anim calcmode="lin" valueType="num">
                      <p:cBhvr additive="base">
                        <p:cTn dur="800" fill="hold"/>
                        <p:tgtEl>
                          <p:spTgt spid="2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92922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Picture Placeholder 2"/>
          <p:cNvSpPr>
            <a:spLocks noGrp="1" noChangeAspect="1"/>
          </p:cNvSpPr>
          <p:nvPr>
            <p:ph type="pic" sz="quarter" idx="10"/>
          </p:nvPr>
        </p:nvSpPr>
        <p:spPr>
          <a:xfrm>
            <a:off x="0" y="0"/>
            <a:ext cx="9144000" cy="2878139"/>
          </a:xfrm>
        </p:spPr>
        <p:txBody>
          <a:bodyPr/>
          <a:lstStyle/>
          <a:p>
            <a:endParaRPr lang="en-US"/>
          </a:p>
        </p:txBody>
      </p:sp>
    </p:spTree>
    <p:extLst>
      <p:ext uri="{BB962C8B-B14F-4D97-AF65-F5344CB8AC3E}">
        <p14:creationId xmlns:p14="http://schemas.microsoft.com/office/powerpoint/2010/main" val="368989566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4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5" name="Straight Connector 4"/>
          <p:cNvCxnSpPr/>
          <p:nvPr/>
        </p:nvCxnSpPr>
        <p:spPr>
          <a:xfrm>
            <a:off x="395536" y="2060848"/>
            <a:ext cx="828092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4"/>
          <p:cNvCxnSpPr/>
          <p:nvPr userDrawn="1"/>
        </p:nvCxnSpPr>
        <p:spPr>
          <a:xfrm>
            <a:off x="395536" y="908720"/>
            <a:ext cx="828092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p:nvPr>
        </p:nvSpPr>
        <p:spPr bwMode="auto">
          <a:xfrm>
            <a:off x="395536" y="908720"/>
            <a:ext cx="828092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8" name="Text Placeholder 2"/>
          <p:cNvSpPr>
            <a:spLocks noGrp="1"/>
          </p:cNvSpPr>
          <p:nvPr>
            <p:ph idx="1"/>
          </p:nvPr>
        </p:nvSpPr>
        <p:spPr bwMode="auto">
          <a:xfrm>
            <a:off x="1828800" y="2234282"/>
            <a:ext cx="68580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395536" y="2204864"/>
            <a:ext cx="3414464" cy="3960440"/>
          </a:xfrm>
          <a:prstGeom prst="rect">
            <a:avLst/>
          </a:prstGeom>
        </p:spPr>
        <p:txBody>
          <a:bodyPr rtlCol="0">
            <a:normAutofit/>
          </a:bodyPr>
          <a:lstStyle/>
          <a:p>
            <a:pPr lvl="0"/>
            <a:r>
              <a:rPr lang="en-US" noProof="0"/>
              <a:t>Click icon to add chart</a:t>
            </a:r>
            <a:endParaRPr lang="en-GB" noProof="0" dirty="0"/>
          </a:p>
        </p:txBody>
      </p:sp>
      <p:sp>
        <p:nvSpPr>
          <p:cNvPr id="7" name="Text Placeholder 6"/>
          <p:cNvSpPr>
            <a:spLocks noGrp="1"/>
          </p:cNvSpPr>
          <p:nvPr>
            <p:ph type="body" sz="quarter" idx="11"/>
          </p:nvPr>
        </p:nvSpPr>
        <p:spPr>
          <a:xfrm>
            <a:off x="3959770" y="2204864"/>
            <a:ext cx="4724400" cy="3960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8" name="Straight Connector 4"/>
          <p:cNvCxnSpPr/>
          <p:nvPr userDrawn="1"/>
        </p:nvCxnSpPr>
        <p:spPr>
          <a:xfrm>
            <a:off x="395536" y="2060848"/>
            <a:ext cx="828092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4"/>
          <p:cNvCxnSpPr/>
          <p:nvPr userDrawn="1"/>
        </p:nvCxnSpPr>
        <p:spPr>
          <a:xfrm>
            <a:off x="395536" y="908720"/>
            <a:ext cx="828092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bwMode="auto">
          <a:xfrm>
            <a:off x="395536" y="908720"/>
            <a:ext cx="828092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Tree>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828800" y="3468732"/>
            <a:ext cx="6858000" cy="2755776"/>
          </a:xfrm>
          <a:prstGeom prst="rect">
            <a:avLst/>
          </a:prstGeom>
        </p:spPr>
        <p:txBody>
          <a:bodyPr rtlCol="0">
            <a:normAutofit/>
          </a:bodyPr>
          <a:lstStyle/>
          <a:p>
            <a:pPr lvl="0"/>
            <a:r>
              <a:rPr lang="en-US" noProof="0" dirty="0"/>
              <a:t>Click icon to add picture</a:t>
            </a:r>
            <a:endParaRPr lang="en-GB" noProof="0" dirty="0"/>
          </a:p>
        </p:txBody>
      </p:sp>
      <p:sp>
        <p:nvSpPr>
          <p:cNvPr id="6" name="Text Placeholder 5"/>
          <p:cNvSpPr>
            <a:spLocks noGrp="1"/>
          </p:cNvSpPr>
          <p:nvPr>
            <p:ph type="body" sz="quarter" idx="11"/>
          </p:nvPr>
        </p:nvSpPr>
        <p:spPr>
          <a:xfrm>
            <a:off x="1828800" y="2204864"/>
            <a:ext cx="6858000" cy="1143000"/>
          </a:xfrm>
          <a:prstGeom prst="rect">
            <a:avLst/>
          </a:prstGeom>
        </p:spPr>
        <p:txBody>
          <a:bodyPr/>
          <a:lstStyle/>
          <a:p>
            <a:pPr lvl="0"/>
            <a:r>
              <a:rPr lang="en-US"/>
              <a:t>Click to edit Master text styles</a:t>
            </a:r>
          </a:p>
        </p:txBody>
      </p:sp>
      <p:sp>
        <p:nvSpPr>
          <p:cNvPr id="7" name="Title Placeholder 1"/>
          <p:cNvSpPr>
            <a:spLocks noGrp="1"/>
          </p:cNvSpPr>
          <p:nvPr>
            <p:ph type="title"/>
          </p:nvPr>
        </p:nvSpPr>
        <p:spPr bwMode="auto">
          <a:xfrm>
            <a:off x="395536" y="908720"/>
            <a:ext cx="828092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cxnSp>
        <p:nvCxnSpPr>
          <p:cNvPr id="12" name="Straight Connector 4"/>
          <p:cNvCxnSpPr/>
          <p:nvPr userDrawn="1"/>
        </p:nvCxnSpPr>
        <p:spPr>
          <a:xfrm>
            <a:off x="395536" y="2060848"/>
            <a:ext cx="828092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4"/>
          <p:cNvCxnSpPr/>
          <p:nvPr userDrawn="1"/>
        </p:nvCxnSpPr>
        <p:spPr>
          <a:xfrm>
            <a:off x="395536" y="908720"/>
            <a:ext cx="828092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nd contact Layout">
    <p:spTree>
      <p:nvGrpSpPr>
        <p:cNvPr id="1" name=""/>
        <p:cNvGrpSpPr/>
        <p:nvPr/>
      </p:nvGrpSpPr>
      <p:grpSpPr>
        <a:xfrm>
          <a:off x="0" y="0"/>
          <a:ext cx="0" cy="0"/>
          <a:chOff x="0" y="0"/>
          <a:chExt cx="0" cy="0"/>
        </a:xfrm>
      </p:grpSpPr>
      <p:grpSp>
        <p:nvGrpSpPr>
          <p:cNvPr id="2" name="Group 7"/>
          <p:cNvGrpSpPr>
            <a:grpSpLocks/>
          </p:cNvGrpSpPr>
          <p:nvPr userDrawn="1"/>
        </p:nvGrpSpPr>
        <p:grpSpPr bwMode="auto">
          <a:xfrm>
            <a:off x="152400" y="152400"/>
            <a:ext cx="8839200" cy="6553200"/>
            <a:chOff x="152400" y="76200"/>
            <a:chExt cx="8839200" cy="6553200"/>
          </a:xfrm>
        </p:grpSpPr>
        <p:sp>
          <p:nvSpPr>
            <p:cNvPr id="3" name="Rectangle 2"/>
            <p:cNvSpPr/>
            <p:nvPr/>
          </p:nvSpPr>
          <p:spPr>
            <a:xfrm>
              <a:off x="1524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userDrawn="1"/>
          </p:nvSpPr>
          <p:spPr>
            <a:xfrm>
              <a:off x="152400" y="76200"/>
              <a:ext cx="8839200" cy="5760000"/>
            </a:xfrm>
            <a:prstGeom prst="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p:nvSpPr>
          <p:spPr>
            <a:xfrm>
              <a:off x="533400" y="498475"/>
              <a:ext cx="4724400" cy="1723549"/>
            </a:xfrm>
            <a:prstGeom prst="rect">
              <a:avLst/>
            </a:prstGeom>
            <a:noFill/>
          </p:spPr>
          <p:txBody>
            <a:bodyPr lIns="0" tIns="0" rIns="0" bIns="0">
              <a:spAutoFit/>
            </a:bodyPr>
            <a:lstStyle/>
            <a:p>
              <a:pPr fontAlgn="auto">
                <a:spcBef>
                  <a:spcPts val="0"/>
                </a:spcBef>
                <a:spcAft>
                  <a:spcPts val="0"/>
                </a:spcAft>
                <a:defRPr/>
              </a:pPr>
              <a:r>
                <a:rPr lang="en-US" sz="1600" b="1" baseline="0" dirty="0">
                  <a:solidFill>
                    <a:schemeClr val="bg1"/>
                  </a:solidFill>
                  <a:latin typeface="Arial" pitchFamily="34" charset="0"/>
                  <a:cs typeface="Arial" pitchFamily="34" charset="0"/>
                </a:rPr>
                <a:t>FOR FURTHER INFORMATION </a:t>
              </a:r>
            </a:p>
            <a:p>
              <a:pPr fontAlgn="auto">
                <a:spcBef>
                  <a:spcPts val="0"/>
                </a:spcBef>
                <a:spcAft>
                  <a:spcPts val="0"/>
                </a:spcAft>
                <a:defRPr/>
              </a:pPr>
              <a:endParaRPr lang="en-US" sz="1600" b="1" baseline="0" dirty="0">
                <a:solidFill>
                  <a:schemeClr val="bg1"/>
                </a:solidFill>
                <a:latin typeface="Arial" pitchFamily="34" charset="0"/>
                <a:cs typeface="Arial" pitchFamily="34" charset="0"/>
              </a:endParaRPr>
            </a:p>
            <a:p>
              <a:pPr fontAlgn="auto">
                <a:spcBef>
                  <a:spcPts val="0"/>
                </a:spcBef>
                <a:spcAft>
                  <a:spcPts val="0"/>
                </a:spcAft>
                <a:defRPr/>
              </a:pPr>
              <a:r>
                <a:rPr lang="en-US" sz="1600" b="1" baseline="0" dirty="0">
                  <a:solidFill>
                    <a:schemeClr val="bg1"/>
                  </a:solidFill>
                  <a:latin typeface="Arial" pitchFamily="34" charset="0"/>
                  <a:cs typeface="Arial" pitchFamily="34" charset="0"/>
                </a:rPr>
                <a:t>PLEASE CONTACT:</a:t>
              </a:r>
            </a:p>
            <a:p>
              <a:pPr fontAlgn="auto">
                <a:spcBef>
                  <a:spcPts val="0"/>
                </a:spcBef>
                <a:spcAft>
                  <a:spcPts val="0"/>
                </a:spcAft>
                <a:defRPr/>
              </a:pPr>
              <a:endParaRPr lang="en-US" sz="1600" b="1" baseline="0" dirty="0">
                <a:solidFill>
                  <a:schemeClr val="bg1"/>
                </a:solidFill>
                <a:latin typeface="Arial" pitchFamily="34" charset="0"/>
                <a:cs typeface="Arial" pitchFamily="34" charset="0"/>
              </a:endParaRPr>
            </a:p>
            <a:p>
              <a:pPr fontAlgn="auto">
                <a:spcBef>
                  <a:spcPts val="0"/>
                </a:spcBef>
                <a:spcAft>
                  <a:spcPts val="0"/>
                </a:spcAft>
                <a:defRPr/>
              </a:pPr>
              <a:r>
                <a:rPr lang="en-US" sz="1600" b="1" baseline="0" dirty="0">
                  <a:solidFill>
                    <a:schemeClr val="bg1"/>
                  </a:solidFill>
                  <a:latin typeface="Arial" pitchFamily="34" charset="0"/>
                  <a:cs typeface="Arial" pitchFamily="34" charset="0"/>
                </a:rPr>
                <a:t>GLOBAL FIRST AID REFERENCE CENTRE</a:t>
              </a:r>
              <a:br>
                <a:rPr lang="en-US" sz="1600" baseline="0" dirty="0">
                  <a:solidFill>
                    <a:schemeClr val="bg1"/>
                  </a:solidFill>
                  <a:latin typeface="Arial" pitchFamily="34" charset="0"/>
                  <a:cs typeface="Arial" pitchFamily="34" charset="0"/>
                </a:rPr>
              </a:br>
              <a:endParaRPr lang="en-US" sz="1600" baseline="0" dirty="0">
                <a:solidFill>
                  <a:schemeClr val="bg1"/>
                </a:solidFill>
                <a:latin typeface="Arial" pitchFamily="34" charset="0"/>
                <a:cs typeface="Arial" pitchFamily="34" charset="0"/>
              </a:endParaRPr>
            </a:p>
            <a:p>
              <a:pPr fontAlgn="auto">
                <a:spcBef>
                  <a:spcPts val="0"/>
                </a:spcBef>
                <a:spcAft>
                  <a:spcPts val="0"/>
                </a:spcAft>
                <a:defRPr/>
              </a:pPr>
              <a:r>
                <a:rPr lang="en-US" sz="1600" b="1" baseline="0" dirty="0">
                  <a:solidFill>
                    <a:schemeClr val="bg1"/>
                  </a:solidFill>
                  <a:latin typeface="Arial" pitchFamily="34" charset="0"/>
                  <a:cs typeface="Arial" pitchFamily="34" charset="0"/>
                </a:rPr>
                <a:t>EMAIL: </a:t>
              </a:r>
              <a:r>
                <a:rPr lang="en-US" sz="1600" b="1" baseline="0" dirty="0" err="1">
                  <a:solidFill>
                    <a:schemeClr val="bg1"/>
                  </a:solidFill>
                  <a:latin typeface="Arial" pitchFamily="34" charset="0"/>
                  <a:cs typeface="Arial" pitchFamily="34" charset="0"/>
                </a:rPr>
                <a:t>first.aid@ifrc.org</a:t>
              </a:r>
              <a:endParaRPr lang="en-US" sz="1600" b="1" baseline="0" dirty="0">
                <a:solidFill>
                  <a:schemeClr val="bg1"/>
                </a:solidFill>
                <a:latin typeface="Arial" pitchFamily="34" charset="0"/>
                <a:cs typeface="Arial" pitchFamily="34" charset="0"/>
              </a:endParaRPr>
            </a:p>
          </p:txBody>
        </p:sp>
      </p:grpSp>
      <p:pic>
        <p:nvPicPr>
          <p:cNvPr id="11" name="Image 10" descr="IFRC-tagline-logo-EN.jpg"/>
          <p:cNvPicPr>
            <a:picLocks noChangeAspect="1"/>
          </p:cNvPicPr>
          <p:nvPr userDrawn="1"/>
        </p:nvPicPr>
        <p:blipFill rotWithShape="1">
          <a:blip r:embed="rId2" cstate="print">
            <a:extLst>
              <a:ext uri="{28A0092B-C50C-407E-A947-70E740481C1C}">
                <a14:useLocalDpi xmlns:a14="http://schemas.microsoft.com/office/drawing/2010/main" val="0"/>
              </a:ext>
            </a:extLst>
          </a:blip>
          <a:srcRect r="67805"/>
          <a:stretch/>
        </p:blipFill>
        <p:spPr>
          <a:xfrm>
            <a:off x="179512" y="5949280"/>
            <a:ext cx="2433619" cy="789432"/>
          </a:xfrm>
          <a:prstGeom prst="rect">
            <a:avLst/>
          </a:prstGeom>
        </p:spPr>
      </p:pic>
      <p:pic>
        <p:nvPicPr>
          <p:cNvPr id="12" name="Image 11" descr="IFRC-tagline-logo-EN.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6391"/>
          <a:stretch/>
        </p:blipFill>
        <p:spPr>
          <a:xfrm>
            <a:off x="5004048" y="5949280"/>
            <a:ext cx="4052320" cy="789432"/>
          </a:xfrm>
          <a:prstGeom prst="rect">
            <a:avLst/>
          </a:prstGeom>
        </p:spPr>
      </p:pic>
      <p:pic>
        <p:nvPicPr>
          <p:cNvPr id="6" name="Image 5">
            <a:extLst>
              <a:ext uri="{FF2B5EF4-FFF2-40B4-BE49-F238E27FC236}">
                <a16:creationId xmlns:a16="http://schemas.microsoft.com/office/drawing/2014/main" id="{C996BD32-2B21-5940-A10B-E07401920B51}"/>
              </a:ext>
            </a:extLst>
          </p:cNvPr>
          <p:cNvPicPr>
            <a:picLocks noChangeAspect="1"/>
          </p:cNvPicPr>
          <p:nvPr userDrawn="1"/>
        </p:nvPicPr>
        <p:blipFill>
          <a:blip r:embed="rId3"/>
          <a:stretch>
            <a:fillRect/>
          </a:stretch>
        </p:blipFill>
        <p:spPr>
          <a:xfrm>
            <a:off x="2339752" y="3425304"/>
            <a:ext cx="6174972" cy="20689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026">
    <p:spTree>
      <p:nvGrpSpPr>
        <p:cNvPr id="1" name=""/>
        <p:cNvGrpSpPr/>
        <p:nvPr/>
      </p:nvGrpSpPr>
      <p:grpSpPr>
        <a:xfrm>
          <a:off x="0" y="0"/>
          <a:ext cx="0" cy="0"/>
          <a:chOff x="0" y="0"/>
          <a:chExt cx="0" cy="0"/>
        </a:xfrm>
      </p:grpSpPr>
      <p:sp>
        <p:nvSpPr>
          <p:cNvPr id="17" name="Рисунок 17"/>
          <p:cNvSpPr>
            <a:spLocks noGrp="1"/>
          </p:cNvSpPr>
          <p:nvPr>
            <p:ph type="pic" sz="quarter" idx="43"/>
          </p:nvPr>
        </p:nvSpPr>
        <p:spPr>
          <a:xfrm>
            <a:off x="6408759" y="901700"/>
            <a:ext cx="2484020" cy="5590716"/>
          </a:xfrm>
          <a:custGeom>
            <a:avLst/>
            <a:gdLst>
              <a:gd name="connsiteX0" fmla="*/ 2887213 w 2887213"/>
              <a:gd name="connsiteY0" fmla="*/ 0 h 4873627"/>
              <a:gd name="connsiteX1" fmla="*/ 2887213 w 2887213"/>
              <a:gd name="connsiteY1" fmla="*/ 1995393 h 4873627"/>
              <a:gd name="connsiteX2" fmla="*/ 0 w 2887213"/>
              <a:gd name="connsiteY2" fmla="*/ 4873627 h 4873627"/>
              <a:gd name="connsiteX3" fmla="*/ 0 w 2887213"/>
              <a:gd name="connsiteY3" fmla="*/ 2878234 h 4873627"/>
            </a:gdLst>
            <a:ahLst/>
            <a:cxnLst>
              <a:cxn ang="0">
                <a:pos x="connsiteX0" y="connsiteY0"/>
              </a:cxn>
              <a:cxn ang="0">
                <a:pos x="connsiteX1" y="connsiteY1"/>
              </a:cxn>
              <a:cxn ang="0">
                <a:pos x="connsiteX2" y="connsiteY2"/>
              </a:cxn>
              <a:cxn ang="0">
                <a:pos x="connsiteX3" y="connsiteY3"/>
              </a:cxn>
            </a:cxnLst>
            <a:rect l="l" t="t" r="r" b="b"/>
            <a:pathLst>
              <a:path w="2887213" h="4873627">
                <a:moveTo>
                  <a:pt x="2887213" y="0"/>
                </a:moveTo>
                <a:lnTo>
                  <a:pt x="2887213" y="1995393"/>
                </a:lnTo>
                <a:lnTo>
                  <a:pt x="0" y="4873627"/>
                </a:lnTo>
                <a:lnTo>
                  <a:pt x="0" y="2878234"/>
                </a:lnTo>
                <a:close/>
              </a:path>
            </a:pathLst>
          </a:custGeom>
          <a:pattFill prst="pct5">
            <a:fgClr>
              <a:schemeClr val="bg1">
                <a:lumMod val="50000"/>
              </a:schemeClr>
            </a:fgClr>
            <a:bgClr>
              <a:schemeClr val="bg1"/>
            </a:bgClr>
          </a:pattFill>
        </p:spPr>
        <p:txBody>
          <a:bodyPr wrap="square" anchor="ctr">
            <a:noAutofit/>
          </a:bodyPr>
          <a:lstStyle>
            <a:lvl1pPr marL="0" marR="0" indent="0" algn="ctr" defTabSz="335435" rtl="0" eaLnBrk="1" fontAlgn="auto" latinLnBrk="0" hangingPunct="1">
              <a:lnSpc>
                <a:spcPct val="150000"/>
              </a:lnSpc>
              <a:spcBef>
                <a:spcPts val="744"/>
              </a:spcBef>
              <a:spcAft>
                <a:spcPts val="0"/>
              </a:spcAft>
              <a:buClrTx/>
              <a:buSzPct val="100000"/>
              <a:buFontTx/>
              <a:buNone/>
              <a:tabLst/>
              <a:defRPr/>
            </a:lvl1pPr>
          </a:lstStyle>
          <a:p>
            <a:endParaRPr lang="en-US" dirty="0"/>
          </a:p>
        </p:txBody>
      </p:sp>
      <p:sp>
        <p:nvSpPr>
          <p:cNvPr id="19" name="Рисунок 15"/>
          <p:cNvSpPr>
            <a:spLocks noGrp="1"/>
          </p:cNvSpPr>
          <p:nvPr>
            <p:ph type="pic" sz="quarter" idx="18"/>
          </p:nvPr>
        </p:nvSpPr>
        <p:spPr>
          <a:xfrm>
            <a:off x="2412206" y="179388"/>
            <a:ext cx="2159794" cy="4860986"/>
          </a:xfrm>
          <a:custGeom>
            <a:avLst/>
            <a:gdLst>
              <a:gd name="connsiteX0" fmla="*/ 2887213 w 2887213"/>
              <a:gd name="connsiteY0" fmla="*/ 0 h 4873627"/>
              <a:gd name="connsiteX1" fmla="*/ 2887213 w 2887213"/>
              <a:gd name="connsiteY1" fmla="*/ 1995393 h 4873627"/>
              <a:gd name="connsiteX2" fmla="*/ 0 w 2887213"/>
              <a:gd name="connsiteY2" fmla="*/ 4873627 h 4873627"/>
              <a:gd name="connsiteX3" fmla="*/ 0 w 2887213"/>
              <a:gd name="connsiteY3" fmla="*/ 2878234 h 4873627"/>
            </a:gdLst>
            <a:ahLst/>
            <a:cxnLst>
              <a:cxn ang="0">
                <a:pos x="connsiteX0" y="connsiteY0"/>
              </a:cxn>
              <a:cxn ang="0">
                <a:pos x="connsiteX1" y="connsiteY1"/>
              </a:cxn>
              <a:cxn ang="0">
                <a:pos x="connsiteX2" y="connsiteY2"/>
              </a:cxn>
              <a:cxn ang="0">
                <a:pos x="connsiteX3" y="connsiteY3"/>
              </a:cxn>
            </a:cxnLst>
            <a:rect l="l" t="t" r="r" b="b"/>
            <a:pathLst>
              <a:path w="2887213" h="4873627">
                <a:moveTo>
                  <a:pt x="2887213" y="0"/>
                </a:moveTo>
                <a:lnTo>
                  <a:pt x="2887213" y="1995393"/>
                </a:lnTo>
                <a:lnTo>
                  <a:pt x="0" y="4873627"/>
                </a:lnTo>
                <a:lnTo>
                  <a:pt x="0" y="2878234"/>
                </a:lnTo>
                <a:close/>
              </a:path>
            </a:pathLst>
          </a:custGeom>
          <a:pattFill prst="pct5">
            <a:fgClr>
              <a:schemeClr val="bg1">
                <a:lumMod val="50000"/>
              </a:schemeClr>
            </a:fgClr>
            <a:bgClr>
              <a:schemeClr val="bg1"/>
            </a:bgClr>
          </a:pattFill>
        </p:spPr>
        <p:txBody>
          <a:bodyPr wrap="square" anchor="ctr">
            <a:noAutofit/>
          </a:bodyPr>
          <a:lstStyle>
            <a:lvl1pPr marL="0" marR="0" indent="0" algn="ctr" defTabSz="335435" rtl="0" eaLnBrk="1" fontAlgn="auto" latinLnBrk="0" hangingPunct="1">
              <a:lnSpc>
                <a:spcPct val="150000"/>
              </a:lnSpc>
              <a:spcBef>
                <a:spcPts val="744"/>
              </a:spcBef>
              <a:spcAft>
                <a:spcPts val="0"/>
              </a:spcAft>
              <a:buClrTx/>
              <a:buSzPct val="100000"/>
              <a:buFontTx/>
              <a:buNone/>
              <a:tabLst/>
              <a:defRPr/>
            </a:lvl1pPr>
          </a:lstStyle>
          <a:p>
            <a:endParaRPr lang="en-US" dirty="0"/>
          </a:p>
        </p:txBody>
      </p:sp>
      <p:sp>
        <p:nvSpPr>
          <p:cNvPr id="11" name="Номер слайда 21"/>
          <p:cNvSpPr>
            <a:spLocks noGrp="1"/>
          </p:cNvSpPr>
          <p:nvPr>
            <p:ph type="sldNum" sz="quarter" idx="4"/>
          </p:nvPr>
        </p:nvSpPr>
        <p:spPr>
          <a:xfrm>
            <a:off x="8586788" y="179388"/>
            <a:ext cx="305991" cy="361950"/>
          </a:xfrm>
          <a:prstGeom prst="rect">
            <a:avLst/>
          </a:prstGeom>
          <a:noFill/>
        </p:spPr>
        <p:txBody>
          <a:bodyPr vert="horz" lIns="0" tIns="0" rIns="0" bIns="0" rtlCol="0" anchor="ctr"/>
          <a:lstStyle>
            <a:lvl1pPr algn="r">
              <a:defRPr sz="602" b="1">
                <a:solidFill>
                  <a:schemeClr val="tx1">
                    <a:alpha val="50000"/>
                  </a:schemeClr>
                </a:solidFill>
                <a:latin typeface="+mj-lt"/>
              </a:defRPr>
            </a:lvl1pPr>
          </a:lstStyle>
          <a:p>
            <a:pPr defTabSz="685578"/>
            <a:fld id="{D8D877B3-D348-4611-9BDB-C5374591D951}" type="slidenum">
              <a:rPr lang="en-US" smtClean="0">
                <a:solidFill>
                  <a:srgbClr val="000000">
                    <a:alpha val="50000"/>
                  </a:srgbClr>
                </a:solidFill>
              </a:rPr>
              <a:pPr defTabSz="685578"/>
              <a:t>‹#›</a:t>
            </a:fld>
            <a:endParaRPr lang="en-US" dirty="0">
              <a:solidFill>
                <a:srgbClr val="000000">
                  <a:alpha val="50000"/>
                </a:srgbClr>
              </a:solidFill>
            </a:endParaRPr>
          </a:p>
        </p:txBody>
      </p:sp>
      <p:cxnSp>
        <p:nvCxnSpPr>
          <p:cNvPr id="46" name="Прямая соединительная линия 45"/>
          <p:cNvCxnSpPr/>
          <p:nvPr userDrawn="1"/>
        </p:nvCxnSpPr>
        <p:spPr>
          <a:xfrm flipV="1">
            <a:off x="807500" y="4511676"/>
            <a:ext cx="1082279" cy="1443037"/>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userDrawn="1"/>
        </p:nvCxnSpPr>
        <p:spPr>
          <a:xfrm flipV="1">
            <a:off x="2945606" y="708025"/>
            <a:ext cx="546497" cy="728663"/>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userDrawn="1"/>
        </p:nvCxnSpPr>
        <p:spPr>
          <a:xfrm flipV="1">
            <a:off x="7812881" y="914977"/>
            <a:ext cx="540545" cy="720726"/>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3" name="Текст 7"/>
          <p:cNvSpPr>
            <a:spLocks noGrp="1"/>
          </p:cNvSpPr>
          <p:nvPr>
            <p:ph type="body" sz="quarter" idx="40" hasCustomPrompt="1"/>
          </p:nvPr>
        </p:nvSpPr>
        <p:spPr>
          <a:xfrm>
            <a:off x="7272337" y="179103"/>
            <a:ext cx="1079897" cy="361950"/>
          </a:xfrm>
        </p:spPr>
        <p:txBody>
          <a:bodyPr tIns="0" anchor="ctr" anchorCtr="0">
            <a:noAutofit/>
          </a:bodyPr>
          <a:lstStyle>
            <a:lvl1pPr algn="r">
              <a:lnSpc>
                <a:spcPct val="100000"/>
              </a:lnSpc>
              <a:defRPr sz="600" b="0" baseline="0">
                <a:solidFill>
                  <a:schemeClr val="tx1">
                    <a:alpha val="50000"/>
                  </a:schemeClr>
                </a:solidFill>
                <a:latin typeface="Montserrat" panose="02000505000000020004" pitchFamily="2" charset="0"/>
              </a:defRPr>
            </a:lvl1pPr>
            <a:lvl2pPr algn="ctr">
              <a:defRPr/>
            </a:lvl2pPr>
            <a:lvl3pPr algn="ctr">
              <a:defRPr/>
            </a:lvl3pPr>
            <a:lvl4pPr algn="ctr">
              <a:lnSpc>
                <a:spcPct val="150000"/>
              </a:lnSpc>
              <a:defRPr/>
            </a:lvl4pPr>
            <a:lvl5pPr algn="ctr">
              <a:defRPr/>
            </a:lvl5pPr>
          </a:lstStyle>
          <a:p>
            <a:pPr lvl="0"/>
            <a:r>
              <a:rPr lang="en-US" dirty="0"/>
              <a:t>www.yourcompany.com</a:t>
            </a:r>
          </a:p>
        </p:txBody>
      </p:sp>
      <p:sp>
        <p:nvSpPr>
          <p:cNvPr id="14" name="Текст 7"/>
          <p:cNvSpPr>
            <a:spLocks noGrp="1"/>
          </p:cNvSpPr>
          <p:nvPr>
            <p:ph type="body" sz="quarter" idx="41" hasCustomPrompt="1"/>
          </p:nvPr>
        </p:nvSpPr>
        <p:spPr>
          <a:xfrm>
            <a:off x="251222" y="179388"/>
            <a:ext cx="1079897" cy="361950"/>
          </a:xfrm>
        </p:spPr>
        <p:txBody>
          <a:bodyPr tIns="0" anchor="ctr" anchorCtr="0">
            <a:noAutofit/>
          </a:bodyPr>
          <a:lstStyle>
            <a:lvl1pPr algn="l">
              <a:lnSpc>
                <a:spcPct val="100000"/>
              </a:lnSpc>
              <a:defRPr sz="600" b="0" spc="225" baseline="0">
                <a:solidFill>
                  <a:schemeClr val="tx1">
                    <a:alpha val="80000"/>
                  </a:schemeClr>
                </a:solidFill>
                <a:latin typeface="+mj-lt"/>
              </a:defRPr>
            </a:lvl1pPr>
            <a:lvl2pPr algn="ctr">
              <a:defRPr/>
            </a:lvl2pPr>
            <a:lvl3pPr algn="ctr">
              <a:defRPr/>
            </a:lvl3pPr>
            <a:lvl4pPr algn="ctr">
              <a:lnSpc>
                <a:spcPct val="150000"/>
              </a:lnSpc>
              <a:defRPr/>
            </a:lvl4pPr>
            <a:lvl5pPr algn="ctr">
              <a:defRPr/>
            </a:lvl5pPr>
          </a:lstStyle>
          <a:p>
            <a:pPr lvl="0"/>
            <a:r>
              <a:rPr lang="en-US" dirty="0"/>
              <a:t>ALTEZZA</a:t>
            </a:r>
          </a:p>
        </p:txBody>
      </p:sp>
      <p:sp>
        <p:nvSpPr>
          <p:cNvPr id="16" name="Рисунок 18"/>
          <p:cNvSpPr>
            <a:spLocks noGrp="1"/>
          </p:cNvSpPr>
          <p:nvPr>
            <p:ph type="pic" sz="quarter" idx="44"/>
          </p:nvPr>
        </p:nvSpPr>
        <p:spPr>
          <a:xfrm>
            <a:off x="4907758" y="3565065"/>
            <a:ext cx="1283023" cy="2887664"/>
          </a:xfrm>
          <a:custGeom>
            <a:avLst/>
            <a:gdLst>
              <a:gd name="connsiteX0" fmla="*/ 2887213 w 2887213"/>
              <a:gd name="connsiteY0" fmla="*/ 0 h 4873627"/>
              <a:gd name="connsiteX1" fmla="*/ 2887213 w 2887213"/>
              <a:gd name="connsiteY1" fmla="*/ 1995393 h 4873627"/>
              <a:gd name="connsiteX2" fmla="*/ 0 w 2887213"/>
              <a:gd name="connsiteY2" fmla="*/ 4873627 h 4873627"/>
              <a:gd name="connsiteX3" fmla="*/ 0 w 2887213"/>
              <a:gd name="connsiteY3" fmla="*/ 2878234 h 4873627"/>
            </a:gdLst>
            <a:ahLst/>
            <a:cxnLst>
              <a:cxn ang="0">
                <a:pos x="connsiteX0" y="connsiteY0"/>
              </a:cxn>
              <a:cxn ang="0">
                <a:pos x="connsiteX1" y="connsiteY1"/>
              </a:cxn>
              <a:cxn ang="0">
                <a:pos x="connsiteX2" y="connsiteY2"/>
              </a:cxn>
              <a:cxn ang="0">
                <a:pos x="connsiteX3" y="connsiteY3"/>
              </a:cxn>
            </a:cxnLst>
            <a:rect l="l" t="t" r="r" b="b"/>
            <a:pathLst>
              <a:path w="2887213" h="4873627">
                <a:moveTo>
                  <a:pt x="2887213" y="0"/>
                </a:moveTo>
                <a:lnTo>
                  <a:pt x="2887213" y="1995393"/>
                </a:lnTo>
                <a:lnTo>
                  <a:pt x="0" y="4873627"/>
                </a:lnTo>
                <a:lnTo>
                  <a:pt x="0" y="2878234"/>
                </a:lnTo>
                <a:close/>
              </a:path>
            </a:pathLst>
          </a:custGeom>
          <a:pattFill prst="pct5">
            <a:fgClr>
              <a:schemeClr val="bg1">
                <a:lumMod val="50000"/>
              </a:schemeClr>
            </a:fgClr>
            <a:bgClr>
              <a:schemeClr val="bg1"/>
            </a:bgClr>
          </a:pattFill>
        </p:spPr>
        <p:txBody>
          <a:bodyPr wrap="square" anchor="ctr">
            <a:noAutofit/>
          </a:bodyPr>
          <a:lstStyle>
            <a:lvl1pPr marL="0" marR="0" indent="0" algn="ctr" defTabSz="335435" rtl="0" eaLnBrk="1" fontAlgn="auto" latinLnBrk="0" hangingPunct="1">
              <a:lnSpc>
                <a:spcPct val="150000"/>
              </a:lnSpc>
              <a:spcBef>
                <a:spcPts val="744"/>
              </a:spcBef>
              <a:spcAft>
                <a:spcPts val="0"/>
              </a:spcAft>
              <a:buClrTx/>
              <a:buSzPct val="100000"/>
              <a:buFontTx/>
              <a:buNone/>
              <a:tabLst/>
              <a:defRPr/>
            </a:lvl1pPr>
          </a:lstStyle>
          <a:p>
            <a:endParaRPr lang="en-US" dirty="0"/>
          </a:p>
        </p:txBody>
      </p:sp>
      <p:sp>
        <p:nvSpPr>
          <p:cNvPr id="18" name="Рисунок 16"/>
          <p:cNvSpPr>
            <a:spLocks noGrp="1"/>
          </p:cNvSpPr>
          <p:nvPr>
            <p:ph type="pic" sz="quarter" idx="42"/>
          </p:nvPr>
        </p:nvSpPr>
        <p:spPr>
          <a:xfrm>
            <a:off x="3508582" y="166574"/>
            <a:ext cx="2888438" cy="6500927"/>
          </a:xfrm>
          <a:custGeom>
            <a:avLst/>
            <a:gdLst>
              <a:gd name="connsiteX0" fmla="*/ 2887213 w 2887213"/>
              <a:gd name="connsiteY0" fmla="*/ 0 h 4873627"/>
              <a:gd name="connsiteX1" fmla="*/ 2887213 w 2887213"/>
              <a:gd name="connsiteY1" fmla="*/ 1995393 h 4873627"/>
              <a:gd name="connsiteX2" fmla="*/ 0 w 2887213"/>
              <a:gd name="connsiteY2" fmla="*/ 4873627 h 4873627"/>
              <a:gd name="connsiteX3" fmla="*/ 0 w 2887213"/>
              <a:gd name="connsiteY3" fmla="*/ 2878234 h 4873627"/>
            </a:gdLst>
            <a:ahLst/>
            <a:cxnLst>
              <a:cxn ang="0">
                <a:pos x="connsiteX0" y="connsiteY0"/>
              </a:cxn>
              <a:cxn ang="0">
                <a:pos x="connsiteX1" y="connsiteY1"/>
              </a:cxn>
              <a:cxn ang="0">
                <a:pos x="connsiteX2" y="connsiteY2"/>
              </a:cxn>
              <a:cxn ang="0">
                <a:pos x="connsiteX3" y="connsiteY3"/>
              </a:cxn>
            </a:cxnLst>
            <a:rect l="l" t="t" r="r" b="b"/>
            <a:pathLst>
              <a:path w="2887213" h="4873627">
                <a:moveTo>
                  <a:pt x="2887213" y="0"/>
                </a:moveTo>
                <a:lnTo>
                  <a:pt x="2887213" y="1995393"/>
                </a:lnTo>
                <a:lnTo>
                  <a:pt x="0" y="4873627"/>
                </a:lnTo>
                <a:lnTo>
                  <a:pt x="0" y="2878234"/>
                </a:lnTo>
                <a:close/>
              </a:path>
            </a:pathLst>
          </a:custGeom>
          <a:pattFill prst="pct5">
            <a:fgClr>
              <a:schemeClr val="bg1">
                <a:lumMod val="50000"/>
              </a:schemeClr>
            </a:fgClr>
            <a:bgClr>
              <a:schemeClr val="bg1"/>
            </a:bgClr>
          </a:pattFill>
        </p:spPr>
        <p:txBody>
          <a:bodyPr wrap="square" anchor="ctr">
            <a:noAutofit/>
          </a:bodyPr>
          <a:lstStyle>
            <a:lvl1pPr marL="0" marR="0" indent="0" algn="ctr" defTabSz="335435" rtl="0" eaLnBrk="1" fontAlgn="auto" latinLnBrk="0" hangingPunct="1">
              <a:lnSpc>
                <a:spcPct val="150000"/>
              </a:lnSpc>
              <a:spcBef>
                <a:spcPts val="744"/>
              </a:spcBef>
              <a:spcAft>
                <a:spcPts val="0"/>
              </a:spcAft>
              <a:buClrTx/>
              <a:buSzPct val="100000"/>
              <a:buFontTx/>
              <a:buNone/>
              <a:tabLst/>
              <a:defRPr/>
            </a:lvl1pPr>
          </a:lstStyle>
          <a:p>
            <a:endParaRPr lang="en-US" dirty="0"/>
          </a:p>
        </p:txBody>
      </p:sp>
      <p:sp>
        <p:nvSpPr>
          <p:cNvPr id="23" name="Текст 7"/>
          <p:cNvSpPr>
            <a:spLocks noGrp="1"/>
          </p:cNvSpPr>
          <p:nvPr>
            <p:ph type="body" sz="quarter" idx="53" hasCustomPrompt="1"/>
          </p:nvPr>
        </p:nvSpPr>
        <p:spPr>
          <a:xfrm>
            <a:off x="794149" y="6004661"/>
            <a:ext cx="2508194" cy="486519"/>
          </a:xfrm>
        </p:spPr>
        <p:txBody>
          <a:bodyPr tIns="164592">
            <a:noAutofit/>
          </a:bodyPr>
          <a:lstStyle>
            <a:lvl1pPr algn="l">
              <a:lnSpc>
                <a:spcPct val="150000"/>
              </a:lnSpc>
              <a:defRPr sz="750" b="0" spc="225" baseline="0">
                <a:solidFill>
                  <a:schemeClr val="tx1"/>
                </a:solidFill>
              </a:defRPr>
            </a:lvl1pPr>
            <a:lvl2pPr algn="ctr">
              <a:defRPr/>
            </a:lvl2pPr>
            <a:lvl3pPr algn="ctr">
              <a:defRPr/>
            </a:lvl3pPr>
            <a:lvl4pPr algn="ctr">
              <a:lnSpc>
                <a:spcPct val="150000"/>
              </a:lnSpc>
              <a:defRPr/>
            </a:lvl4pPr>
            <a:lvl5pPr algn="ctr">
              <a:defRPr/>
            </a:lvl5pPr>
          </a:lstStyle>
          <a:p>
            <a:pPr lvl="0"/>
            <a:r>
              <a:rPr lang="en-US" dirty="0"/>
              <a:t>Text</a:t>
            </a:r>
          </a:p>
        </p:txBody>
      </p:sp>
      <p:sp>
        <p:nvSpPr>
          <p:cNvPr id="15" name="Заголовок 17"/>
          <p:cNvSpPr>
            <a:spLocks noGrp="1"/>
          </p:cNvSpPr>
          <p:nvPr>
            <p:ph type="title" hasCustomPrompt="1"/>
          </p:nvPr>
        </p:nvSpPr>
        <p:spPr>
          <a:xfrm>
            <a:off x="791171" y="1456426"/>
            <a:ext cx="1621036" cy="3236224"/>
          </a:xfrm>
          <a:prstGeom prst="rect">
            <a:avLst/>
          </a:prstGeom>
        </p:spPr>
        <p:txBody>
          <a:bodyPr vert="horz" lIns="0" tIns="0" rIns="0" bIns="0" rtlCol="0" anchor="t" anchorCtr="0">
            <a:noAutofit/>
          </a:bodyPr>
          <a:lstStyle>
            <a:lvl1pPr algn="l">
              <a:lnSpc>
                <a:spcPct val="70000"/>
              </a:lnSpc>
              <a:defRPr sz="4050" kern="100" spc="0" baseline="0">
                <a:solidFill>
                  <a:schemeClr val="tx1"/>
                </a:solidFill>
              </a:defRPr>
            </a:lvl1pPr>
          </a:lstStyle>
          <a:p>
            <a:r>
              <a:rPr lang="en-US" dirty="0"/>
              <a:t>Title</a:t>
            </a:r>
          </a:p>
        </p:txBody>
      </p:sp>
      <p:sp>
        <p:nvSpPr>
          <p:cNvPr id="20" name="Прямоугольный треугольник 19"/>
          <p:cNvSpPr/>
          <p:nvPr userDrawn="1"/>
        </p:nvSpPr>
        <p:spPr bwMode="auto">
          <a:xfrm flipH="1">
            <a:off x="8392737" y="5775326"/>
            <a:ext cx="751263" cy="1082675"/>
          </a:xfrm>
          <a:prstGeom prst="rtTriangle">
            <a:avLst/>
          </a:prstGeom>
          <a:solidFill>
            <a:schemeClr val="accent1"/>
          </a:solidFill>
          <a:ln>
            <a:noFill/>
          </a:ln>
        </p:spPr>
        <p:txBody>
          <a:bodyPr vert="horz" wrap="square" lIns="68580" tIns="34290" rIns="68580" bIns="34290" numCol="1" rtlCol="0" anchor="t" anchorCtr="0" compatLnSpc="1">
            <a:prstTxWarp prst="textNoShape">
              <a:avLst/>
            </a:prstTxWarp>
          </a:bodyPr>
          <a:lstStyle/>
          <a:p>
            <a:pPr algn="ctr" defTabSz="685578"/>
            <a:endParaRPr lang="en-US" dirty="0">
              <a:solidFill>
                <a:srgbClr val="000000"/>
              </a:solidFill>
            </a:endParaRPr>
          </a:p>
        </p:txBody>
      </p:sp>
    </p:spTree>
    <p:extLst>
      <p:ext uri="{BB962C8B-B14F-4D97-AF65-F5344CB8AC3E}">
        <p14:creationId xmlns:p14="http://schemas.microsoft.com/office/powerpoint/2010/main" val="48632752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4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6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2" presetClass="entr" presetSubtype="4" decel="100000" fill="hold" grpId="0" nodeType="withEffect">
                                  <p:stCondLst>
                                    <p:cond delay="0"/>
                                  </p:stCondLst>
                                  <p:iterate type="wd">
                                    <p:tmPct val="5000"/>
                                  </p:iterate>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800" fill="hold"/>
                                        <p:tgtEl>
                                          <p:spTgt spid="23"/>
                                        </p:tgtEl>
                                        <p:attrNameLst>
                                          <p:attrName>ppt_x</p:attrName>
                                        </p:attrNameLst>
                                      </p:cBhvr>
                                      <p:tavLst>
                                        <p:tav tm="0">
                                          <p:val>
                                            <p:strVal val="#ppt_x"/>
                                          </p:val>
                                        </p:tav>
                                        <p:tav tm="100000">
                                          <p:val>
                                            <p:strVal val="#ppt_x"/>
                                          </p:val>
                                        </p:tav>
                                      </p:tavLst>
                                    </p:anim>
                                    <p:anim calcmode="lin" valueType="num">
                                      <p:cBhvr additive="base">
                                        <p:cTn id="28" dur="8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100"/>
                                  </p:stCondLst>
                                  <p:iterate type="lt">
                                    <p:tmPct val="2000"/>
                                  </p:iterate>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16" grpId="0" animBg="1"/>
      <p:bldP spid="18" grpId="0" animBg="1"/>
      <p:bldP spid="23" grpId="0">
        <p:tmplLst>
          <p:tmpl>
            <p:tnLst>
              <p:par>
                <p:cTn presetID="2" presetClass="entr" presetSubtype="4" decel="100000" fill="hold" nodeType="withEffect">
                  <p:stCondLst>
                    <p:cond delay="0"/>
                  </p:stCondLst>
                  <p:iterate type="wd">
                    <p:tmPct val="5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800" fill="hold"/>
                        <p:tgtEl>
                          <p:spTgt spid="23"/>
                        </p:tgtEl>
                        <p:attrNameLst>
                          <p:attrName>ppt_x</p:attrName>
                        </p:attrNameLst>
                      </p:cBhvr>
                      <p:tavLst>
                        <p:tav tm="0">
                          <p:val>
                            <p:strVal val="#ppt_x"/>
                          </p:val>
                        </p:tav>
                        <p:tav tm="100000">
                          <p:val>
                            <p:strVal val="#ppt_x"/>
                          </p:val>
                        </p:tav>
                      </p:tavLst>
                    </p:anim>
                    <p:anim calcmode="lin" valueType="num">
                      <p:cBhvr additive="base">
                        <p:cTn dur="800" fill="hold"/>
                        <p:tgtEl>
                          <p:spTgt spid="23"/>
                        </p:tgtEl>
                        <p:attrNameLst>
                          <p:attrName>ppt_y</p:attrName>
                        </p:attrNameLst>
                      </p:cBhvr>
                      <p:tavLst>
                        <p:tav tm="0">
                          <p:val>
                            <p:strVal val="1+#ppt_h/2"/>
                          </p:val>
                        </p:tav>
                        <p:tav tm="100000">
                          <p:val>
                            <p:strVal val="#ppt_y"/>
                          </p:val>
                        </p:tav>
                      </p:tavLst>
                    </p:anim>
                  </p:childTnLst>
                </p:cTn>
              </p:par>
            </p:tnLst>
          </p:tmpl>
        </p:tmplLst>
      </p:bldP>
      <p:bldP spid="1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020">
    <p:spTree>
      <p:nvGrpSpPr>
        <p:cNvPr id="1" name=""/>
        <p:cNvGrpSpPr/>
        <p:nvPr/>
      </p:nvGrpSpPr>
      <p:grpSpPr>
        <a:xfrm>
          <a:off x="0" y="0"/>
          <a:ext cx="0" cy="0"/>
          <a:chOff x="0" y="0"/>
          <a:chExt cx="0" cy="0"/>
        </a:xfrm>
      </p:grpSpPr>
      <p:sp>
        <p:nvSpPr>
          <p:cNvPr id="20" name="Рисунок 19"/>
          <p:cNvSpPr>
            <a:spLocks noGrp="1"/>
          </p:cNvSpPr>
          <p:nvPr>
            <p:ph type="pic" sz="quarter" idx="18"/>
          </p:nvPr>
        </p:nvSpPr>
        <p:spPr>
          <a:xfrm>
            <a:off x="2095710" y="1"/>
            <a:ext cx="7048290" cy="6858000"/>
          </a:xfrm>
          <a:custGeom>
            <a:avLst/>
            <a:gdLst>
              <a:gd name="connsiteX0" fmla="*/ 6879393 w 9397720"/>
              <a:gd name="connsiteY0" fmla="*/ 0 h 6858000"/>
              <a:gd name="connsiteX1" fmla="*/ 9397720 w 9397720"/>
              <a:gd name="connsiteY1" fmla="*/ 0 h 6858000"/>
              <a:gd name="connsiteX2" fmla="*/ 9397720 w 9397720"/>
              <a:gd name="connsiteY2" fmla="*/ 6858000 h 6858000"/>
              <a:gd name="connsiteX3" fmla="*/ 0 w 939772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97720" h="6858000">
                <a:moveTo>
                  <a:pt x="6879393" y="0"/>
                </a:moveTo>
                <a:lnTo>
                  <a:pt x="9397720" y="0"/>
                </a:lnTo>
                <a:lnTo>
                  <a:pt x="9397720" y="6858000"/>
                </a:lnTo>
                <a:lnTo>
                  <a:pt x="0" y="6858000"/>
                </a:lnTo>
                <a:close/>
              </a:path>
            </a:pathLst>
          </a:custGeom>
          <a:pattFill prst="pct5">
            <a:fgClr>
              <a:schemeClr val="bg1">
                <a:lumMod val="50000"/>
              </a:schemeClr>
            </a:fgClr>
            <a:bgClr>
              <a:schemeClr val="bg1"/>
            </a:bgClr>
          </a:pattFill>
        </p:spPr>
        <p:txBody>
          <a:bodyPr wrap="square" anchor="ctr">
            <a:noAutofit/>
          </a:bodyPr>
          <a:lstStyle>
            <a:lvl1pPr marL="0" marR="0" indent="0" algn="ctr" defTabSz="335435" rtl="0" eaLnBrk="1" fontAlgn="auto" latinLnBrk="0" hangingPunct="1">
              <a:lnSpc>
                <a:spcPct val="150000"/>
              </a:lnSpc>
              <a:spcBef>
                <a:spcPts val="744"/>
              </a:spcBef>
              <a:spcAft>
                <a:spcPts val="0"/>
              </a:spcAft>
              <a:buClrTx/>
              <a:buSzPct val="100000"/>
              <a:buFontTx/>
              <a:buNone/>
              <a:tabLst/>
              <a:defRPr/>
            </a:lvl1pPr>
          </a:lstStyle>
          <a:p>
            <a:endParaRPr lang="en-US" dirty="0"/>
          </a:p>
        </p:txBody>
      </p:sp>
      <p:sp>
        <p:nvSpPr>
          <p:cNvPr id="11" name="Номер слайда 21"/>
          <p:cNvSpPr>
            <a:spLocks noGrp="1"/>
          </p:cNvSpPr>
          <p:nvPr>
            <p:ph type="sldNum" sz="quarter" idx="4"/>
          </p:nvPr>
        </p:nvSpPr>
        <p:spPr>
          <a:xfrm>
            <a:off x="8586788" y="179388"/>
            <a:ext cx="305991" cy="361950"/>
          </a:xfrm>
          <a:prstGeom prst="rect">
            <a:avLst/>
          </a:prstGeom>
          <a:noFill/>
        </p:spPr>
        <p:txBody>
          <a:bodyPr vert="horz" lIns="0" tIns="0" rIns="0" bIns="0" rtlCol="0" anchor="ctr"/>
          <a:lstStyle>
            <a:lvl1pPr algn="r">
              <a:defRPr sz="602" b="1">
                <a:solidFill>
                  <a:schemeClr val="tx1">
                    <a:alpha val="50000"/>
                  </a:schemeClr>
                </a:solidFill>
                <a:latin typeface="+mj-lt"/>
              </a:defRPr>
            </a:lvl1pPr>
          </a:lstStyle>
          <a:p>
            <a:fld id="{D8D877B3-D348-4611-9BDB-C5374591D951}" type="slidenum">
              <a:rPr lang="en-US" smtClean="0"/>
              <a:pPr/>
              <a:t>‹#›</a:t>
            </a:fld>
            <a:endParaRPr lang="en-US" dirty="0"/>
          </a:p>
        </p:txBody>
      </p:sp>
      <p:cxnSp>
        <p:nvCxnSpPr>
          <p:cNvPr id="48" name="Прямая соединительная линия 47"/>
          <p:cNvCxnSpPr/>
          <p:nvPr userDrawn="1"/>
        </p:nvCxnSpPr>
        <p:spPr>
          <a:xfrm flipV="1">
            <a:off x="2008586" y="4691483"/>
            <a:ext cx="942974" cy="125730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3" name="Текст 7"/>
          <p:cNvSpPr>
            <a:spLocks noGrp="1"/>
          </p:cNvSpPr>
          <p:nvPr>
            <p:ph type="body" sz="quarter" idx="40" hasCustomPrompt="1"/>
          </p:nvPr>
        </p:nvSpPr>
        <p:spPr>
          <a:xfrm>
            <a:off x="7272337" y="179103"/>
            <a:ext cx="1079897" cy="361950"/>
          </a:xfrm>
        </p:spPr>
        <p:txBody>
          <a:bodyPr tIns="0" anchor="ctr" anchorCtr="0">
            <a:noAutofit/>
          </a:bodyPr>
          <a:lstStyle>
            <a:lvl1pPr algn="r">
              <a:lnSpc>
                <a:spcPct val="100000"/>
              </a:lnSpc>
              <a:defRPr sz="600" b="0" baseline="0">
                <a:solidFill>
                  <a:schemeClr val="tx1">
                    <a:alpha val="50000"/>
                  </a:schemeClr>
                </a:solidFill>
                <a:latin typeface="Montserrat" panose="02000505000000020004" pitchFamily="2" charset="0"/>
              </a:defRPr>
            </a:lvl1pPr>
            <a:lvl2pPr algn="ctr">
              <a:defRPr/>
            </a:lvl2pPr>
            <a:lvl3pPr algn="ctr">
              <a:defRPr/>
            </a:lvl3pPr>
            <a:lvl4pPr algn="ctr">
              <a:lnSpc>
                <a:spcPct val="150000"/>
              </a:lnSpc>
              <a:defRPr/>
            </a:lvl4pPr>
            <a:lvl5pPr algn="ctr">
              <a:defRPr/>
            </a:lvl5pPr>
          </a:lstStyle>
          <a:p>
            <a:pPr lvl="0"/>
            <a:r>
              <a:rPr lang="en-US" dirty="0"/>
              <a:t>www.yourcompany.com</a:t>
            </a:r>
          </a:p>
        </p:txBody>
      </p:sp>
      <p:sp>
        <p:nvSpPr>
          <p:cNvPr id="14" name="Текст 7"/>
          <p:cNvSpPr>
            <a:spLocks noGrp="1"/>
          </p:cNvSpPr>
          <p:nvPr>
            <p:ph type="body" sz="quarter" idx="41" hasCustomPrompt="1"/>
          </p:nvPr>
        </p:nvSpPr>
        <p:spPr>
          <a:xfrm>
            <a:off x="251222" y="179388"/>
            <a:ext cx="1079897" cy="361950"/>
          </a:xfrm>
        </p:spPr>
        <p:txBody>
          <a:bodyPr tIns="0" anchor="ctr" anchorCtr="0">
            <a:noAutofit/>
          </a:bodyPr>
          <a:lstStyle>
            <a:lvl1pPr algn="l">
              <a:lnSpc>
                <a:spcPct val="100000"/>
              </a:lnSpc>
              <a:defRPr sz="600" b="0" spc="225" baseline="0">
                <a:solidFill>
                  <a:schemeClr val="tx1">
                    <a:alpha val="80000"/>
                  </a:schemeClr>
                </a:solidFill>
                <a:latin typeface="+mj-lt"/>
              </a:defRPr>
            </a:lvl1pPr>
            <a:lvl2pPr algn="ctr">
              <a:defRPr/>
            </a:lvl2pPr>
            <a:lvl3pPr algn="ctr">
              <a:defRPr/>
            </a:lvl3pPr>
            <a:lvl4pPr algn="ctr">
              <a:lnSpc>
                <a:spcPct val="150000"/>
              </a:lnSpc>
              <a:defRPr/>
            </a:lvl4pPr>
            <a:lvl5pPr algn="ctr">
              <a:defRPr/>
            </a:lvl5pPr>
          </a:lstStyle>
          <a:p>
            <a:pPr lvl="0"/>
            <a:r>
              <a:rPr lang="en-US" dirty="0"/>
              <a:t>ALTEZZA</a:t>
            </a:r>
          </a:p>
        </p:txBody>
      </p:sp>
      <p:sp>
        <p:nvSpPr>
          <p:cNvPr id="27" name="Заголовок 17"/>
          <p:cNvSpPr>
            <a:spLocks noGrp="1"/>
          </p:cNvSpPr>
          <p:nvPr>
            <p:ph type="title" hasCustomPrompt="1"/>
          </p:nvPr>
        </p:nvSpPr>
        <p:spPr>
          <a:xfrm>
            <a:off x="3492103" y="1624013"/>
            <a:ext cx="2700338" cy="4324770"/>
          </a:xfrm>
          <a:prstGeom prst="rect">
            <a:avLst/>
          </a:prstGeom>
        </p:spPr>
        <p:txBody>
          <a:bodyPr vert="horz" lIns="0" tIns="0" rIns="0" bIns="0" rtlCol="0" anchor="t" anchorCtr="0">
            <a:noAutofit/>
          </a:bodyPr>
          <a:lstStyle>
            <a:lvl1pPr algn="l">
              <a:lnSpc>
                <a:spcPct val="70000"/>
              </a:lnSpc>
              <a:defRPr sz="4050" kern="100" spc="0" baseline="0">
                <a:solidFill>
                  <a:schemeClr val="tx1"/>
                </a:solidFill>
              </a:defRPr>
            </a:lvl1pPr>
          </a:lstStyle>
          <a:p>
            <a:r>
              <a:rPr lang="en-US" dirty="0"/>
              <a:t>Title</a:t>
            </a:r>
          </a:p>
        </p:txBody>
      </p:sp>
      <p:sp>
        <p:nvSpPr>
          <p:cNvPr id="30" name="Shape 427"/>
          <p:cNvSpPr>
            <a:spLocks noGrp="1"/>
          </p:cNvSpPr>
          <p:nvPr>
            <p:ph type="body" sz="quarter" idx="52" hasCustomPrompt="1"/>
          </p:nvPr>
        </p:nvSpPr>
        <p:spPr>
          <a:xfrm>
            <a:off x="799049" y="1512660"/>
            <a:ext cx="2152511" cy="819376"/>
          </a:xfrm>
          <a:prstGeom prst="rect">
            <a:avLst/>
          </a:prstGeom>
        </p:spPr>
        <p:txBody>
          <a:bodyPr anchor="t" anchorCtr="0">
            <a:normAutofit/>
          </a:bodyPr>
          <a:lstStyle>
            <a:lvl1pPr algn="l">
              <a:lnSpc>
                <a:spcPct val="100000"/>
              </a:lnSpc>
              <a:defRPr sz="1350" b="0" spc="-34">
                <a:solidFill>
                  <a:schemeClr val="tx1"/>
                </a:solidFill>
                <a:latin typeface="+mj-lt"/>
              </a:defRPr>
            </a:lvl1pPr>
          </a:lstStyle>
          <a:p>
            <a:pPr lvl="0"/>
            <a:r>
              <a:rPr lang="en-US" dirty="0"/>
              <a:t>Title</a:t>
            </a:r>
          </a:p>
        </p:txBody>
      </p:sp>
      <p:sp>
        <p:nvSpPr>
          <p:cNvPr id="31" name="Текст 7"/>
          <p:cNvSpPr>
            <a:spLocks noGrp="1"/>
          </p:cNvSpPr>
          <p:nvPr>
            <p:ph type="body" sz="quarter" idx="38" hasCustomPrompt="1"/>
          </p:nvPr>
        </p:nvSpPr>
        <p:spPr>
          <a:xfrm>
            <a:off x="796055" y="2741020"/>
            <a:ext cx="2155254" cy="1267419"/>
          </a:xfrm>
        </p:spPr>
        <p:txBody>
          <a:bodyPr>
            <a:normAutofit/>
          </a:bodyPr>
          <a:lstStyle>
            <a:lvl1pPr algn="l">
              <a:lnSpc>
                <a:spcPct val="150000"/>
              </a:lnSpc>
              <a:defRPr sz="750" baseline="0">
                <a:solidFill>
                  <a:schemeClr val="tx1">
                    <a:alpha val="70000"/>
                  </a:schemeClr>
                </a:solidFill>
              </a:defRPr>
            </a:lvl1pPr>
            <a:lvl2pPr algn="ctr">
              <a:defRPr/>
            </a:lvl2pPr>
            <a:lvl3pPr algn="ctr">
              <a:defRPr/>
            </a:lvl3pPr>
            <a:lvl4pPr algn="ctr">
              <a:defRPr/>
            </a:lvl4pPr>
            <a:lvl5pPr algn="ctr">
              <a:defRPr/>
            </a:lvl5pPr>
          </a:lstStyle>
          <a:p>
            <a:pPr lvl="0"/>
            <a:r>
              <a:rPr lang="en-US" dirty="0"/>
              <a:t>Text</a:t>
            </a:r>
          </a:p>
        </p:txBody>
      </p:sp>
      <p:sp>
        <p:nvSpPr>
          <p:cNvPr id="12" name="Прямоугольный треугольник 11"/>
          <p:cNvSpPr/>
          <p:nvPr userDrawn="1"/>
        </p:nvSpPr>
        <p:spPr bwMode="auto">
          <a:xfrm flipH="1">
            <a:off x="8392737" y="5775326"/>
            <a:ext cx="751263" cy="1082675"/>
          </a:xfrm>
          <a:prstGeom prst="rtTriangle">
            <a:avLst/>
          </a:prstGeom>
          <a:solidFill>
            <a:schemeClr val="accent1"/>
          </a:solidFill>
          <a:ln>
            <a:noFill/>
          </a:ln>
        </p:spPr>
        <p:txBody>
          <a:bodyPr vert="horz" wrap="square" lIns="68580" tIns="34290" rIns="68580" bIns="34290" numCol="1" rtlCol="0" anchor="t" anchorCtr="0" compatLnSpc="1">
            <a:prstTxWarp prst="textNoShape">
              <a:avLst/>
            </a:prstTxWarp>
          </a:bodyPr>
          <a:lstStyle/>
          <a:p>
            <a:pPr algn="ctr"/>
            <a:endParaRPr lang="en-US" dirty="0"/>
          </a:p>
        </p:txBody>
      </p:sp>
    </p:spTree>
    <p:extLst>
      <p:ext uri="{BB962C8B-B14F-4D97-AF65-F5344CB8AC3E}">
        <p14:creationId xmlns:p14="http://schemas.microsoft.com/office/powerpoint/2010/main" val="131879862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0"/>
                                  </p:stCondLst>
                                  <p:iterate type="lt">
                                    <p:tmPct val="2000"/>
                                  </p:iterate>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200"/>
                                  </p:stCondLst>
                                  <p:childTnLst>
                                    <p:set>
                                      <p:cBhvr>
                                        <p:cTn id="10" dur="1" fill="hold">
                                          <p:stCondLst>
                                            <p:cond delay="0"/>
                                          </p:stCondLst>
                                        </p:cTn>
                                        <p:tgtEl>
                                          <p:spTgt spid="30">
                                            <p:txEl>
                                              <p:pRg st="0" end="0"/>
                                            </p:txEl>
                                          </p:spTgt>
                                        </p:tgtEl>
                                        <p:attrNameLst>
                                          <p:attrName>style.visibility</p:attrName>
                                        </p:attrNameLst>
                                      </p:cBhvr>
                                      <p:to>
                                        <p:strVal val="visible"/>
                                      </p:to>
                                    </p:set>
                                    <p:animEffect transition="in" filter="fade">
                                      <p:cBhvr>
                                        <p:cTn id="11" dur="400"/>
                                        <p:tgtEl>
                                          <p:spTgt spid="30">
                                            <p:txEl>
                                              <p:pRg st="0" end="0"/>
                                            </p:txEl>
                                          </p:spTgt>
                                        </p:tgtEl>
                                      </p:cBhvr>
                                    </p:animEffect>
                                    <p:anim calcmode="lin" valueType="num">
                                      <p:cBhvr>
                                        <p:cTn id="12" dur="4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3" dur="400" fill="hold"/>
                                        <p:tgtEl>
                                          <p:spTgt spid="30">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300"/>
                                  </p:stCondLst>
                                  <p:childTnLst>
                                    <p:set>
                                      <p:cBhvr>
                                        <p:cTn id="15" dur="1" fill="hold">
                                          <p:stCondLst>
                                            <p:cond delay="0"/>
                                          </p:stCondLst>
                                        </p:cTn>
                                        <p:tgtEl>
                                          <p:spTgt spid="31">
                                            <p:txEl>
                                              <p:pRg st="0" end="0"/>
                                            </p:txEl>
                                          </p:spTgt>
                                        </p:tgtEl>
                                        <p:attrNameLst>
                                          <p:attrName>style.visibility</p:attrName>
                                        </p:attrNameLst>
                                      </p:cBhvr>
                                      <p:to>
                                        <p:strVal val="visible"/>
                                      </p:to>
                                    </p:set>
                                    <p:animEffect transition="in" filter="fade">
                                      <p:cBhvr>
                                        <p:cTn id="16" dur="600"/>
                                        <p:tgtEl>
                                          <p:spTgt spid="31">
                                            <p:txEl>
                                              <p:pRg st="0" end="0"/>
                                            </p:txEl>
                                          </p:spTgt>
                                        </p:tgtEl>
                                      </p:cBhvr>
                                    </p:animEffect>
                                    <p:anim calcmode="lin" valueType="num">
                                      <p:cBhvr>
                                        <p:cTn id="17" dur="6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8" dur="600" fill="hold"/>
                                        <p:tgtEl>
                                          <p:spTgt spid="31">
                                            <p:txEl>
                                              <p:pRg st="0" end="0"/>
                                            </p:txEl>
                                          </p:spTgt>
                                        </p:tgtEl>
                                        <p:attrNameLst>
                                          <p:attrName>ppt_y</p:attrName>
                                        </p:attrNameLst>
                                      </p:cBhvr>
                                      <p:tavLst>
                                        <p:tav tm="0">
                                          <p:val>
                                            <p:strVal val="#ppt_y+.1"/>
                                          </p:val>
                                        </p:tav>
                                        <p:tav tm="100000">
                                          <p:val>
                                            <p:strVal val="#ppt_y"/>
                                          </p:val>
                                        </p:tav>
                                      </p:tavLst>
                                    </p:anim>
                                  </p:childTnLst>
                                </p:cTn>
                              </p:par>
                              <p:par>
                                <p:cTn id="19" presetID="6" presetClass="emph" presetSubtype="0" decel="12500" fill="hold" grpId="0" nodeType="withEffect">
                                  <p:stCondLst>
                                    <p:cond delay="0"/>
                                  </p:stCondLst>
                                  <p:childTnLst>
                                    <p:animScale>
                                      <p:cBhvr>
                                        <p:cTn id="20" dur="35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400"/>
                        <p:tgtEl>
                          <p:spTgt spid="30"/>
                        </p:tgtEl>
                      </p:cBhvr>
                    </p:animEffect>
                    <p:anim calcmode="lin" valueType="num">
                      <p:cBhvr>
                        <p:cTn dur="400" fill="hold"/>
                        <p:tgtEl>
                          <p:spTgt spid="30"/>
                        </p:tgtEl>
                        <p:attrNameLst>
                          <p:attrName>ppt_x</p:attrName>
                        </p:attrNameLst>
                      </p:cBhvr>
                      <p:tavLst>
                        <p:tav tm="0">
                          <p:val>
                            <p:strVal val="#ppt_x"/>
                          </p:val>
                        </p:tav>
                        <p:tav tm="100000">
                          <p:val>
                            <p:strVal val="#ppt_x"/>
                          </p:val>
                        </p:tav>
                      </p:tavLst>
                    </p:anim>
                    <p:anim calcmode="lin" valueType="num">
                      <p:cBhvr>
                        <p:cTn dur="4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300"/>
                  </p:stCondLst>
                  <p:childTnLst>
                    <p:set>
                      <p:cBhvr>
                        <p:cTn dur="1" fill="hold">
                          <p:stCondLst>
                            <p:cond delay="0"/>
                          </p:stCondLst>
                        </p:cTn>
                        <p:tgtEl>
                          <p:spTgt spid="31"/>
                        </p:tgtEl>
                        <p:attrNameLst>
                          <p:attrName>style.visibility</p:attrName>
                        </p:attrNameLst>
                      </p:cBhvr>
                      <p:to>
                        <p:strVal val="visible"/>
                      </p:to>
                    </p:set>
                    <p:animEffect transition="in" filter="fade">
                      <p:cBhvr>
                        <p:cTn dur="600"/>
                        <p:tgtEl>
                          <p:spTgt spid="31"/>
                        </p:tgtEl>
                      </p:cBhvr>
                    </p:animEffect>
                    <p:anim calcmode="lin" valueType="num">
                      <p:cBhvr>
                        <p:cTn dur="600" fill="hold"/>
                        <p:tgtEl>
                          <p:spTgt spid="31"/>
                        </p:tgtEl>
                        <p:attrNameLst>
                          <p:attrName>ppt_x</p:attrName>
                        </p:attrNameLst>
                      </p:cBhvr>
                      <p:tavLst>
                        <p:tav tm="0">
                          <p:val>
                            <p:strVal val="#ppt_x"/>
                          </p:val>
                        </p:tav>
                        <p:tav tm="100000">
                          <p:val>
                            <p:strVal val="#ppt_x"/>
                          </p:val>
                        </p:tav>
                      </p:tavLst>
                    </p:anim>
                    <p:anim calcmode="lin" valueType="num">
                      <p:cBhvr>
                        <p:cTn dur="600" fill="hold"/>
                        <p:tgtEl>
                          <p:spTgt spid="3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067">
    <p:spTree>
      <p:nvGrpSpPr>
        <p:cNvPr id="1" name=""/>
        <p:cNvGrpSpPr/>
        <p:nvPr/>
      </p:nvGrpSpPr>
      <p:grpSpPr>
        <a:xfrm>
          <a:off x="0" y="0"/>
          <a:ext cx="0" cy="0"/>
          <a:chOff x="0" y="0"/>
          <a:chExt cx="0" cy="0"/>
        </a:xfrm>
      </p:grpSpPr>
      <p:sp>
        <p:nvSpPr>
          <p:cNvPr id="15" name="Полилиния 14"/>
          <p:cNvSpPr/>
          <p:nvPr userDrawn="1"/>
        </p:nvSpPr>
        <p:spPr bwMode="auto">
          <a:xfrm>
            <a:off x="1" y="0"/>
            <a:ext cx="5168078" cy="6858000"/>
          </a:xfrm>
          <a:custGeom>
            <a:avLst/>
            <a:gdLst>
              <a:gd name="connsiteX0" fmla="*/ 0 w 6890771"/>
              <a:gd name="connsiteY0" fmla="*/ 0 h 6858000"/>
              <a:gd name="connsiteX1" fmla="*/ 6890771 w 6890771"/>
              <a:gd name="connsiteY1" fmla="*/ 0 h 6858000"/>
              <a:gd name="connsiteX2" fmla="*/ 18997 w 6890771"/>
              <a:gd name="connsiteY2" fmla="*/ 6858000 h 6858000"/>
              <a:gd name="connsiteX3" fmla="*/ 0 w 68907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90771" h="6858000">
                <a:moveTo>
                  <a:pt x="0" y="0"/>
                </a:moveTo>
                <a:lnTo>
                  <a:pt x="6890771" y="0"/>
                </a:lnTo>
                <a:lnTo>
                  <a:pt x="18997" y="6858000"/>
                </a:lnTo>
                <a:lnTo>
                  <a:pt x="0" y="6858000"/>
                </a:lnTo>
                <a:close/>
              </a:path>
            </a:pathLst>
          </a:custGeom>
          <a:solidFill>
            <a:schemeClr val="tx1">
              <a:alpha val="5000"/>
            </a:schemeClr>
          </a:solidFill>
          <a:ln>
            <a:noFill/>
          </a:ln>
        </p:spPr>
        <p:txBody>
          <a:bodyPr vert="horz" wrap="square" lIns="68580" tIns="34290" rIns="68580" bIns="34290" numCol="1" rtlCol="0" anchor="t" anchorCtr="0" compatLnSpc="1">
            <a:prstTxWarp prst="textNoShape">
              <a:avLst/>
            </a:prstTxWarp>
            <a:noAutofit/>
          </a:bodyPr>
          <a:lstStyle/>
          <a:p>
            <a:pPr algn="ctr" defTabSz="685578"/>
            <a:endParaRPr lang="en-US">
              <a:solidFill>
                <a:srgbClr val="000000"/>
              </a:solidFill>
            </a:endParaRPr>
          </a:p>
        </p:txBody>
      </p:sp>
      <p:sp>
        <p:nvSpPr>
          <p:cNvPr id="11" name="Номер слайда 21"/>
          <p:cNvSpPr>
            <a:spLocks noGrp="1"/>
          </p:cNvSpPr>
          <p:nvPr>
            <p:ph type="sldNum" sz="quarter" idx="4"/>
          </p:nvPr>
        </p:nvSpPr>
        <p:spPr>
          <a:xfrm>
            <a:off x="8586788" y="179388"/>
            <a:ext cx="305991" cy="361950"/>
          </a:xfrm>
          <a:prstGeom prst="rect">
            <a:avLst/>
          </a:prstGeom>
          <a:noFill/>
        </p:spPr>
        <p:txBody>
          <a:bodyPr vert="horz" lIns="0" tIns="0" rIns="0" bIns="0" rtlCol="0" anchor="ctr"/>
          <a:lstStyle>
            <a:lvl1pPr algn="r">
              <a:defRPr sz="602" b="1">
                <a:solidFill>
                  <a:schemeClr val="tx1">
                    <a:alpha val="50000"/>
                  </a:schemeClr>
                </a:solidFill>
                <a:latin typeface="+mj-lt"/>
              </a:defRPr>
            </a:lvl1pPr>
          </a:lstStyle>
          <a:p>
            <a:pPr defTabSz="685578"/>
            <a:fld id="{D8D877B3-D348-4611-9BDB-C5374591D951}" type="slidenum">
              <a:rPr lang="en-US" smtClean="0">
                <a:solidFill>
                  <a:srgbClr val="000000">
                    <a:alpha val="50000"/>
                  </a:srgbClr>
                </a:solidFill>
              </a:rPr>
              <a:pPr defTabSz="685578"/>
              <a:t>‹#›</a:t>
            </a:fld>
            <a:endParaRPr lang="en-US" dirty="0">
              <a:solidFill>
                <a:srgbClr val="000000">
                  <a:alpha val="50000"/>
                </a:srgbClr>
              </a:solidFill>
            </a:endParaRPr>
          </a:p>
        </p:txBody>
      </p:sp>
      <p:sp>
        <p:nvSpPr>
          <p:cNvPr id="12" name="Текст 7"/>
          <p:cNvSpPr>
            <a:spLocks noGrp="1"/>
          </p:cNvSpPr>
          <p:nvPr>
            <p:ph type="body" sz="quarter" idx="40" hasCustomPrompt="1"/>
          </p:nvPr>
        </p:nvSpPr>
        <p:spPr>
          <a:xfrm>
            <a:off x="7272337" y="179103"/>
            <a:ext cx="1079897" cy="361950"/>
          </a:xfrm>
        </p:spPr>
        <p:txBody>
          <a:bodyPr tIns="0" anchor="ctr" anchorCtr="0">
            <a:noAutofit/>
          </a:bodyPr>
          <a:lstStyle>
            <a:lvl1pPr algn="r">
              <a:lnSpc>
                <a:spcPct val="100000"/>
              </a:lnSpc>
              <a:defRPr sz="600" b="0" baseline="0">
                <a:solidFill>
                  <a:schemeClr val="tx1">
                    <a:alpha val="50000"/>
                  </a:schemeClr>
                </a:solidFill>
                <a:latin typeface="Montserrat" panose="02000505000000020004" pitchFamily="2" charset="0"/>
              </a:defRPr>
            </a:lvl1pPr>
            <a:lvl2pPr algn="ctr">
              <a:defRPr/>
            </a:lvl2pPr>
            <a:lvl3pPr algn="ctr">
              <a:defRPr/>
            </a:lvl3pPr>
            <a:lvl4pPr algn="ctr">
              <a:lnSpc>
                <a:spcPct val="150000"/>
              </a:lnSpc>
              <a:defRPr/>
            </a:lvl4pPr>
            <a:lvl5pPr algn="ctr">
              <a:defRPr/>
            </a:lvl5pPr>
          </a:lstStyle>
          <a:p>
            <a:pPr lvl="0"/>
            <a:r>
              <a:rPr lang="en-US" dirty="0"/>
              <a:t>www.yourcompany.com</a:t>
            </a:r>
          </a:p>
        </p:txBody>
      </p:sp>
      <p:sp>
        <p:nvSpPr>
          <p:cNvPr id="13" name="Текст 7"/>
          <p:cNvSpPr>
            <a:spLocks noGrp="1"/>
          </p:cNvSpPr>
          <p:nvPr>
            <p:ph type="body" sz="quarter" idx="41" hasCustomPrompt="1"/>
          </p:nvPr>
        </p:nvSpPr>
        <p:spPr>
          <a:xfrm>
            <a:off x="251222" y="179388"/>
            <a:ext cx="1079897" cy="361950"/>
          </a:xfrm>
        </p:spPr>
        <p:txBody>
          <a:bodyPr tIns="0" anchor="ctr" anchorCtr="0">
            <a:noAutofit/>
          </a:bodyPr>
          <a:lstStyle>
            <a:lvl1pPr algn="l">
              <a:lnSpc>
                <a:spcPct val="100000"/>
              </a:lnSpc>
              <a:defRPr sz="600" b="0" spc="225" baseline="0">
                <a:solidFill>
                  <a:schemeClr val="tx1">
                    <a:alpha val="80000"/>
                  </a:schemeClr>
                </a:solidFill>
                <a:latin typeface="+mj-lt"/>
              </a:defRPr>
            </a:lvl1pPr>
            <a:lvl2pPr algn="ctr">
              <a:defRPr/>
            </a:lvl2pPr>
            <a:lvl3pPr algn="ctr">
              <a:defRPr/>
            </a:lvl3pPr>
            <a:lvl4pPr algn="ctr">
              <a:lnSpc>
                <a:spcPct val="150000"/>
              </a:lnSpc>
              <a:defRPr/>
            </a:lvl4pPr>
            <a:lvl5pPr algn="ctr">
              <a:defRPr/>
            </a:lvl5pPr>
          </a:lstStyle>
          <a:p>
            <a:pPr lvl="0"/>
            <a:r>
              <a:rPr lang="en-US" dirty="0"/>
              <a:t>ALTEZZA</a:t>
            </a:r>
          </a:p>
        </p:txBody>
      </p:sp>
      <p:sp>
        <p:nvSpPr>
          <p:cNvPr id="20" name="Текст 7"/>
          <p:cNvSpPr>
            <a:spLocks noGrp="1"/>
          </p:cNvSpPr>
          <p:nvPr>
            <p:ph type="body" sz="quarter" idx="39" hasCustomPrompt="1"/>
          </p:nvPr>
        </p:nvSpPr>
        <p:spPr>
          <a:xfrm>
            <a:off x="4031458" y="3767766"/>
            <a:ext cx="3781424" cy="1826584"/>
          </a:xfrm>
        </p:spPr>
        <p:txBody>
          <a:bodyPr tIns="45720">
            <a:noAutofit/>
          </a:bodyPr>
          <a:lstStyle>
            <a:lvl1pPr algn="l">
              <a:lnSpc>
                <a:spcPct val="150000"/>
              </a:lnSpc>
              <a:defRPr sz="750" b="0" baseline="0">
                <a:solidFill>
                  <a:schemeClr val="tx1">
                    <a:alpha val="70000"/>
                  </a:schemeClr>
                </a:solidFill>
              </a:defRPr>
            </a:lvl1pPr>
            <a:lvl2pPr algn="ctr">
              <a:defRPr/>
            </a:lvl2pPr>
            <a:lvl3pPr algn="ctr">
              <a:defRPr/>
            </a:lvl3pPr>
            <a:lvl4pPr algn="ctr">
              <a:lnSpc>
                <a:spcPct val="150000"/>
              </a:lnSpc>
              <a:defRPr/>
            </a:lvl4pPr>
            <a:lvl5pPr algn="ctr">
              <a:defRPr/>
            </a:lvl5pPr>
          </a:lstStyle>
          <a:p>
            <a:pPr lvl="0"/>
            <a:r>
              <a:rPr lang="en-US" dirty="0"/>
              <a:t>Text</a:t>
            </a:r>
          </a:p>
        </p:txBody>
      </p:sp>
      <p:sp>
        <p:nvSpPr>
          <p:cNvPr id="24" name="Текст 7"/>
          <p:cNvSpPr>
            <a:spLocks noGrp="1"/>
          </p:cNvSpPr>
          <p:nvPr>
            <p:ph type="body" sz="quarter" idx="46" hasCustomPrompt="1"/>
          </p:nvPr>
        </p:nvSpPr>
        <p:spPr>
          <a:xfrm>
            <a:off x="4039118" y="3250240"/>
            <a:ext cx="3763547" cy="360362"/>
          </a:xfrm>
        </p:spPr>
        <p:txBody>
          <a:bodyPr>
            <a:noAutofit/>
          </a:bodyPr>
          <a:lstStyle>
            <a:lvl1pPr algn="l">
              <a:lnSpc>
                <a:spcPct val="150000"/>
              </a:lnSpc>
              <a:defRPr sz="750" b="0" baseline="0">
                <a:solidFill>
                  <a:schemeClr val="tx1"/>
                </a:solidFill>
                <a:latin typeface="+mj-lt"/>
              </a:defRPr>
            </a:lvl1pPr>
            <a:lvl2pPr algn="ctr">
              <a:defRPr/>
            </a:lvl2pPr>
            <a:lvl3pPr algn="ctr">
              <a:defRPr/>
            </a:lvl3pPr>
            <a:lvl4pPr algn="ctr">
              <a:lnSpc>
                <a:spcPct val="150000"/>
              </a:lnSpc>
              <a:defRPr/>
            </a:lvl4pPr>
            <a:lvl5pPr algn="ctr">
              <a:defRPr/>
            </a:lvl5pPr>
          </a:lstStyle>
          <a:p>
            <a:pPr lvl="0"/>
            <a:r>
              <a:rPr lang="en-US" dirty="0"/>
              <a:t>Subtitle</a:t>
            </a:r>
          </a:p>
        </p:txBody>
      </p:sp>
      <p:sp>
        <p:nvSpPr>
          <p:cNvPr id="19" name="Текст 7"/>
          <p:cNvSpPr>
            <a:spLocks noGrp="1"/>
          </p:cNvSpPr>
          <p:nvPr>
            <p:ph type="body" sz="quarter" idx="42" hasCustomPrompt="1"/>
          </p:nvPr>
        </p:nvSpPr>
        <p:spPr>
          <a:xfrm>
            <a:off x="791766" y="2900197"/>
            <a:ext cx="2702170" cy="1624179"/>
          </a:xfrm>
        </p:spPr>
        <p:txBody>
          <a:bodyPr tIns="91440">
            <a:noAutofit/>
          </a:bodyPr>
          <a:lstStyle>
            <a:lvl1pPr algn="l">
              <a:lnSpc>
                <a:spcPct val="100000"/>
              </a:lnSpc>
              <a:spcBef>
                <a:spcPts val="150"/>
              </a:spcBef>
              <a:defRPr sz="3600" b="0" baseline="0">
                <a:solidFill>
                  <a:schemeClr val="tx1"/>
                </a:solidFill>
                <a:latin typeface="+mj-lt"/>
              </a:defRPr>
            </a:lvl1pPr>
            <a:lvl2pPr algn="ctr">
              <a:defRPr/>
            </a:lvl2pPr>
            <a:lvl3pPr algn="ctr">
              <a:defRPr/>
            </a:lvl3pPr>
            <a:lvl4pPr algn="ctr">
              <a:lnSpc>
                <a:spcPct val="150000"/>
              </a:lnSpc>
              <a:defRPr/>
            </a:lvl4pPr>
            <a:lvl5pPr algn="ctr">
              <a:defRPr/>
            </a:lvl5pPr>
          </a:lstStyle>
          <a:p>
            <a:pPr lvl="0"/>
            <a:r>
              <a:rPr lang="en-US" dirty="0"/>
              <a:t>Title</a:t>
            </a:r>
          </a:p>
        </p:txBody>
      </p:sp>
      <p:cxnSp>
        <p:nvCxnSpPr>
          <p:cNvPr id="23" name="Прямая соединительная линия 22"/>
          <p:cNvCxnSpPr/>
          <p:nvPr userDrawn="1"/>
        </p:nvCxnSpPr>
        <p:spPr>
          <a:xfrm flipV="1">
            <a:off x="791766" y="1263649"/>
            <a:ext cx="540545" cy="720726"/>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3" name="Прямая соединительная линия 2"/>
          <p:cNvCxnSpPr/>
          <p:nvPr userDrawn="1"/>
        </p:nvCxnSpPr>
        <p:spPr>
          <a:xfrm>
            <a:off x="4329112" y="3083304"/>
            <a:ext cx="4814888" cy="0"/>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29" name="Freeform 954"/>
          <p:cNvSpPr>
            <a:spLocks noEditPoints="1"/>
          </p:cNvSpPr>
          <p:nvPr userDrawn="1"/>
        </p:nvSpPr>
        <p:spPr bwMode="auto">
          <a:xfrm>
            <a:off x="4031458" y="2985426"/>
            <a:ext cx="202350" cy="186233"/>
          </a:xfrm>
          <a:custGeom>
            <a:avLst/>
            <a:gdLst>
              <a:gd name="T0" fmla="*/ 346 w 449"/>
              <a:gd name="T1" fmla="*/ 311 h 311"/>
              <a:gd name="T2" fmla="*/ 89 w 449"/>
              <a:gd name="T3" fmla="*/ 310 h 311"/>
              <a:gd name="T4" fmla="*/ 5 w 449"/>
              <a:gd name="T5" fmla="*/ 235 h 311"/>
              <a:gd name="T6" fmla="*/ 68 w 449"/>
              <a:gd name="T7" fmla="*/ 131 h 311"/>
              <a:gd name="T8" fmla="*/ 126 w 449"/>
              <a:gd name="T9" fmla="*/ 14 h 311"/>
              <a:gd name="T10" fmla="*/ 205 w 449"/>
              <a:gd name="T11" fmla="*/ 9 h 311"/>
              <a:gd name="T12" fmla="*/ 263 w 449"/>
              <a:gd name="T13" fmla="*/ 54 h 311"/>
              <a:gd name="T14" fmla="*/ 339 w 449"/>
              <a:gd name="T15" fmla="*/ 52 h 311"/>
              <a:gd name="T16" fmla="*/ 376 w 449"/>
              <a:gd name="T17" fmla="*/ 125 h 311"/>
              <a:gd name="T18" fmla="*/ 446 w 449"/>
              <a:gd name="T19" fmla="*/ 223 h 311"/>
              <a:gd name="T20" fmla="*/ 346 w 449"/>
              <a:gd name="T21" fmla="*/ 311 h 311"/>
              <a:gd name="T22" fmla="*/ 172 w 449"/>
              <a:gd name="T23" fmla="*/ 42 h 311"/>
              <a:gd name="T24" fmla="*/ 142 w 449"/>
              <a:gd name="T25" fmla="*/ 48 h 311"/>
              <a:gd name="T26" fmla="*/ 109 w 449"/>
              <a:gd name="T27" fmla="*/ 135 h 311"/>
              <a:gd name="T28" fmla="*/ 109 w 449"/>
              <a:gd name="T29" fmla="*/ 151 h 311"/>
              <a:gd name="T30" fmla="*/ 97 w 449"/>
              <a:gd name="T31" fmla="*/ 161 h 311"/>
              <a:gd name="T32" fmla="*/ 43 w 449"/>
              <a:gd name="T33" fmla="*/ 229 h 311"/>
              <a:gd name="T34" fmla="*/ 89 w 449"/>
              <a:gd name="T35" fmla="*/ 272 h 311"/>
              <a:gd name="T36" fmla="*/ 89 w 449"/>
              <a:gd name="T37" fmla="*/ 272 h 311"/>
              <a:gd name="T38" fmla="*/ 346 w 449"/>
              <a:gd name="T39" fmla="*/ 272 h 311"/>
              <a:gd name="T40" fmla="*/ 407 w 449"/>
              <a:gd name="T41" fmla="*/ 221 h 311"/>
              <a:gd name="T42" fmla="*/ 352 w 449"/>
              <a:gd name="T43" fmla="*/ 158 h 311"/>
              <a:gd name="T44" fmla="*/ 338 w 449"/>
              <a:gd name="T45" fmla="*/ 150 h 311"/>
              <a:gd name="T46" fmla="*/ 336 w 449"/>
              <a:gd name="T47" fmla="*/ 135 h 311"/>
              <a:gd name="T48" fmla="*/ 320 w 449"/>
              <a:gd name="T49" fmla="*/ 86 h 311"/>
              <a:gd name="T50" fmla="*/ 271 w 449"/>
              <a:gd name="T51" fmla="*/ 95 h 311"/>
              <a:gd name="T52" fmla="*/ 255 w 449"/>
              <a:gd name="T53" fmla="*/ 100 h 311"/>
              <a:gd name="T54" fmla="*/ 241 w 449"/>
              <a:gd name="T55" fmla="*/ 90 h 311"/>
              <a:gd name="T56" fmla="*/ 172 w 449"/>
              <a:gd name="T57" fmla="*/ 4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9" h="311">
                <a:moveTo>
                  <a:pt x="346" y="311"/>
                </a:moveTo>
                <a:cubicBezTo>
                  <a:pt x="250" y="311"/>
                  <a:pt x="92" y="310"/>
                  <a:pt x="89" y="310"/>
                </a:cubicBezTo>
                <a:cubicBezTo>
                  <a:pt x="47" y="310"/>
                  <a:pt x="11" y="279"/>
                  <a:pt x="5" y="235"/>
                </a:cubicBezTo>
                <a:cubicBezTo>
                  <a:pt x="0" y="201"/>
                  <a:pt x="14" y="155"/>
                  <a:pt x="68" y="131"/>
                </a:cubicBezTo>
                <a:cubicBezTo>
                  <a:pt x="55" y="78"/>
                  <a:pt x="85" y="33"/>
                  <a:pt x="126" y="14"/>
                </a:cubicBezTo>
                <a:cubicBezTo>
                  <a:pt x="151" y="2"/>
                  <a:pt x="179" y="0"/>
                  <a:pt x="205" y="9"/>
                </a:cubicBezTo>
                <a:cubicBezTo>
                  <a:pt x="228" y="16"/>
                  <a:pt x="248" y="32"/>
                  <a:pt x="263" y="54"/>
                </a:cubicBezTo>
                <a:cubicBezTo>
                  <a:pt x="287" y="40"/>
                  <a:pt x="315" y="39"/>
                  <a:pt x="339" y="52"/>
                </a:cubicBezTo>
                <a:cubicBezTo>
                  <a:pt x="359" y="64"/>
                  <a:pt x="378" y="88"/>
                  <a:pt x="376" y="125"/>
                </a:cubicBezTo>
                <a:cubicBezTo>
                  <a:pt x="428" y="140"/>
                  <a:pt x="449" y="185"/>
                  <a:pt x="446" y="223"/>
                </a:cubicBezTo>
                <a:cubicBezTo>
                  <a:pt x="443" y="265"/>
                  <a:pt x="410" y="311"/>
                  <a:pt x="346" y="311"/>
                </a:cubicBezTo>
                <a:close/>
                <a:moveTo>
                  <a:pt x="172" y="42"/>
                </a:moveTo>
                <a:cubicBezTo>
                  <a:pt x="161" y="42"/>
                  <a:pt x="151" y="44"/>
                  <a:pt x="142" y="48"/>
                </a:cubicBezTo>
                <a:cubicBezTo>
                  <a:pt x="114" y="61"/>
                  <a:pt x="92" y="94"/>
                  <a:pt x="109" y="135"/>
                </a:cubicBezTo>
                <a:cubicBezTo>
                  <a:pt x="111" y="140"/>
                  <a:pt x="111" y="146"/>
                  <a:pt x="109" y="151"/>
                </a:cubicBezTo>
                <a:cubicBezTo>
                  <a:pt x="107" y="156"/>
                  <a:pt x="102" y="159"/>
                  <a:pt x="97" y="161"/>
                </a:cubicBezTo>
                <a:cubicBezTo>
                  <a:pt x="40" y="179"/>
                  <a:pt x="41" y="218"/>
                  <a:pt x="43" y="229"/>
                </a:cubicBezTo>
                <a:cubicBezTo>
                  <a:pt x="46" y="250"/>
                  <a:pt x="63" y="272"/>
                  <a:pt x="89" y="272"/>
                </a:cubicBezTo>
                <a:cubicBezTo>
                  <a:pt x="89" y="272"/>
                  <a:pt x="89" y="272"/>
                  <a:pt x="89" y="272"/>
                </a:cubicBezTo>
                <a:cubicBezTo>
                  <a:pt x="91" y="272"/>
                  <a:pt x="250" y="272"/>
                  <a:pt x="346" y="272"/>
                </a:cubicBezTo>
                <a:cubicBezTo>
                  <a:pt x="386" y="272"/>
                  <a:pt x="406" y="246"/>
                  <a:pt x="407" y="221"/>
                </a:cubicBezTo>
                <a:cubicBezTo>
                  <a:pt x="409" y="194"/>
                  <a:pt x="393" y="164"/>
                  <a:pt x="352" y="158"/>
                </a:cubicBezTo>
                <a:cubicBezTo>
                  <a:pt x="346" y="158"/>
                  <a:pt x="341" y="155"/>
                  <a:pt x="338" y="150"/>
                </a:cubicBezTo>
                <a:cubicBezTo>
                  <a:pt x="335" y="146"/>
                  <a:pt x="334" y="140"/>
                  <a:pt x="336" y="135"/>
                </a:cubicBezTo>
                <a:cubicBezTo>
                  <a:pt x="341" y="112"/>
                  <a:pt x="335" y="94"/>
                  <a:pt x="320" y="86"/>
                </a:cubicBezTo>
                <a:cubicBezTo>
                  <a:pt x="308" y="79"/>
                  <a:pt x="288" y="79"/>
                  <a:pt x="271" y="95"/>
                </a:cubicBezTo>
                <a:cubicBezTo>
                  <a:pt x="267" y="99"/>
                  <a:pt x="261" y="101"/>
                  <a:pt x="255" y="100"/>
                </a:cubicBezTo>
                <a:cubicBezTo>
                  <a:pt x="249" y="99"/>
                  <a:pt x="244" y="96"/>
                  <a:pt x="241" y="90"/>
                </a:cubicBezTo>
                <a:cubicBezTo>
                  <a:pt x="222" y="54"/>
                  <a:pt x="195" y="42"/>
                  <a:pt x="172" y="42"/>
                </a:cubicBezTo>
                <a:close/>
              </a:path>
            </a:pathLst>
          </a:custGeom>
          <a:solidFill>
            <a:schemeClr val="tx1">
              <a:lumMod val="65000"/>
              <a:lumOff val="35000"/>
            </a:schemeClr>
          </a:solidFill>
          <a:ln>
            <a:noFill/>
          </a:ln>
        </p:spPr>
        <p:txBody>
          <a:bodyPr vert="horz" wrap="square" lIns="34382" tIns="17191" rIns="34382" bIns="17191" numCol="1" anchor="t" anchorCtr="0" compatLnSpc="1">
            <a:prstTxWarp prst="textNoShape">
              <a:avLst/>
            </a:prstTxWarp>
          </a:bodyPr>
          <a:lstStyle/>
          <a:p>
            <a:pPr defTabSz="685578"/>
            <a:endParaRPr lang="en-US" sz="677">
              <a:solidFill>
                <a:srgbClr val="000000"/>
              </a:solidFill>
            </a:endParaRPr>
          </a:p>
        </p:txBody>
      </p:sp>
    </p:spTree>
    <p:extLst>
      <p:ext uri="{BB962C8B-B14F-4D97-AF65-F5344CB8AC3E}">
        <p14:creationId xmlns:p14="http://schemas.microsoft.com/office/powerpoint/2010/main" val="396113330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800" fill="hold"/>
                                        <p:tgtEl>
                                          <p:spTgt spid="20"/>
                                        </p:tgtEl>
                                        <p:attrNameLst>
                                          <p:attrName>ppt_x</p:attrName>
                                        </p:attrNameLst>
                                      </p:cBhvr>
                                      <p:tavLst>
                                        <p:tav tm="0">
                                          <p:val>
                                            <p:strVal val="#ppt_x"/>
                                          </p:val>
                                        </p:tav>
                                        <p:tav tm="100000">
                                          <p:val>
                                            <p:strVal val="#ppt_x"/>
                                          </p:val>
                                        </p:tav>
                                      </p:tavLst>
                                    </p:anim>
                                    <p:anim calcmode="lin" valueType="num">
                                      <p:cBhvr additive="base">
                                        <p:cTn id="8" dur="8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tmplLst>
          <p:tmpl>
            <p:tnLst>
              <p:par>
                <p:cTn presetID="2" presetClass="entr" presetSubtype="4"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800" fill="hold"/>
                        <p:tgtEl>
                          <p:spTgt spid="20"/>
                        </p:tgtEl>
                        <p:attrNameLst>
                          <p:attrName>ppt_x</p:attrName>
                        </p:attrNameLst>
                      </p:cBhvr>
                      <p:tavLst>
                        <p:tav tm="0">
                          <p:val>
                            <p:strVal val="#ppt_x"/>
                          </p:val>
                        </p:tav>
                        <p:tav tm="100000">
                          <p:val>
                            <p:strVal val="#ppt_x"/>
                          </p:val>
                        </p:tav>
                      </p:tavLst>
                    </p:anim>
                    <p:anim calcmode="lin" valueType="num">
                      <p:cBhvr additive="base">
                        <p:cTn dur="800" fill="hold"/>
                        <p:tgtEl>
                          <p:spTgt spid="2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068">
    <p:spTree>
      <p:nvGrpSpPr>
        <p:cNvPr id="1" name=""/>
        <p:cNvGrpSpPr/>
        <p:nvPr/>
      </p:nvGrpSpPr>
      <p:grpSpPr>
        <a:xfrm>
          <a:off x="0" y="0"/>
          <a:ext cx="0" cy="0"/>
          <a:chOff x="0" y="0"/>
          <a:chExt cx="0" cy="0"/>
        </a:xfrm>
      </p:grpSpPr>
      <p:sp>
        <p:nvSpPr>
          <p:cNvPr id="11" name="Номер слайда 21"/>
          <p:cNvSpPr>
            <a:spLocks noGrp="1"/>
          </p:cNvSpPr>
          <p:nvPr>
            <p:ph type="sldNum" sz="quarter" idx="4"/>
          </p:nvPr>
        </p:nvSpPr>
        <p:spPr>
          <a:xfrm>
            <a:off x="8586788" y="179388"/>
            <a:ext cx="305991" cy="361950"/>
          </a:xfrm>
          <a:prstGeom prst="rect">
            <a:avLst/>
          </a:prstGeom>
          <a:noFill/>
        </p:spPr>
        <p:txBody>
          <a:bodyPr vert="horz" lIns="0" tIns="0" rIns="0" bIns="0" rtlCol="0" anchor="ctr"/>
          <a:lstStyle>
            <a:lvl1pPr algn="r">
              <a:defRPr sz="602" b="1">
                <a:solidFill>
                  <a:schemeClr val="tx1">
                    <a:alpha val="50000"/>
                  </a:schemeClr>
                </a:solidFill>
                <a:latin typeface="+mj-lt"/>
              </a:defRPr>
            </a:lvl1pPr>
          </a:lstStyle>
          <a:p>
            <a:pPr defTabSz="685578"/>
            <a:fld id="{D8D877B3-D348-4611-9BDB-C5374591D951}" type="slidenum">
              <a:rPr lang="en-US" smtClean="0">
                <a:solidFill>
                  <a:srgbClr val="000000">
                    <a:alpha val="50000"/>
                  </a:srgbClr>
                </a:solidFill>
              </a:rPr>
              <a:pPr defTabSz="685578"/>
              <a:t>‹#›</a:t>
            </a:fld>
            <a:endParaRPr lang="en-US" dirty="0">
              <a:solidFill>
                <a:srgbClr val="000000">
                  <a:alpha val="50000"/>
                </a:srgbClr>
              </a:solidFill>
            </a:endParaRPr>
          </a:p>
        </p:txBody>
      </p:sp>
      <p:sp>
        <p:nvSpPr>
          <p:cNvPr id="12" name="Текст 7"/>
          <p:cNvSpPr>
            <a:spLocks noGrp="1"/>
          </p:cNvSpPr>
          <p:nvPr>
            <p:ph type="body" sz="quarter" idx="40" hasCustomPrompt="1"/>
          </p:nvPr>
        </p:nvSpPr>
        <p:spPr>
          <a:xfrm>
            <a:off x="7272337" y="179103"/>
            <a:ext cx="1079897" cy="361950"/>
          </a:xfrm>
        </p:spPr>
        <p:txBody>
          <a:bodyPr tIns="0" anchor="ctr" anchorCtr="0">
            <a:noAutofit/>
          </a:bodyPr>
          <a:lstStyle>
            <a:lvl1pPr algn="r">
              <a:lnSpc>
                <a:spcPct val="100000"/>
              </a:lnSpc>
              <a:defRPr sz="600" b="0" baseline="0">
                <a:solidFill>
                  <a:schemeClr val="tx1">
                    <a:alpha val="50000"/>
                  </a:schemeClr>
                </a:solidFill>
                <a:latin typeface="Montserrat" panose="02000505000000020004" pitchFamily="2" charset="0"/>
              </a:defRPr>
            </a:lvl1pPr>
            <a:lvl2pPr algn="ctr">
              <a:defRPr/>
            </a:lvl2pPr>
            <a:lvl3pPr algn="ctr">
              <a:defRPr/>
            </a:lvl3pPr>
            <a:lvl4pPr algn="ctr">
              <a:lnSpc>
                <a:spcPct val="150000"/>
              </a:lnSpc>
              <a:defRPr/>
            </a:lvl4pPr>
            <a:lvl5pPr algn="ctr">
              <a:defRPr/>
            </a:lvl5pPr>
          </a:lstStyle>
          <a:p>
            <a:pPr lvl="0"/>
            <a:r>
              <a:rPr lang="en-US" dirty="0"/>
              <a:t>www.yourcompany.com</a:t>
            </a:r>
          </a:p>
        </p:txBody>
      </p:sp>
      <p:sp>
        <p:nvSpPr>
          <p:cNvPr id="13" name="Текст 7"/>
          <p:cNvSpPr>
            <a:spLocks noGrp="1"/>
          </p:cNvSpPr>
          <p:nvPr>
            <p:ph type="body" sz="quarter" idx="41" hasCustomPrompt="1"/>
          </p:nvPr>
        </p:nvSpPr>
        <p:spPr>
          <a:xfrm>
            <a:off x="251222" y="179388"/>
            <a:ext cx="1079897" cy="361950"/>
          </a:xfrm>
        </p:spPr>
        <p:txBody>
          <a:bodyPr tIns="0" anchor="ctr" anchorCtr="0">
            <a:noAutofit/>
          </a:bodyPr>
          <a:lstStyle>
            <a:lvl1pPr algn="l">
              <a:lnSpc>
                <a:spcPct val="100000"/>
              </a:lnSpc>
              <a:defRPr sz="600" b="0" spc="225" baseline="0">
                <a:solidFill>
                  <a:schemeClr val="tx1">
                    <a:alpha val="80000"/>
                  </a:schemeClr>
                </a:solidFill>
                <a:latin typeface="+mj-lt"/>
              </a:defRPr>
            </a:lvl1pPr>
            <a:lvl2pPr algn="ctr">
              <a:defRPr/>
            </a:lvl2pPr>
            <a:lvl3pPr algn="ctr">
              <a:defRPr/>
            </a:lvl3pPr>
            <a:lvl4pPr algn="ctr">
              <a:lnSpc>
                <a:spcPct val="150000"/>
              </a:lnSpc>
              <a:defRPr/>
            </a:lvl4pPr>
            <a:lvl5pPr algn="ctr">
              <a:defRPr/>
            </a:lvl5pPr>
          </a:lstStyle>
          <a:p>
            <a:pPr lvl="0"/>
            <a:r>
              <a:rPr lang="en-US" dirty="0"/>
              <a:t>ALTEZZA</a:t>
            </a:r>
          </a:p>
        </p:txBody>
      </p:sp>
      <p:sp>
        <p:nvSpPr>
          <p:cNvPr id="20" name="Текст 7"/>
          <p:cNvSpPr>
            <a:spLocks noGrp="1"/>
          </p:cNvSpPr>
          <p:nvPr>
            <p:ph type="body" sz="quarter" idx="39" hasCustomPrompt="1"/>
          </p:nvPr>
        </p:nvSpPr>
        <p:spPr>
          <a:xfrm>
            <a:off x="791765" y="3767766"/>
            <a:ext cx="3239691" cy="1826585"/>
          </a:xfrm>
        </p:spPr>
        <p:txBody>
          <a:bodyPr tIns="45720">
            <a:noAutofit/>
          </a:bodyPr>
          <a:lstStyle>
            <a:lvl1pPr algn="l">
              <a:lnSpc>
                <a:spcPct val="150000"/>
              </a:lnSpc>
              <a:defRPr sz="750" b="0" baseline="0">
                <a:solidFill>
                  <a:schemeClr val="tx1">
                    <a:alpha val="70000"/>
                  </a:schemeClr>
                </a:solidFill>
              </a:defRPr>
            </a:lvl1pPr>
            <a:lvl2pPr algn="ctr">
              <a:defRPr/>
            </a:lvl2pPr>
            <a:lvl3pPr algn="ctr">
              <a:defRPr/>
            </a:lvl3pPr>
            <a:lvl4pPr algn="ctr">
              <a:lnSpc>
                <a:spcPct val="150000"/>
              </a:lnSpc>
              <a:defRPr/>
            </a:lvl4pPr>
            <a:lvl5pPr algn="ctr">
              <a:defRPr/>
            </a:lvl5pPr>
          </a:lstStyle>
          <a:p>
            <a:pPr lvl="0"/>
            <a:r>
              <a:rPr lang="en-US" dirty="0"/>
              <a:t>Text</a:t>
            </a:r>
          </a:p>
        </p:txBody>
      </p:sp>
      <p:sp>
        <p:nvSpPr>
          <p:cNvPr id="24" name="Текст 7"/>
          <p:cNvSpPr>
            <a:spLocks noGrp="1"/>
          </p:cNvSpPr>
          <p:nvPr>
            <p:ph type="body" sz="quarter" idx="46" hasCustomPrompt="1"/>
          </p:nvPr>
        </p:nvSpPr>
        <p:spPr>
          <a:xfrm>
            <a:off x="799426" y="3250240"/>
            <a:ext cx="3224376" cy="360362"/>
          </a:xfrm>
        </p:spPr>
        <p:txBody>
          <a:bodyPr>
            <a:noAutofit/>
          </a:bodyPr>
          <a:lstStyle>
            <a:lvl1pPr algn="l">
              <a:lnSpc>
                <a:spcPct val="150000"/>
              </a:lnSpc>
              <a:defRPr sz="750" b="0" baseline="0">
                <a:solidFill>
                  <a:schemeClr val="tx1"/>
                </a:solidFill>
                <a:latin typeface="+mj-lt"/>
              </a:defRPr>
            </a:lvl1pPr>
            <a:lvl2pPr algn="ctr">
              <a:defRPr/>
            </a:lvl2pPr>
            <a:lvl3pPr algn="ctr">
              <a:defRPr/>
            </a:lvl3pPr>
            <a:lvl4pPr algn="ctr">
              <a:lnSpc>
                <a:spcPct val="150000"/>
              </a:lnSpc>
              <a:defRPr/>
            </a:lvl4pPr>
            <a:lvl5pPr algn="ctr">
              <a:defRPr/>
            </a:lvl5pPr>
          </a:lstStyle>
          <a:p>
            <a:pPr lvl="0"/>
            <a:r>
              <a:rPr lang="en-US" dirty="0"/>
              <a:t>Subtitle</a:t>
            </a:r>
          </a:p>
        </p:txBody>
      </p:sp>
      <p:cxnSp>
        <p:nvCxnSpPr>
          <p:cNvPr id="3" name="Прямая соединительная линия 2"/>
          <p:cNvCxnSpPr/>
          <p:nvPr userDrawn="1"/>
        </p:nvCxnSpPr>
        <p:spPr>
          <a:xfrm>
            <a:off x="1089420" y="3083304"/>
            <a:ext cx="3389522" cy="0"/>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userDrawn="1"/>
        </p:nvCxnSpPr>
        <p:spPr>
          <a:xfrm>
            <a:off x="0" y="3083304"/>
            <a:ext cx="685800" cy="0"/>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7" name="Текст 7"/>
          <p:cNvSpPr>
            <a:spLocks noGrp="1"/>
          </p:cNvSpPr>
          <p:nvPr>
            <p:ph type="body" sz="quarter" idx="47" hasCustomPrompt="1"/>
          </p:nvPr>
        </p:nvSpPr>
        <p:spPr>
          <a:xfrm>
            <a:off x="4573190" y="3766346"/>
            <a:ext cx="3239691" cy="1828005"/>
          </a:xfrm>
        </p:spPr>
        <p:txBody>
          <a:bodyPr tIns="45720">
            <a:noAutofit/>
          </a:bodyPr>
          <a:lstStyle>
            <a:lvl1pPr algn="l">
              <a:lnSpc>
                <a:spcPct val="150000"/>
              </a:lnSpc>
              <a:defRPr sz="750" b="0" baseline="0">
                <a:solidFill>
                  <a:schemeClr val="tx1">
                    <a:alpha val="70000"/>
                  </a:schemeClr>
                </a:solidFill>
              </a:defRPr>
            </a:lvl1pPr>
            <a:lvl2pPr algn="ctr">
              <a:defRPr/>
            </a:lvl2pPr>
            <a:lvl3pPr algn="ctr">
              <a:defRPr/>
            </a:lvl3pPr>
            <a:lvl4pPr algn="ctr">
              <a:lnSpc>
                <a:spcPct val="150000"/>
              </a:lnSpc>
              <a:defRPr/>
            </a:lvl4pPr>
            <a:lvl5pPr algn="ctr">
              <a:defRPr/>
            </a:lvl5pPr>
          </a:lstStyle>
          <a:p>
            <a:pPr lvl="0"/>
            <a:r>
              <a:rPr lang="en-US" dirty="0"/>
              <a:t>Text</a:t>
            </a:r>
          </a:p>
        </p:txBody>
      </p:sp>
      <p:sp>
        <p:nvSpPr>
          <p:cNvPr id="18" name="Текст 7"/>
          <p:cNvSpPr>
            <a:spLocks noGrp="1"/>
          </p:cNvSpPr>
          <p:nvPr>
            <p:ph type="body" sz="quarter" idx="48" hasCustomPrompt="1"/>
          </p:nvPr>
        </p:nvSpPr>
        <p:spPr>
          <a:xfrm>
            <a:off x="4580851" y="3248819"/>
            <a:ext cx="3224376" cy="360362"/>
          </a:xfrm>
        </p:spPr>
        <p:txBody>
          <a:bodyPr>
            <a:noAutofit/>
          </a:bodyPr>
          <a:lstStyle>
            <a:lvl1pPr algn="l">
              <a:lnSpc>
                <a:spcPct val="150000"/>
              </a:lnSpc>
              <a:defRPr sz="750" b="0" i="0" baseline="0">
                <a:solidFill>
                  <a:schemeClr val="tx1"/>
                </a:solidFill>
                <a:latin typeface="+mj-lt"/>
              </a:defRPr>
            </a:lvl1pPr>
            <a:lvl2pPr algn="ctr">
              <a:defRPr/>
            </a:lvl2pPr>
            <a:lvl3pPr algn="ctr">
              <a:defRPr/>
            </a:lvl3pPr>
            <a:lvl4pPr algn="ctr">
              <a:lnSpc>
                <a:spcPct val="150000"/>
              </a:lnSpc>
              <a:defRPr/>
            </a:lvl4pPr>
            <a:lvl5pPr algn="ctr">
              <a:defRPr/>
            </a:lvl5pPr>
          </a:lstStyle>
          <a:p>
            <a:pPr lvl="0"/>
            <a:r>
              <a:rPr lang="en-US" dirty="0"/>
              <a:t>Subtitle</a:t>
            </a:r>
          </a:p>
        </p:txBody>
      </p:sp>
      <p:cxnSp>
        <p:nvCxnSpPr>
          <p:cNvPr id="26" name="Прямая соединительная линия 25"/>
          <p:cNvCxnSpPr/>
          <p:nvPr userDrawn="1"/>
        </p:nvCxnSpPr>
        <p:spPr>
          <a:xfrm>
            <a:off x="4863343" y="3083304"/>
            <a:ext cx="4280657" cy="0"/>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21" name="Freeform 893"/>
          <p:cNvSpPr>
            <a:spLocks noEditPoints="1"/>
          </p:cNvSpPr>
          <p:nvPr userDrawn="1"/>
        </p:nvSpPr>
        <p:spPr bwMode="auto">
          <a:xfrm>
            <a:off x="787838" y="2958605"/>
            <a:ext cx="199365" cy="236373"/>
          </a:xfrm>
          <a:custGeom>
            <a:avLst/>
            <a:gdLst>
              <a:gd name="T0" fmla="*/ 434 w 443"/>
              <a:gd name="T1" fmla="*/ 49 h 394"/>
              <a:gd name="T2" fmla="*/ 333 w 443"/>
              <a:gd name="T3" fmla="*/ 2 h 394"/>
              <a:gd name="T4" fmla="*/ 332 w 443"/>
              <a:gd name="T5" fmla="*/ 1 h 394"/>
              <a:gd name="T6" fmla="*/ 330 w 443"/>
              <a:gd name="T7" fmla="*/ 1 h 394"/>
              <a:gd name="T8" fmla="*/ 328 w 443"/>
              <a:gd name="T9" fmla="*/ 0 h 394"/>
              <a:gd name="T10" fmla="*/ 326 w 443"/>
              <a:gd name="T11" fmla="*/ 0 h 394"/>
              <a:gd name="T12" fmla="*/ 324 w 443"/>
              <a:gd name="T13" fmla="*/ 0 h 394"/>
              <a:gd name="T14" fmla="*/ 322 w 443"/>
              <a:gd name="T15" fmla="*/ 1 h 394"/>
              <a:gd name="T16" fmla="*/ 320 w 443"/>
              <a:gd name="T17" fmla="*/ 1 h 394"/>
              <a:gd name="T18" fmla="*/ 319 w 443"/>
              <a:gd name="T19" fmla="*/ 2 h 394"/>
              <a:gd name="T20" fmla="*/ 224 w 443"/>
              <a:gd name="T21" fmla="*/ 46 h 394"/>
              <a:gd name="T22" fmla="*/ 129 w 443"/>
              <a:gd name="T23" fmla="*/ 2 h 394"/>
              <a:gd name="T24" fmla="*/ 128 w 443"/>
              <a:gd name="T25" fmla="*/ 1 h 394"/>
              <a:gd name="T26" fmla="*/ 126 w 443"/>
              <a:gd name="T27" fmla="*/ 1 h 394"/>
              <a:gd name="T28" fmla="*/ 124 w 443"/>
              <a:gd name="T29" fmla="*/ 0 h 394"/>
              <a:gd name="T30" fmla="*/ 122 w 443"/>
              <a:gd name="T31" fmla="*/ 0 h 394"/>
              <a:gd name="T32" fmla="*/ 120 w 443"/>
              <a:gd name="T33" fmla="*/ 0 h 394"/>
              <a:gd name="T34" fmla="*/ 118 w 443"/>
              <a:gd name="T35" fmla="*/ 1 h 394"/>
              <a:gd name="T36" fmla="*/ 116 w 443"/>
              <a:gd name="T37" fmla="*/ 1 h 394"/>
              <a:gd name="T38" fmla="*/ 115 w 443"/>
              <a:gd name="T39" fmla="*/ 2 h 394"/>
              <a:gd name="T40" fmla="*/ 11 w 443"/>
              <a:gd name="T41" fmla="*/ 49 h 394"/>
              <a:gd name="T42" fmla="*/ 0 w 443"/>
              <a:gd name="T43" fmla="*/ 65 h 394"/>
              <a:gd name="T44" fmla="*/ 0 w 443"/>
              <a:gd name="T45" fmla="*/ 377 h 394"/>
              <a:gd name="T46" fmla="*/ 10 w 443"/>
              <a:gd name="T47" fmla="*/ 392 h 394"/>
              <a:gd name="T48" fmla="*/ 19 w 443"/>
              <a:gd name="T49" fmla="*/ 394 h 394"/>
              <a:gd name="T50" fmla="*/ 27 w 443"/>
              <a:gd name="T51" fmla="*/ 393 h 394"/>
              <a:gd name="T52" fmla="*/ 122 w 443"/>
              <a:gd name="T53" fmla="*/ 348 h 394"/>
              <a:gd name="T54" fmla="*/ 217 w 443"/>
              <a:gd name="T55" fmla="*/ 393 h 394"/>
              <a:gd name="T56" fmla="*/ 217 w 443"/>
              <a:gd name="T57" fmla="*/ 393 h 394"/>
              <a:gd name="T58" fmla="*/ 220 w 443"/>
              <a:gd name="T59" fmla="*/ 394 h 394"/>
              <a:gd name="T60" fmla="*/ 221 w 443"/>
              <a:gd name="T61" fmla="*/ 394 h 394"/>
              <a:gd name="T62" fmla="*/ 224 w 443"/>
              <a:gd name="T63" fmla="*/ 394 h 394"/>
              <a:gd name="T64" fmla="*/ 227 w 443"/>
              <a:gd name="T65" fmla="*/ 394 h 394"/>
              <a:gd name="T66" fmla="*/ 228 w 443"/>
              <a:gd name="T67" fmla="*/ 394 h 394"/>
              <a:gd name="T68" fmla="*/ 231 w 443"/>
              <a:gd name="T69" fmla="*/ 393 h 394"/>
              <a:gd name="T70" fmla="*/ 231 w 443"/>
              <a:gd name="T71" fmla="*/ 393 h 394"/>
              <a:gd name="T72" fmla="*/ 326 w 443"/>
              <a:gd name="T73" fmla="*/ 348 h 394"/>
              <a:gd name="T74" fmla="*/ 421 w 443"/>
              <a:gd name="T75" fmla="*/ 393 h 394"/>
              <a:gd name="T76" fmla="*/ 428 w 443"/>
              <a:gd name="T77" fmla="*/ 394 h 394"/>
              <a:gd name="T78" fmla="*/ 436 w 443"/>
              <a:gd name="T79" fmla="*/ 392 h 394"/>
              <a:gd name="T80" fmla="*/ 443 w 443"/>
              <a:gd name="T81" fmla="*/ 377 h 394"/>
              <a:gd name="T82" fmla="*/ 443 w 443"/>
              <a:gd name="T83" fmla="*/ 65 h 394"/>
              <a:gd name="T84" fmla="*/ 434 w 443"/>
              <a:gd name="T85" fmla="*/ 49 h 394"/>
              <a:gd name="T86" fmla="*/ 202 w 443"/>
              <a:gd name="T87" fmla="*/ 351 h 394"/>
              <a:gd name="T88" fmla="*/ 140 w 443"/>
              <a:gd name="T89" fmla="*/ 319 h 394"/>
              <a:gd name="T90" fmla="*/ 140 w 443"/>
              <a:gd name="T91" fmla="*/ 44 h 394"/>
              <a:gd name="T92" fmla="*/ 202 w 443"/>
              <a:gd name="T93" fmla="*/ 76 h 394"/>
              <a:gd name="T94" fmla="*/ 202 w 443"/>
              <a:gd name="T95" fmla="*/ 351 h 394"/>
              <a:gd name="T96" fmla="*/ 34 w 443"/>
              <a:gd name="T97" fmla="*/ 76 h 394"/>
              <a:gd name="T98" fmla="*/ 101 w 443"/>
              <a:gd name="T99" fmla="*/ 44 h 394"/>
              <a:gd name="T100" fmla="*/ 101 w 443"/>
              <a:gd name="T101" fmla="*/ 319 h 394"/>
              <a:gd name="T102" fmla="*/ 34 w 443"/>
              <a:gd name="T103" fmla="*/ 351 h 394"/>
              <a:gd name="T104" fmla="*/ 34 w 443"/>
              <a:gd name="T105" fmla="*/ 76 h 394"/>
              <a:gd name="T106" fmla="*/ 241 w 443"/>
              <a:gd name="T107" fmla="*/ 76 h 394"/>
              <a:gd name="T108" fmla="*/ 308 w 443"/>
              <a:gd name="T109" fmla="*/ 44 h 394"/>
              <a:gd name="T110" fmla="*/ 308 w 443"/>
              <a:gd name="T111" fmla="*/ 319 h 394"/>
              <a:gd name="T112" fmla="*/ 241 w 443"/>
              <a:gd name="T113" fmla="*/ 351 h 394"/>
              <a:gd name="T114" fmla="*/ 241 w 443"/>
              <a:gd name="T115" fmla="*/ 76 h 394"/>
              <a:gd name="T116" fmla="*/ 409 w 443"/>
              <a:gd name="T117" fmla="*/ 351 h 394"/>
              <a:gd name="T118" fmla="*/ 342 w 443"/>
              <a:gd name="T119" fmla="*/ 319 h 394"/>
              <a:gd name="T120" fmla="*/ 342 w 443"/>
              <a:gd name="T121" fmla="*/ 44 h 394"/>
              <a:gd name="T122" fmla="*/ 409 w 443"/>
              <a:gd name="T123" fmla="*/ 76 h 394"/>
              <a:gd name="T124" fmla="*/ 409 w 443"/>
              <a:gd name="T125" fmla="*/ 35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3" h="394">
                <a:moveTo>
                  <a:pt x="434" y="49"/>
                </a:moveTo>
                <a:cubicBezTo>
                  <a:pt x="333" y="2"/>
                  <a:pt x="333" y="2"/>
                  <a:pt x="333" y="2"/>
                </a:cubicBezTo>
                <a:cubicBezTo>
                  <a:pt x="332" y="2"/>
                  <a:pt x="332" y="2"/>
                  <a:pt x="332" y="1"/>
                </a:cubicBezTo>
                <a:cubicBezTo>
                  <a:pt x="331" y="1"/>
                  <a:pt x="331" y="1"/>
                  <a:pt x="330" y="1"/>
                </a:cubicBezTo>
                <a:cubicBezTo>
                  <a:pt x="329" y="1"/>
                  <a:pt x="329" y="0"/>
                  <a:pt x="328" y="0"/>
                </a:cubicBezTo>
                <a:cubicBezTo>
                  <a:pt x="327" y="0"/>
                  <a:pt x="327" y="0"/>
                  <a:pt x="326" y="0"/>
                </a:cubicBezTo>
                <a:cubicBezTo>
                  <a:pt x="325" y="0"/>
                  <a:pt x="325" y="0"/>
                  <a:pt x="324" y="0"/>
                </a:cubicBezTo>
                <a:cubicBezTo>
                  <a:pt x="323" y="0"/>
                  <a:pt x="323" y="1"/>
                  <a:pt x="322" y="1"/>
                </a:cubicBezTo>
                <a:cubicBezTo>
                  <a:pt x="321" y="1"/>
                  <a:pt x="320" y="1"/>
                  <a:pt x="320" y="1"/>
                </a:cubicBezTo>
                <a:cubicBezTo>
                  <a:pt x="320" y="2"/>
                  <a:pt x="319" y="2"/>
                  <a:pt x="319" y="2"/>
                </a:cubicBezTo>
                <a:cubicBezTo>
                  <a:pt x="224" y="46"/>
                  <a:pt x="224" y="46"/>
                  <a:pt x="224" y="46"/>
                </a:cubicBezTo>
                <a:cubicBezTo>
                  <a:pt x="129" y="2"/>
                  <a:pt x="129" y="2"/>
                  <a:pt x="129" y="2"/>
                </a:cubicBezTo>
                <a:cubicBezTo>
                  <a:pt x="129" y="2"/>
                  <a:pt x="128" y="2"/>
                  <a:pt x="128" y="1"/>
                </a:cubicBezTo>
                <a:cubicBezTo>
                  <a:pt x="127" y="1"/>
                  <a:pt x="127" y="1"/>
                  <a:pt x="126" y="1"/>
                </a:cubicBezTo>
                <a:cubicBezTo>
                  <a:pt x="125" y="1"/>
                  <a:pt x="125" y="0"/>
                  <a:pt x="124" y="0"/>
                </a:cubicBezTo>
                <a:cubicBezTo>
                  <a:pt x="123" y="0"/>
                  <a:pt x="123" y="0"/>
                  <a:pt x="122" y="0"/>
                </a:cubicBezTo>
                <a:cubicBezTo>
                  <a:pt x="121" y="0"/>
                  <a:pt x="121" y="0"/>
                  <a:pt x="120" y="0"/>
                </a:cubicBezTo>
                <a:cubicBezTo>
                  <a:pt x="119" y="0"/>
                  <a:pt x="118" y="1"/>
                  <a:pt x="118" y="1"/>
                </a:cubicBezTo>
                <a:cubicBezTo>
                  <a:pt x="117" y="1"/>
                  <a:pt x="116" y="1"/>
                  <a:pt x="116" y="1"/>
                </a:cubicBezTo>
                <a:cubicBezTo>
                  <a:pt x="115" y="2"/>
                  <a:pt x="115" y="2"/>
                  <a:pt x="115" y="2"/>
                </a:cubicBezTo>
                <a:cubicBezTo>
                  <a:pt x="11" y="49"/>
                  <a:pt x="11" y="49"/>
                  <a:pt x="11" y="49"/>
                </a:cubicBezTo>
                <a:cubicBezTo>
                  <a:pt x="5" y="52"/>
                  <a:pt x="0" y="58"/>
                  <a:pt x="0" y="65"/>
                </a:cubicBezTo>
                <a:cubicBezTo>
                  <a:pt x="0" y="377"/>
                  <a:pt x="0" y="377"/>
                  <a:pt x="0" y="377"/>
                </a:cubicBezTo>
                <a:cubicBezTo>
                  <a:pt x="0" y="383"/>
                  <a:pt x="5" y="389"/>
                  <a:pt x="10" y="392"/>
                </a:cubicBezTo>
                <a:cubicBezTo>
                  <a:pt x="12" y="393"/>
                  <a:pt x="16" y="394"/>
                  <a:pt x="19" y="394"/>
                </a:cubicBezTo>
                <a:cubicBezTo>
                  <a:pt x="22" y="394"/>
                  <a:pt x="24" y="394"/>
                  <a:pt x="27" y="393"/>
                </a:cubicBezTo>
                <a:cubicBezTo>
                  <a:pt x="122" y="348"/>
                  <a:pt x="122" y="348"/>
                  <a:pt x="122" y="348"/>
                </a:cubicBezTo>
                <a:cubicBezTo>
                  <a:pt x="217" y="393"/>
                  <a:pt x="217" y="393"/>
                  <a:pt x="217" y="393"/>
                </a:cubicBezTo>
                <a:cubicBezTo>
                  <a:pt x="217" y="393"/>
                  <a:pt x="217" y="393"/>
                  <a:pt x="217" y="393"/>
                </a:cubicBezTo>
                <a:cubicBezTo>
                  <a:pt x="218" y="393"/>
                  <a:pt x="219" y="394"/>
                  <a:pt x="220" y="394"/>
                </a:cubicBezTo>
                <a:cubicBezTo>
                  <a:pt x="220" y="394"/>
                  <a:pt x="220" y="394"/>
                  <a:pt x="221" y="394"/>
                </a:cubicBezTo>
                <a:cubicBezTo>
                  <a:pt x="222" y="394"/>
                  <a:pt x="223" y="394"/>
                  <a:pt x="224" y="394"/>
                </a:cubicBezTo>
                <a:cubicBezTo>
                  <a:pt x="225" y="394"/>
                  <a:pt x="226" y="394"/>
                  <a:pt x="227" y="394"/>
                </a:cubicBezTo>
                <a:cubicBezTo>
                  <a:pt x="227" y="394"/>
                  <a:pt x="228" y="394"/>
                  <a:pt x="228" y="394"/>
                </a:cubicBezTo>
                <a:cubicBezTo>
                  <a:pt x="229" y="394"/>
                  <a:pt x="230" y="393"/>
                  <a:pt x="231" y="393"/>
                </a:cubicBezTo>
                <a:cubicBezTo>
                  <a:pt x="231" y="393"/>
                  <a:pt x="231" y="393"/>
                  <a:pt x="231" y="393"/>
                </a:cubicBezTo>
                <a:cubicBezTo>
                  <a:pt x="326" y="348"/>
                  <a:pt x="326" y="348"/>
                  <a:pt x="326" y="348"/>
                </a:cubicBezTo>
                <a:cubicBezTo>
                  <a:pt x="421" y="393"/>
                  <a:pt x="421" y="393"/>
                  <a:pt x="421" y="393"/>
                </a:cubicBezTo>
                <a:cubicBezTo>
                  <a:pt x="423" y="394"/>
                  <a:pt x="426" y="394"/>
                  <a:pt x="428" y="394"/>
                </a:cubicBezTo>
                <a:cubicBezTo>
                  <a:pt x="431" y="394"/>
                  <a:pt x="433" y="393"/>
                  <a:pt x="436" y="392"/>
                </a:cubicBezTo>
                <a:cubicBezTo>
                  <a:pt x="441" y="389"/>
                  <a:pt x="443" y="383"/>
                  <a:pt x="443" y="377"/>
                </a:cubicBezTo>
                <a:cubicBezTo>
                  <a:pt x="443" y="65"/>
                  <a:pt x="443" y="65"/>
                  <a:pt x="443" y="65"/>
                </a:cubicBezTo>
                <a:cubicBezTo>
                  <a:pt x="443" y="58"/>
                  <a:pt x="440" y="52"/>
                  <a:pt x="434" y="49"/>
                </a:cubicBezTo>
                <a:close/>
                <a:moveTo>
                  <a:pt x="202" y="351"/>
                </a:moveTo>
                <a:cubicBezTo>
                  <a:pt x="140" y="319"/>
                  <a:pt x="140" y="319"/>
                  <a:pt x="140" y="319"/>
                </a:cubicBezTo>
                <a:cubicBezTo>
                  <a:pt x="140" y="44"/>
                  <a:pt x="140" y="44"/>
                  <a:pt x="140" y="44"/>
                </a:cubicBezTo>
                <a:cubicBezTo>
                  <a:pt x="202" y="76"/>
                  <a:pt x="202" y="76"/>
                  <a:pt x="202" y="76"/>
                </a:cubicBezTo>
                <a:lnTo>
                  <a:pt x="202" y="351"/>
                </a:lnTo>
                <a:close/>
                <a:moveTo>
                  <a:pt x="34" y="76"/>
                </a:moveTo>
                <a:cubicBezTo>
                  <a:pt x="101" y="44"/>
                  <a:pt x="101" y="44"/>
                  <a:pt x="101" y="44"/>
                </a:cubicBezTo>
                <a:cubicBezTo>
                  <a:pt x="101" y="319"/>
                  <a:pt x="101" y="319"/>
                  <a:pt x="101" y="319"/>
                </a:cubicBezTo>
                <a:cubicBezTo>
                  <a:pt x="34" y="351"/>
                  <a:pt x="34" y="351"/>
                  <a:pt x="34" y="351"/>
                </a:cubicBezTo>
                <a:lnTo>
                  <a:pt x="34" y="76"/>
                </a:lnTo>
                <a:close/>
                <a:moveTo>
                  <a:pt x="241" y="76"/>
                </a:moveTo>
                <a:cubicBezTo>
                  <a:pt x="308" y="44"/>
                  <a:pt x="308" y="44"/>
                  <a:pt x="308" y="44"/>
                </a:cubicBezTo>
                <a:cubicBezTo>
                  <a:pt x="308" y="319"/>
                  <a:pt x="308" y="319"/>
                  <a:pt x="308" y="319"/>
                </a:cubicBezTo>
                <a:cubicBezTo>
                  <a:pt x="241" y="351"/>
                  <a:pt x="241" y="351"/>
                  <a:pt x="241" y="351"/>
                </a:cubicBezTo>
                <a:lnTo>
                  <a:pt x="241" y="76"/>
                </a:lnTo>
                <a:close/>
                <a:moveTo>
                  <a:pt x="409" y="351"/>
                </a:moveTo>
                <a:cubicBezTo>
                  <a:pt x="342" y="319"/>
                  <a:pt x="342" y="319"/>
                  <a:pt x="342" y="319"/>
                </a:cubicBezTo>
                <a:cubicBezTo>
                  <a:pt x="342" y="44"/>
                  <a:pt x="342" y="44"/>
                  <a:pt x="342" y="44"/>
                </a:cubicBezTo>
                <a:cubicBezTo>
                  <a:pt x="409" y="76"/>
                  <a:pt x="409" y="76"/>
                  <a:pt x="409" y="76"/>
                </a:cubicBezTo>
                <a:lnTo>
                  <a:pt x="409" y="351"/>
                </a:lnTo>
                <a:close/>
              </a:path>
            </a:pathLst>
          </a:custGeom>
          <a:solidFill>
            <a:schemeClr val="tx1">
              <a:lumMod val="65000"/>
              <a:lumOff val="35000"/>
            </a:schemeClr>
          </a:solidFill>
          <a:ln>
            <a:noFill/>
          </a:ln>
        </p:spPr>
        <p:txBody>
          <a:bodyPr vert="horz" wrap="square" lIns="34382" tIns="17191" rIns="34382" bIns="17191" numCol="1" anchor="t" anchorCtr="0" compatLnSpc="1">
            <a:prstTxWarp prst="textNoShape">
              <a:avLst/>
            </a:prstTxWarp>
          </a:bodyPr>
          <a:lstStyle/>
          <a:p>
            <a:pPr defTabSz="685578"/>
            <a:endParaRPr lang="en-US" sz="677">
              <a:solidFill>
                <a:srgbClr val="000000"/>
              </a:solidFill>
            </a:endParaRPr>
          </a:p>
        </p:txBody>
      </p:sp>
      <p:sp>
        <p:nvSpPr>
          <p:cNvPr id="23" name="Freeform 895"/>
          <p:cNvSpPr>
            <a:spLocks noEditPoints="1"/>
          </p:cNvSpPr>
          <p:nvPr userDrawn="1"/>
        </p:nvSpPr>
        <p:spPr bwMode="auto">
          <a:xfrm>
            <a:off x="4599813" y="2943708"/>
            <a:ext cx="142660" cy="265820"/>
          </a:xfrm>
          <a:custGeom>
            <a:avLst/>
            <a:gdLst>
              <a:gd name="T0" fmla="*/ 267 w 317"/>
              <a:gd name="T1" fmla="*/ 38 h 443"/>
              <a:gd name="T2" fmla="*/ 159 w 317"/>
              <a:gd name="T3" fmla="*/ 0 h 443"/>
              <a:gd name="T4" fmla="*/ 51 w 317"/>
              <a:gd name="T5" fmla="*/ 38 h 443"/>
              <a:gd name="T6" fmla="*/ 0 w 317"/>
              <a:gd name="T7" fmla="*/ 168 h 443"/>
              <a:gd name="T8" fmla="*/ 145 w 317"/>
              <a:gd name="T9" fmla="*/ 437 h 443"/>
              <a:gd name="T10" fmla="*/ 159 w 317"/>
              <a:gd name="T11" fmla="*/ 443 h 443"/>
              <a:gd name="T12" fmla="*/ 172 w 317"/>
              <a:gd name="T13" fmla="*/ 437 h 443"/>
              <a:gd name="T14" fmla="*/ 317 w 317"/>
              <a:gd name="T15" fmla="*/ 168 h 443"/>
              <a:gd name="T16" fmla="*/ 267 w 317"/>
              <a:gd name="T17" fmla="*/ 38 h 443"/>
              <a:gd name="T18" fmla="*/ 159 w 317"/>
              <a:gd name="T19" fmla="*/ 395 h 443"/>
              <a:gd name="T20" fmla="*/ 105 w 317"/>
              <a:gd name="T21" fmla="*/ 328 h 443"/>
              <a:gd name="T22" fmla="*/ 39 w 317"/>
              <a:gd name="T23" fmla="*/ 168 h 443"/>
              <a:gd name="T24" fmla="*/ 159 w 317"/>
              <a:gd name="T25" fmla="*/ 39 h 443"/>
              <a:gd name="T26" fmla="*/ 279 w 317"/>
              <a:gd name="T27" fmla="*/ 168 h 443"/>
              <a:gd name="T28" fmla="*/ 159 w 317"/>
              <a:gd name="T29" fmla="*/ 395 h 443"/>
              <a:gd name="T30" fmla="*/ 159 w 317"/>
              <a:gd name="T31" fmla="*/ 83 h 443"/>
              <a:gd name="T32" fmla="*/ 82 w 317"/>
              <a:gd name="T33" fmla="*/ 161 h 443"/>
              <a:gd name="T34" fmla="*/ 159 w 317"/>
              <a:gd name="T35" fmla="*/ 239 h 443"/>
              <a:gd name="T36" fmla="*/ 235 w 317"/>
              <a:gd name="T37" fmla="*/ 161 h 443"/>
              <a:gd name="T38" fmla="*/ 159 w 317"/>
              <a:gd name="T39" fmla="*/ 83 h 443"/>
              <a:gd name="T40" fmla="*/ 159 w 317"/>
              <a:gd name="T41" fmla="*/ 205 h 443"/>
              <a:gd name="T42" fmla="*/ 116 w 317"/>
              <a:gd name="T43" fmla="*/ 161 h 443"/>
              <a:gd name="T44" fmla="*/ 159 w 317"/>
              <a:gd name="T45" fmla="*/ 117 h 443"/>
              <a:gd name="T46" fmla="*/ 202 w 317"/>
              <a:gd name="T47" fmla="*/ 161 h 443"/>
              <a:gd name="T48" fmla="*/ 159 w 317"/>
              <a:gd name="T49" fmla="*/ 20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7" h="443">
                <a:moveTo>
                  <a:pt x="267" y="38"/>
                </a:moveTo>
                <a:cubicBezTo>
                  <a:pt x="239" y="14"/>
                  <a:pt x="201" y="0"/>
                  <a:pt x="159" y="0"/>
                </a:cubicBezTo>
                <a:cubicBezTo>
                  <a:pt x="117" y="0"/>
                  <a:pt x="78" y="14"/>
                  <a:pt x="51" y="38"/>
                </a:cubicBezTo>
                <a:cubicBezTo>
                  <a:pt x="18" y="68"/>
                  <a:pt x="0" y="113"/>
                  <a:pt x="0" y="168"/>
                </a:cubicBezTo>
                <a:cubicBezTo>
                  <a:pt x="0" y="289"/>
                  <a:pt x="139" y="431"/>
                  <a:pt x="145" y="437"/>
                </a:cubicBezTo>
                <a:cubicBezTo>
                  <a:pt x="149" y="440"/>
                  <a:pt x="154" y="443"/>
                  <a:pt x="159" y="443"/>
                </a:cubicBezTo>
                <a:cubicBezTo>
                  <a:pt x="164" y="443"/>
                  <a:pt x="169" y="440"/>
                  <a:pt x="172" y="437"/>
                </a:cubicBezTo>
                <a:cubicBezTo>
                  <a:pt x="178" y="431"/>
                  <a:pt x="317" y="289"/>
                  <a:pt x="317" y="168"/>
                </a:cubicBezTo>
                <a:cubicBezTo>
                  <a:pt x="317" y="113"/>
                  <a:pt x="300" y="68"/>
                  <a:pt x="267" y="38"/>
                </a:cubicBezTo>
                <a:close/>
                <a:moveTo>
                  <a:pt x="159" y="395"/>
                </a:moveTo>
                <a:cubicBezTo>
                  <a:pt x="146" y="381"/>
                  <a:pt x="125" y="357"/>
                  <a:pt x="105" y="328"/>
                </a:cubicBezTo>
                <a:cubicBezTo>
                  <a:pt x="61" y="266"/>
                  <a:pt x="39" y="211"/>
                  <a:pt x="39" y="168"/>
                </a:cubicBezTo>
                <a:cubicBezTo>
                  <a:pt x="39" y="48"/>
                  <a:pt x="131" y="39"/>
                  <a:pt x="159" y="39"/>
                </a:cubicBezTo>
                <a:cubicBezTo>
                  <a:pt x="270" y="39"/>
                  <a:pt x="279" y="138"/>
                  <a:pt x="279" y="168"/>
                </a:cubicBezTo>
                <a:cubicBezTo>
                  <a:pt x="279" y="253"/>
                  <a:pt x="193" y="357"/>
                  <a:pt x="159" y="395"/>
                </a:cubicBezTo>
                <a:close/>
                <a:moveTo>
                  <a:pt x="159" y="83"/>
                </a:moveTo>
                <a:cubicBezTo>
                  <a:pt x="117" y="83"/>
                  <a:pt x="82" y="118"/>
                  <a:pt x="82" y="161"/>
                </a:cubicBezTo>
                <a:cubicBezTo>
                  <a:pt x="82" y="204"/>
                  <a:pt x="117" y="239"/>
                  <a:pt x="159" y="239"/>
                </a:cubicBezTo>
                <a:cubicBezTo>
                  <a:pt x="201" y="239"/>
                  <a:pt x="235" y="204"/>
                  <a:pt x="235" y="161"/>
                </a:cubicBezTo>
                <a:cubicBezTo>
                  <a:pt x="235" y="118"/>
                  <a:pt x="201" y="83"/>
                  <a:pt x="159" y="83"/>
                </a:cubicBezTo>
                <a:close/>
                <a:moveTo>
                  <a:pt x="159" y="205"/>
                </a:moveTo>
                <a:cubicBezTo>
                  <a:pt x="135" y="205"/>
                  <a:pt x="116" y="185"/>
                  <a:pt x="116" y="161"/>
                </a:cubicBezTo>
                <a:cubicBezTo>
                  <a:pt x="116" y="137"/>
                  <a:pt x="135" y="117"/>
                  <a:pt x="159" y="117"/>
                </a:cubicBezTo>
                <a:cubicBezTo>
                  <a:pt x="182" y="117"/>
                  <a:pt x="202" y="137"/>
                  <a:pt x="202" y="161"/>
                </a:cubicBezTo>
                <a:cubicBezTo>
                  <a:pt x="202" y="185"/>
                  <a:pt x="182" y="205"/>
                  <a:pt x="159" y="205"/>
                </a:cubicBezTo>
                <a:close/>
              </a:path>
            </a:pathLst>
          </a:custGeom>
          <a:solidFill>
            <a:schemeClr val="tx1">
              <a:lumMod val="65000"/>
              <a:lumOff val="35000"/>
            </a:schemeClr>
          </a:solidFill>
          <a:ln>
            <a:noFill/>
          </a:ln>
        </p:spPr>
        <p:txBody>
          <a:bodyPr vert="horz" wrap="square" lIns="34382" tIns="17191" rIns="34382" bIns="17191" numCol="1" anchor="t" anchorCtr="0" compatLnSpc="1">
            <a:prstTxWarp prst="textNoShape">
              <a:avLst/>
            </a:prstTxWarp>
          </a:bodyPr>
          <a:lstStyle/>
          <a:p>
            <a:pPr defTabSz="685578"/>
            <a:endParaRPr lang="en-US" sz="677">
              <a:solidFill>
                <a:srgbClr val="000000"/>
              </a:solidFill>
            </a:endParaRPr>
          </a:p>
        </p:txBody>
      </p:sp>
      <p:cxnSp>
        <p:nvCxnSpPr>
          <p:cNvPr id="14" name="Прямая соединительная линия 13"/>
          <p:cNvCxnSpPr/>
          <p:nvPr userDrawn="1"/>
        </p:nvCxnSpPr>
        <p:spPr>
          <a:xfrm flipV="1">
            <a:off x="4799688" y="2363810"/>
            <a:ext cx="399041" cy="53205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userDrawn="1"/>
        </p:nvCxnSpPr>
        <p:spPr>
          <a:xfrm flipV="1">
            <a:off x="1004347" y="2363809"/>
            <a:ext cx="399041" cy="53205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165067"/>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800" fill="hold"/>
                                        <p:tgtEl>
                                          <p:spTgt spid="20"/>
                                        </p:tgtEl>
                                        <p:attrNameLst>
                                          <p:attrName>ppt_x</p:attrName>
                                        </p:attrNameLst>
                                      </p:cBhvr>
                                      <p:tavLst>
                                        <p:tav tm="0">
                                          <p:val>
                                            <p:strVal val="#ppt_x"/>
                                          </p:val>
                                        </p:tav>
                                        <p:tav tm="100000">
                                          <p:val>
                                            <p:strVal val="#ppt_x"/>
                                          </p:val>
                                        </p:tav>
                                      </p:tavLst>
                                    </p:anim>
                                    <p:anim calcmode="lin" valueType="num">
                                      <p:cBhvr additive="base">
                                        <p:cTn id="8" dur="8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800" fill="hold"/>
                                        <p:tgtEl>
                                          <p:spTgt spid="17"/>
                                        </p:tgtEl>
                                        <p:attrNameLst>
                                          <p:attrName>ppt_x</p:attrName>
                                        </p:attrNameLst>
                                      </p:cBhvr>
                                      <p:tavLst>
                                        <p:tav tm="0">
                                          <p:val>
                                            <p:strVal val="#ppt_x"/>
                                          </p:val>
                                        </p:tav>
                                        <p:tav tm="100000">
                                          <p:val>
                                            <p:strVal val="#ppt_x"/>
                                          </p:val>
                                        </p:tav>
                                      </p:tavLst>
                                    </p:anim>
                                    <p:anim calcmode="lin" valueType="num">
                                      <p:cBhvr additive="base">
                                        <p:cTn id="12" dur="8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tmplLst>
          <p:tmpl>
            <p:tnLst>
              <p:par>
                <p:cTn presetID="2" presetClass="entr" presetSubtype="4"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800" fill="hold"/>
                        <p:tgtEl>
                          <p:spTgt spid="20"/>
                        </p:tgtEl>
                        <p:attrNameLst>
                          <p:attrName>ppt_x</p:attrName>
                        </p:attrNameLst>
                      </p:cBhvr>
                      <p:tavLst>
                        <p:tav tm="0">
                          <p:val>
                            <p:strVal val="#ppt_x"/>
                          </p:val>
                        </p:tav>
                        <p:tav tm="100000">
                          <p:val>
                            <p:strVal val="#ppt_x"/>
                          </p:val>
                        </p:tav>
                      </p:tavLst>
                    </p:anim>
                    <p:anim calcmode="lin" valueType="num">
                      <p:cBhvr additive="base">
                        <p:cTn dur="800" fill="hold"/>
                        <p:tgtEl>
                          <p:spTgt spid="20"/>
                        </p:tgtEl>
                        <p:attrNameLst>
                          <p:attrName>ppt_y</p:attrName>
                        </p:attrNameLst>
                      </p:cBhvr>
                      <p:tavLst>
                        <p:tav tm="0">
                          <p:val>
                            <p:strVal val="1+#ppt_h/2"/>
                          </p:val>
                        </p:tav>
                        <p:tav tm="100000">
                          <p:val>
                            <p:strVal val="#ppt_y"/>
                          </p:val>
                        </p:tav>
                      </p:tavLst>
                    </p:anim>
                  </p:childTnLst>
                </p:cTn>
              </p:par>
            </p:tnLst>
          </p:tmpl>
        </p:tmplLst>
      </p:bldP>
      <p:bldP spid="17" grpId="0">
        <p:tmplLst>
          <p:tmpl>
            <p:tnLst>
              <p:par>
                <p:cTn presetID="2" presetClass="entr" presetSubtype="4" decel="10000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800" fill="hold"/>
                        <p:tgtEl>
                          <p:spTgt spid="17"/>
                        </p:tgtEl>
                        <p:attrNameLst>
                          <p:attrName>ppt_x</p:attrName>
                        </p:attrNameLst>
                      </p:cBhvr>
                      <p:tavLst>
                        <p:tav tm="0">
                          <p:val>
                            <p:strVal val="#ppt_x"/>
                          </p:val>
                        </p:tav>
                        <p:tav tm="100000">
                          <p:val>
                            <p:strVal val="#ppt_x"/>
                          </p:val>
                        </p:tav>
                      </p:tavLst>
                    </p:anim>
                    <p:anim calcmode="lin" valueType="num">
                      <p:cBhvr additive="base">
                        <p:cTn dur="800" fill="hold"/>
                        <p:tgtEl>
                          <p:spTgt spid="17"/>
                        </p:tgtEl>
                        <p:attrNameLst>
                          <p:attrName>ppt_y</p:attrName>
                        </p:attrNameLst>
                      </p:cBhvr>
                      <p:tavLst>
                        <p:tav tm="0">
                          <p:val>
                            <p:strVal val="1+#ppt_h/2"/>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Image 14"/>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04048" y="260648"/>
            <a:ext cx="3737926" cy="553245"/>
          </a:xfrm>
          <a:prstGeom prst="rect">
            <a:avLst/>
          </a:prstGeom>
        </p:spPr>
      </p:pic>
      <p:sp>
        <p:nvSpPr>
          <p:cNvPr id="16" name="Title Placeholder 1"/>
          <p:cNvSpPr>
            <a:spLocks noGrp="1"/>
          </p:cNvSpPr>
          <p:nvPr>
            <p:ph type="title"/>
          </p:nvPr>
        </p:nvSpPr>
        <p:spPr bwMode="auto">
          <a:xfrm>
            <a:off x="395536" y="908720"/>
            <a:ext cx="828092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8" name="Text Placeholder 2"/>
          <p:cNvSpPr>
            <a:spLocks noGrp="1"/>
          </p:cNvSpPr>
          <p:nvPr>
            <p:ph type="body" idx="1"/>
          </p:nvPr>
        </p:nvSpPr>
        <p:spPr bwMode="auto">
          <a:xfrm>
            <a:off x="1828800" y="2234282"/>
            <a:ext cx="68580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TextBox 18"/>
          <p:cNvSpPr txBox="1"/>
          <p:nvPr/>
        </p:nvSpPr>
        <p:spPr bwMode="auto">
          <a:xfrm>
            <a:off x="395536" y="404664"/>
            <a:ext cx="3456384" cy="169277"/>
          </a:xfrm>
          <a:prstGeom prst="rect">
            <a:avLst/>
          </a:prstGeom>
          <a:noFill/>
        </p:spPr>
        <p:txBody>
          <a:bodyPr wrap="square" lIns="0" tIns="0" rIns="0" bIns="0">
            <a:spAutoFit/>
          </a:bodyPr>
          <a:lstStyle/>
          <a:p>
            <a:pPr algn="l" fontAlgn="auto">
              <a:spcBef>
                <a:spcPts val="0"/>
              </a:spcBef>
              <a:spcAft>
                <a:spcPts val="0"/>
              </a:spcAft>
              <a:defRPr/>
            </a:pPr>
            <a:r>
              <a:rPr lang="en-US" sz="1100" b="0" dirty="0">
                <a:solidFill>
                  <a:schemeClr val="tx1"/>
                </a:solidFill>
                <a:latin typeface="Arial" pitchFamily="34" charset="0"/>
                <a:cs typeface="Arial" pitchFamily="34" charset="0"/>
              </a:rPr>
              <a:t>GFARC – FAEEN 2019 - Stockholm</a:t>
            </a:r>
          </a:p>
        </p:txBody>
      </p:sp>
      <p:cxnSp>
        <p:nvCxnSpPr>
          <p:cNvPr id="3" name="Connecteur droit 2"/>
          <p:cNvCxnSpPr/>
          <p:nvPr userDrawn="1"/>
        </p:nvCxnSpPr>
        <p:spPr>
          <a:xfrm>
            <a:off x="395536" y="332656"/>
            <a:ext cx="3456384"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30"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xStyles>
    <p:titleStyle>
      <a:lvl1pPr algn="l" rtl="0" eaLnBrk="1" fontAlgn="base" hangingPunct="1">
        <a:spcBef>
          <a:spcPct val="0"/>
        </a:spcBef>
        <a:spcAft>
          <a:spcPct val="0"/>
        </a:spcAft>
        <a:defRPr sz="2600" b="1" i="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600" b="1" i="1">
          <a:solidFill>
            <a:schemeClr val="tx1"/>
          </a:solidFill>
          <a:latin typeface="Arial" pitchFamily="34"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p:titleStyle>
    <p:bodyStyle>
      <a:lvl1pPr marL="273050" indent="-273050" algn="l" rtl="0" eaLnBrk="1" fontAlgn="base" hangingPunct="1">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9.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3.tiff"/><Relationship Id="rId7" Type="http://schemas.openxmlformats.org/officeDocument/2006/relationships/image" Target="../media/image47.tiff"/><Relationship Id="rId2" Type="http://schemas.openxmlformats.org/officeDocument/2006/relationships/image" Target="../media/image42.tiff"/><Relationship Id="rId1" Type="http://schemas.openxmlformats.org/officeDocument/2006/relationships/slideLayout" Target="../slideLayouts/slideLayout7.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mailto:first.aid@ifrc.or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990600" y="2819400"/>
            <a:ext cx="7239000" cy="647700"/>
          </a:xfrm>
        </p:spPr>
        <p:txBody>
          <a:bodyPr/>
          <a:lstStyle/>
          <a:p>
            <a:r>
              <a:rPr lang="en-US" sz="3200" dirty="0"/>
              <a:t>Global First Aid Reference Centre</a:t>
            </a:r>
            <a:br>
              <a:rPr lang="en-US" sz="3200" dirty="0"/>
            </a:br>
            <a:endParaRPr lang="en-GB" sz="2800" dirty="0">
              <a:latin typeface="Arial" charset="0"/>
              <a:cs typeface="Arial" charset="0"/>
            </a:endParaRPr>
          </a:p>
        </p:txBody>
      </p:sp>
      <p:sp>
        <p:nvSpPr>
          <p:cNvPr id="10243" name="Subtitle 2"/>
          <p:cNvSpPr>
            <a:spLocks noGrp="1"/>
          </p:cNvSpPr>
          <p:nvPr>
            <p:ph type="subTitle" idx="1"/>
          </p:nvPr>
        </p:nvSpPr>
        <p:spPr/>
        <p:txBody>
          <a:bodyPr/>
          <a:lstStyle/>
          <a:p>
            <a:r>
              <a:rPr lang="en-GB" dirty="0">
                <a:latin typeface="Arial" charset="0"/>
                <a:cs typeface="Arial" charset="0"/>
              </a:rPr>
              <a:t>First Aid Education European Network</a:t>
            </a:r>
          </a:p>
          <a:p>
            <a:r>
              <a:rPr lang="en-GB" dirty="0">
                <a:latin typeface="Arial" charset="0"/>
                <a:cs typeface="Arial" charset="0"/>
              </a:rPr>
              <a:t>Stockholm</a:t>
            </a:r>
          </a:p>
          <a:p>
            <a:r>
              <a:rPr lang="en-GB" dirty="0">
                <a:latin typeface="Arial" charset="0"/>
                <a:cs typeface="Arial" charset="0"/>
              </a:rPr>
              <a:t>October 2019</a:t>
            </a:r>
          </a:p>
          <a:p>
            <a:endParaRPr lang="en-GB" dirty="0">
              <a:latin typeface="Arial" charset="0"/>
              <a:cs typeface="Arial" charset="0"/>
            </a:endParaRPr>
          </a:p>
        </p:txBody>
      </p:sp>
      <p:pic>
        <p:nvPicPr>
          <p:cNvPr id="4" name="Image 3">
            <a:extLst>
              <a:ext uri="{FF2B5EF4-FFF2-40B4-BE49-F238E27FC236}">
                <a16:creationId xmlns:a16="http://schemas.microsoft.com/office/drawing/2014/main" id="{D0528FE5-09C0-BE42-B700-1CC0B6B05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5964505"/>
            <a:ext cx="2952328" cy="616496"/>
          </a:xfrm>
          <a:prstGeom prst="rect">
            <a:avLst/>
          </a:prstGeom>
        </p:spPr>
      </p:pic>
      <p:pic>
        <p:nvPicPr>
          <p:cNvPr id="3" name="Image 2" descr="Une image contenant objet&#10;&#10;Description générée automatiquement">
            <a:extLst>
              <a:ext uri="{FF2B5EF4-FFF2-40B4-BE49-F238E27FC236}">
                <a16:creationId xmlns:a16="http://schemas.microsoft.com/office/drawing/2014/main" id="{FA0F6E90-B7A9-DF44-A9C9-724473D277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5878420"/>
            <a:ext cx="1361852" cy="702581"/>
          </a:xfrm>
          <a:prstGeom prst="rect">
            <a:avLst/>
          </a:prstGeom>
        </p:spPr>
      </p:pic>
      <p:sp>
        <p:nvSpPr>
          <p:cNvPr id="5" name="ZoneTexte 4">
            <a:extLst>
              <a:ext uri="{FF2B5EF4-FFF2-40B4-BE49-F238E27FC236}">
                <a16:creationId xmlns:a16="http://schemas.microsoft.com/office/drawing/2014/main" id="{9F6BC611-1D3F-064C-90E8-496AAA6FFCDB}"/>
              </a:ext>
            </a:extLst>
          </p:cNvPr>
          <p:cNvSpPr txBox="1"/>
          <p:nvPr/>
        </p:nvSpPr>
        <p:spPr>
          <a:xfrm>
            <a:off x="5993520" y="5939988"/>
            <a:ext cx="1382110" cy="338554"/>
          </a:xfrm>
          <a:prstGeom prst="rect">
            <a:avLst/>
          </a:prstGeom>
          <a:noFill/>
        </p:spPr>
        <p:txBody>
          <a:bodyPr wrap="none" rtlCol="0">
            <a:spAutoFit/>
          </a:bodyPr>
          <a:lstStyle/>
          <a:p>
            <a:r>
              <a:rPr lang="fr-FR" sz="1600" b="1" dirty="0" err="1"/>
              <a:t>Operated</a:t>
            </a:r>
            <a:r>
              <a:rPr lang="fr-FR" sz="1600" b="1" dirty="0"/>
              <a:t> by</a:t>
            </a:r>
          </a:p>
        </p:txBody>
      </p:sp>
    </p:spTree>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43B20749-5BE3-3344-8863-AA32E183BC51}"/>
              </a:ext>
            </a:extLst>
          </p:cNvPr>
          <p:cNvSpPr>
            <a:spLocks noGrp="1"/>
          </p:cNvSpPr>
          <p:nvPr>
            <p:ph type="pic" sz="quarter" idx="18"/>
          </p:nvPr>
        </p:nvSpPr>
        <p:spPr>
          <a:xfrm>
            <a:off x="2095710" y="857249"/>
            <a:ext cx="6961432" cy="6000751"/>
          </a:xfrm>
        </p:spPr>
      </p:sp>
      <p:pic>
        <p:nvPicPr>
          <p:cNvPr id="7" name="Image 6">
            <a:extLst>
              <a:ext uri="{FF2B5EF4-FFF2-40B4-BE49-F238E27FC236}">
                <a16:creationId xmlns:a16="http://schemas.microsoft.com/office/drawing/2014/main" id="{965801B0-5A90-464C-A9CE-426D0342FA53}"/>
              </a:ext>
            </a:extLst>
          </p:cNvPr>
          <p:cNvPicPr>
            <a:picLocks noChangeAspect="1"/>
          </p:cNvPicPr>
          <p:nvPr/>
        </p:nvPicPr>
        <p:blipFill>
          <a:blip r:embed="rId2"/>
          <a:stretch>
            <a:fillRect/>
          </a:stretch>
        </p:blipFill>
        <p:spPr>
          <a:xfrm>
            <a:off x="6334738" y="857251"/>
            <a:ext cx="2530122" cy="1416868"/>
          </a:xfrm>
          <a:prstGeom prst="rect">
            <a:avLst/>
          </a:prstGeom>
        </p:spPr>
      </p:pic>
      <p:sp>
        <p:nvSpPr>
          <p:cNvPr id="2" name="Номер слайда 1"/>
          <p:cNvSpPr>
            <a:spLocks noGrp="1"/>
          </p:cNvSpPr>
          <p:nvPr>
            <p:ph type="sldNum" sz="quarter" idx="4"/>
          </p:nvPr>
        </p:nvSpPr>
        <p:spPr/>
        <p:txBody>
          <a:bodyPr/>
          <a:lstStyle/>
          <a:p>
            <a:fld id="{D8D877B3-D348-4611-9BDB-C5374591D951}" type="slidenum">
              <a:rPr lang="en-US" smtClean="0"/>
              <a:pPr/>
              <a:t>10</a:t>
            </a:fld>
            <a:endParaRPr lang="en-US" dirty="0"/>
          </a:p>
        </p:txBody>
      </p:sp>
      <p:sp>
        <p:nvSpPr>
          <p:cNvPr id="6" name="Текст 5"/>
          <p:cNvSpPr>
            <a:spLocks noGrp="1"/>
          </p:cNvSpPr>
          <p:nvPr>
            <p:ph type="body" sz="quarter" idx="52"/>
          </p:nvPr>
        </p:nvSpPr>
        <p:spPr>
          <a:xfrm>
            <a:off x="801182" y="1597784"/>
            <a:ext cx="5665552" cy="614532"/>
          </a:xfrm>
        </p:spPr>
        <p:txBody>
          <a:bodyPr>
            <a:normAutofit/>
          </a:bodyPr>
          <a:lstStyle/>
          <a:p>
            <a:r>
              <a:rPr lang="fr-FR" sz="2100" b="1" dirty="0"/>
              <a:t>IFAA </a:t>
            </a:r>
            <a:r>
              <a:rPr lang="fr-FR" sz="2100" b="1" dirty="0" err="1"/>
              <a:t>process</a:t>
            </a:r>
            <a:r>
              <a:rPr lang="fr-FR" sz="2100" b="1" dirty="0"/>
              <a:t> and </a:t>
            </a:r>
            <a:r>
              <a:rPr lang="fr-FR" sz="2100" b="1" dirty="0" err="1"/>
              <a:t>award</a:t>
            </a:r>
            <a:r>
              <a:rPr lang="fr-FR" sz="2100" b="1" dirty="0"/>
              <a:t> stages</a:t>
            </a:r>
          </a:p>
        </p:txBody>
      </p:sp>
      <p:cxnSp>
        <p:nvCxnSpPr>
          <p:cNvPr id="37" name="Прямая соединительная линия 36"/>
          <p:cNvCxnSpPr/>
          <p:nvPr/>
        </p:nvCxnSpPr>
        <p:spPr>
          <a:xfrm>
            <a:off x="8582360" y="991791"/>
            <a:ext cx="0" cy="271463"/>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ый треугольник 10"/>
          <p:cNvSpPr/>
          <p:nvPr/>
        </p:nvSpPr>
        <p:spPr bwMode="auto">
          <a:xfrm flipH="1">
            <a:off x="8392737" y="5188744"/>
            <a:ext cx="751263" cy="812006"/>
          </a:xfrm>
          <a:prstGeom prst="rtTriangle">
            <a:avLst/>
          </a:prstGeom>
          <a:solidFill>
            <a:srgbClr val="FF0000"/>
          </a:solidFill>
          <a:ln>
            <a:noFill/>
          </a:ln>
        </p:spPr>
        <p:txBody>
          <a:bodyPr vert="horz" wrap="square" lIns="68580" tIns="34290" rIns="68580" bIns="34290" numCol="1" rtlCol="0" anchor="t" anchorCtr="0" compatLnSpc="1">
            <a:prstTxWarp prst="textNoShape">
              <a:avLst/>
            </a:prstTxWarp>
          </a:bodyPr>
          <a:lstStyle/>
          <a:p>
            <a:pPr algn="ctr"/>
            <a:endParaRPr lang="en-US" dirty="0"/>
          </a:p>
        </p:txBody>
      </p:sp>
      <p:sp>
        <p:nvSpPr>
          <p:cNvPr id="12" name="Espace réservé du texte 4">
            <a:extLst>
              <a:ext uri="{FF2B5EF4-FFF2-40B4-BE49-F238E27FC236}">
                <a16:creationId xmlns:a16="http://schemas.microsoft.com/office/drawing/2014/main" id="{6E0E23E3-CDC5-2748-98D1-FC80FE0E4AC1}"/>
              </a:ext>
            </a:extLst>
          </p:cNvPr>
          <p:cNvSpPr txBox="1">
            <a:spLocks/>
          </p:cNvSpPr>
          <p:nvPr/>
        </p:nvSpPr>
        <p:spPr>
          <a:xfrm>
            <a:off x="155458" y="1804937"/>
            <a:ext cx="356951" cy="3771900"/>
          </a:xfrm>
          <a:prstGeom prst="rect">
            <a:avLst/>
          </a:prstGeom>
        </p:spPr>
        <p:txBody>
          <a:bodyPr vert="vert270"/>
          <a:lstStyle>
            <a:lvl1pPr marL="0" marR="0" indent="0" algn="l" defTabSz="906876" rtl="0" eaLnBrk="1" fontAlgn="auto" latinLnBrk="0" hangingPunct="1">
              <a:lnSpc>
                <a:spcPct val="100000"/>
              </a:lnSpc>
              <a:spcBef>
                <a:spcPts val="496"/>
              </a:spcBef>
              <a:spcAft>
                <a:spcPts val="0"/>
              </a:spcAft>
              <a:buClrTx/>
              <a:buSzPct val="100000"/>
              <a:buFontTx/>
              <a:buNone/>
              <a:tabLst/>
              <a:defRPr sz="1000" b="0" kern="1200">
                <a:solidFill>
                  <a:schemeClr val="tx1"/>
                </a:solidFill>
                <a:latin typeface="+mn-lt"/>
                <a:ea typeface="+mn-ea"/>
                <a:cs typeface="+mn-cs"/>
              </a:defRPr>
            </a:lvl1pPr>
            <a:lvl2pPr marL="0" indent="0" algn="l" defTabSz="447247" rtl="0" eaLnBrk="1" latinLnBrk="0" hangingPunct="1">
              <a:lnSpc>
                <a:spcPct val="100000"/>
              </a:lnSpc>
              <a:spcBef>
                <a:spcPts val="496"/>
              </a:spcBef>
              <a:buSzPct val="100000"/>
              <a:buFontTx/>
              <a:buNone/>
              <a:defRPr sz="2800"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447247" rtl="0" eaLnBrk="1" latinLnBrk="0" hangingPunct="1">
              <a:lnSpc>
                <a:spcPct val="150000"/>
              </a:lnSpc>
              <a:spcBef>
                <a:spcPts val="496"/>
              </a:spcBef>
              <a:buSzPct val="100000"/>
              <a:buFontTx/>
              <a:buNone/>
              <a:defRPr sz="1003" kern="1200" baseline="0">
                <a:solidFill>
                  <a:schemeClr val="tx1">
                    <a:lumMod val="95000"/>
                    <a:lumOff val="5000"/>
                  </a:schemeClr>
                </a:solidFill>
                <a:latin typeface="+mn-lt"/>
                <a:ea typeface="+mn-ea"/>
                <a:cs typeface="+mn-cs"/>
              </a:defRPr>
            </a:lvl3pPr>
            <a:lvl4pPr marL="0" indent="0" algn="l" defTabSz="906876" rtl="0" eaLnBrk="1" latinLnBrk="0" hangingPunct="1">
              <a:lnSpc>
                <a:spcPct val="100000"/>
              </a:lnSpc>
              <a:spcBef>
                <a:spcPts val="496"/>
              </a:spcBef>
              <a:buSzPct val="100000"/>
              <a:buFontTx/>
              <a:buNone/>
              <a:defRPr sz="1800" b="1" kern="1200">
                <a:solidFill>
                  <a:schemeClr val="tx1"/>
                </a:solidFill>
                <a:latin typeface="+mj-lt"/>
                <a:ea typeface="Open Sans" panose="020B0606030504020204" pitchFamily="34" charset="0"/>
                <a:cs typeface="Open Sans" panose="020B0606030504020204" pitchFamily="34" charset="0"/>
              </a:defRPr>
            </a:lvl4pPr>
            <a:lvl5pPr marL="0" indent="0" algn="l" defTabSz="906876" rtl="0" eaLnBrk="1" latinLnBrk="0" hangingPunct="1">
              <a:lnSpc>
                <a:spcPct val="100000"/>
              </a:lnSpc>
              <a:spcBef>
                <a:spcPts val="496"/>
              </a:spcBef>
              <a:buSzPct val="100000"/>
              <a:buFontTx/>
              <a:buNone/>
              <a:defRPr sz="1200"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906876" rtl="0" eaLnBrk="1" latinLnBrk="0" hangingPunct="1">
              <a:lnSpc>
                <a:spcPct val="100000"/>
              </a:lnSpc>
              <a:spcBef>
                <a:spcPts val="496"/>
              </a:spcBef>
              <a:buFontTx/>
              <a:buNone/>
              <a:defRPr sz="900" b="0" kern="1200">
                <a:solidFill>
                  <a:schemeClr val="tx1">
                    <a:alpha val="70000"/>
                  </a:schemeClr>
                </a:solidFill>
                <a:latin typeface="+mn-lt"/>
                <a:ea typeface="+mn-ea"/>
                <a:cs typeface="+mn-cs"/>
              </a:defRPr>
            </a:lvl6pPr>
            <a:lvl7pPr marL="0" indent="0" algn="l" defTabSz="906876" rtl="0" eaLnBrk="1" latinLnBrk="0" hangingPunct="1">
              <a:lnSpc>
                <a:spcPct val="100000"/>
              </a:lnSpc>
              <a:spcBef>
                <a:spcPts val="496"/>
              </a:spcBef>
              <a:buFontTx/>
              <a:buNone/>
              <a:defRPr sz="800" b="0" kern="1200" baseline="0">
                <a:solidFill>
                  <a:schemeClr val="tx1">
                    <a:alpha val="50000"/>
                  </a:schemeClr>
                </a:solidFill>
                <a:latin typeface="+mn-lt"/>
                <a:ea typeface="+mn-ea"/>
                <a:cs typeface="+mn-cs"/>
              </a:defRPr>
            </a:lvl7pPr>
            <a:lvl8pPr marL="0" marR="0" indent="0" algn="l" defTabSz="906876" rtl="0" eaLnBrk="1" fontAlgn="auto" latinLnBrk="0" hangingPunct="1">
              <a:lnSpc>
                <a:spcPct val="90000"/>
              </a:lnSpc>
              <a:spcBef>
                <a:spcPts val="496"/>
              </a:spcBef>
              <a:spcAft>
                <a:spcPts val="0"/>
              </a:spcAft>
              <a:buClrTx/>
              <a:buSzTx/>
              <a:buFontTx/>
              <a:buNone/>
              <a:tabLst/>
              <a:defRPr sz="802" b="1" kern="1200">
                <a:solidFill>
                  <a:schemeClr val="tx1">
                    <a:lumMod val="75000"/>
                    <a:lumOff val="25000"/>
                  </a:schemeClr>
                </a:solidFill>
                <a:latin typeface="+mn-lt"/>
                <a:ea typeface="+mn-ea"/>
                <a:cs typeface="+mn-cs"/>
              </a:defRPr>
            </a:lvl8pPr>
            <a:lvl9pPr marL="179058" indent="0" algn="l" defTabSz="906876" rtl="0" eaLnBrk="1" latinLnBrk="0" hangingPunct="1">
              <a:lnSpc>
                <a:spcPct val="90000"/>
              </a:lnSpc>
              <a:spcBef>
                <a:spcPts val="496"/>
              </a:spcBef>
              <a:buFont typeface="Arial" panose="020B0604020202020204" pitchFamily="34" charset="0"/>
              <a:buNone/>
              <a:defRPr sz="1785" kern="1200">
                <a:solidFill>
                  <a:schemeClr val="tx1"/>
                </a:solidFill>
                <a:latin typeface="+mn-lt"/>
                <a:ea typeface="+mn-ea"/>
                <a:cs typeface="+mn-cs"/>
              </a:defRPr>
            </a:lvl9pPr>
          </a:lstStyle>
          <a:p>
            <a:pPr algn="r"/>
            <a:r>
              <a:rPr lang="fr-FR" sz="1800" b="1" spc="224" dirty="0">
                <a:solidFill>
                  <a:schemeClr val="tx1">
                    <a:alpha val="50000"/>
                  </a:schemeClr>
                </a:solidFill>
                <a:latin typeface="+mj-lt"/>
              </a:rPr>
              <a:t>IFAA</a:t>
            </a:r>
          </a:p>
        </p:txBody>
      </p:sp>
      <p:sp>
        <p:nvSpPr>
          <p:cNvPr id="9" name="ZoneTexte 8">
            <a:extLst>
              <a:ext uri="{FF2B5EF4-FFF2-40B4-BE49-F238E27FC236}">
                <a16:creationId xmlns:a16="http://schemas.microsoft.com/office/drawing/2014/main" id="{A177AA01-6EDE-D949-B3DF-EB5D95C7E41F}"/>
              </a:ext>
            </a:extLst>
          </p:cNvPr>
          <p:cNvSpPr txBox="1"/>
          <p:nvPr/>
        </p:nvSpPr>
        <p:spPr>
          <a:xfrm>
            <a:off x="748567" y="2290861"/>
            <a:ext cx="7603667" cy="381771"/>
          </a:xfrm>
          <a:prstGeom prst="rect">
            <a:avLst/>
          </a:prstGeom>
          <a:noFill/>
        </p:spPr>
        <p:txBody>
          <a:bodyPr wrap="square" rtlCol="0">
            <a:spAutoFit/>
          </a:bodyPr>
          <a:lstStyle/>
          <a:p>
            <a:pPr algn="just">
              <a:lnSpc>
                <a:spcPct val="114000"/>
              </a:lnSpc>
            </a:pPr>
            <a:r>
              <a:rPr lang="fr-FR"/>
              <a:t>The </a:t>
            </a:r>
            <a:r>
              <a:rPr lang="fr-FR" b="1">
                <a:solidFill>
                  <a:srgbClr val="E32219"/>
                </a:solidFill>
              </a:rPr>
              <a:t>IFAA process and award </a:t>
            </a:r>
            <a:r>
              <a:rPr lang="fr-FR"/>
              <a:t>stages are based on the EFAC.</a:t>
            </a:r>
            <a:endParaRPr lang="fr-FR" dirty="0"/>
          </a:p>
        </p:txBody>
      </p:sp>
      <p:pic>
        <p:nvPicPr>
          <p:cNvPr id="14" name="Image 13"/>
          <p:cNvPicPr/>
          <p:nvPr/>
        </p:nvPicPr>
        <p:blipFill>
          <a:blip r:embed="rId3">
            <a:extLst>
              <a:ext uri="{28A0092B-C50C-407E-A947-70E740481C1C}">
                <a14:useLocalDpi xmlns:a14="http://schemas.microsoft.com/office/drawing/2010/main" val="0"/>
              </a:ext>
            </a:extLst>
          </a:blip>
          <a:srcRect/>
          <a:stretch>
            <a:fillRect/>
          </a:stretch>
        </p:blipFill>
        <p:spPr bwMode="auto">
          <a:xfrm>
            <a:off x="801182" y="3045460"/>
            <a:ext cx="7967187" cy="1930675"/>
          </a:xfrm>
          <a:prstGeom prst="rect">
            <a:avLst/>
          </a:prstGeom>
          <a:noFill/>
          <a:ln>
            <a:noFill/>
          </a:ln>
        </p:spPr>
      </p:pic>
    </p:spTree>
    <p:extLst>
      <p:ext uri="{BB962C8B-B14F-4D97-AF65-F5344CB8AC3E}">
        <p14:creationId xmlns:p14="http://schemas.microsoft.com/office/powerpoint/2010/main" val="429369781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43B20749-5BE3-3344-8863-AA32E183BC51}"/>
              </a:ext>
            </a:extLst>
          </p:cNvPr>
          <p:cNvSpPr>
            <a:spLocks noGrp="1"/>
          </p:cNvSpPr>
          <p:nvPr>
            <p:ph type="pic" sz="quarter" idx="18"/>
          </p:nvPr>
        </p:nvSpPr>
        <p:spPr>
          <a:xfrm>
            <a:off x="2095710" y="857249"/>
            <a:ext cx="7048290" cy="6000751"/>
          </a:xfrm>
        </p:spPr>
      </p:sp>
      <p:pic>
        <p:nvPicPr>
          <p:cNvPr id="7" name="Image 6">
            <a:extLst>
              <a:ext uri="{FF2B5EF4-FFF2-40B4-BE49-F238E27FC236}">
                <a16:creationId xmlns:a16="http://schemas.microsoft.com/office/drawing/2014/main" id="{965801B0-5A90-464C-A9CE-426D0342FA53}"/>
              </a:ext>
            </a:extLst>
          </p:cNvPr>
          <p:cNvPicPr>
            <a:picLocks noChangeAspect="1"/>
          </p:cNvPicPr>
          <p:nvPr/>
        </p:nvPicPr>
        <p:blipFill>
          <a:blip r:embed="rId2"/>
          <a:stretch>
            <a:fillRect/>
          </a:stretch>
        </p:blipFill>
        <p:spPr>
          <a:xfrm>
            <a:off x="6089926" y="720155"/>
            <a:ext cx="2774934" cy="1553963"/>
          </a:xfrm>
          <a:prstGeom prst="rect">
            <a:avLst/>
          </a:prstGeom>
        </p:spPr>
      </p:pic>
      <p:sp>
        <p:nvSpPr>
          <p:cNvPr id="2" name="Номер слайда 1"/>
          <p:cNvSpPr>
            <a:spLocks noGrp="1"/>
          </p:cNvSpPr>
          <p:nvPr>
            <p:ph type="sldNum" sz="quarter" idx="4"/>
          </p:nvPr>
        </p:nvSpPr>
        <p:spPr/>
        <p:txBody>
          <a:bodyPr/>
          <a:lstStyle/>
          <a:p>
            <a:fld id="{D8D877B3-D348-4611-9BDB-C5374591D951}" type="slidenum">
              <a:rPr lang="en-US" smtClean="0"/>
              <a:pPr/>
              <a:t>11</a:t>
            </a:fld>
            <a:endParaRPr lang="en-US" dirty="0"/>
          </a:p>
        </p:txBody>
      </p:sp>
      <p:sp>
        <p:nvSpPr>
          <p:cNvPr id="6" name="Текст 5"/>
          <p:cNvSpPr>
            <a:spLocks noGrp="1"/>
          </p:cNvSpPr>
          <p:nvPr>
            <p:ph type="body" sz="quarter" idx="52"/>
          </p:nvPr>
        </p:nvSpPr>
        <p:spPr>
          <a:xfrm>
            <a:off x="801183" y="1597784"/>
            <a:ext cx="5122822" cy="614532"/>
          </a:xfrm>
        </p:spPr>
        <p:txBody>
          <a:bodyPr>
            <a:normAutofit/>
          </a:bodyPr>
          <a:lstStyle/>
          <a:p>
            <a:r>
              <a:rPr lang="fr-FR" sz="2100" b="1" dirty="0"/>
              <a:t>2) IFAA pilot </a:t>
            </a:r>
            <a:r>
              <a:rPr lang="fr-FR" sz="2100" b="1" dirty="0" err="1"/>
              <a:t>project</a:t>
            </a:r>
            <a:endParaRPr lang="fr-FR" sz="2100" b="1" dirty="0"/>
          </a:p>
        </p:txBody>
      </p:sp>
      <p:cxnSp>
        <p:nvCxnSpPr>
          <p:cNvPr id="37" name="Прямая соединительная линия 36"/>
          <p:cNvCxnSpPr/>
          <p:nvPr/>
        </p:nvCxnSpPr>
        <p:spPr>
          <a:xfrm>
            <a:off x="8582360" y="991791"/>
            <a:ext cx="0" cy="271463"/>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ый треугольник 10"/>
          <p:cNvSpPr/>
          <p:nvPr/>
        </p:nvSpPr>
        <p:spPr bwMode="auto">
          <a:xfrm flipH="1">
            <a:off x="8392737" y="5188744"/>
            <a:ext cx="751263" cy="812006"/>
          </a:xfrm>
          <a:prstGeom prst="rtTriangle">
            <a:avLst/>
          </a:prstGeom>
          <a:solidFill>
            <a:srgbClr val="FF0000"/>
          </a:solidFill>
          <a:ln>
            <a:noFill/>
          </a:ln>
        </p:spPr>
        <p:txBody>
          <a:bodyPr vert="horz" wrap="square" lIns="68580" tIns="34290" rIns="68580" bIns="34290" numCol="1" rtlCol="0" anchor="t" anchorCtr="0" compatLnSpc="1">
            <a:prstTxWarp prst="textNoShape">
              <a:avLst/>
            </a:prstTxWarp>
          </a:bodyPr>
          <a:lstStyle/>
          <a:p>
            <a:pPr algn="ctr"/>
            <a:endParaRPr lang="en-US" dirty="0"/>
          </a:p>
        </p:txBody>
      </p:sp>
      <p:sp>
        <p:nvSpPr>
          <p:cNvPr id="12" name="Espace réservé du texte 4">
            <a:extLst>
              <a:ext uri="{FF2B5EF4-FFF2-40B4-BE49-F238E27FC236}">
                <a16:creationId xmlns:a16="http://schemas.microsoft.com/office/drawing/2014/main" id="{6E0E23E3-CDC5-2748-98D1-FC80FE0E4AC1}"/>
              </a:ext>
            </a:extLst>
          </p:cNvPr>
          <p:cNvSpPr txBox="1">
            <a:spLocks/>
          </p:cNvSpPr>
          <p:nvPr/>
        </p:nvSpPr>
        <p:spPr>
          <a:xfrm>
            <a:off x="155458" y="1804937"/>
            <a:ext cx="356951" cy="3771900"/>
          </a:xfrm>
          <a:prstGeom prst="rect">
            <a:avLst/>
          </a:prstGeom>
        </p:spPr>
        <p:txBody>
          <a:bodyPr vert="vert270"/>
          <a:lstStyle>
            <a:lvl1pPr marL="0" marR="0" indent="0" algn="l" defTabSz="906876" rtl="0" eaLnBrk="1" fontAlgn="auto" latinLnBrk="0" hangingPunct="1">
              <a:lnSpc>
                <a:spcPct val="100000"/>
              </a:lnSpc>
              <a:spcBef>
                <a:spcPts val="496"/>
              </a:spcBef>
              <a:spcAft>
                <a:spcPts val="0"/>
              </a:spcAft>
              <a:buClrTx/>
              <a:buSzPct val="100000"/>
              <a:buFontTx/>
              <a:buNone/>
              <a:tabLst/>
              <a:defRPr sz="1000" b="0" kern="1200">
                <a:solidFill>
                  <a:schemeClr val="tx1"/>
                </a:solidFill>
                <a:latin typeface="+mn-lt"/>
                <a:ea typeface="+mn-ea"/>
                <a:cs typeface="+mn-cs"/>
              </a:defRPr>
            </a:lvl1pPr>
            <a:lvl2pPr marL="0" indent="0" algn="l" defTabSz="447247" rtl="0" eaLnBrk="1" latinLnBrk="0" hangingPunct="1">
              <a:lnSpc>
                <a:spcPct val="100000"/>
              </a:lnSpc>
              <a:spcBef>
                <a:spcPts val="496"/>
              </a:spcBef>
              <a:buSzPct val="100000"/>
              <a:buFontTx/>
              <a:buNone/>
              <a:defRPr sz="2800"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447247" rtl="0" eaLnBrk="1" latinLnBrk="0" hangingPunct="1">
              <a:lnSpc>
                <a:spcPct val="150000"/>
              </a:lnSpc>
              <a:spcBef>
                <a:spcPts val="496"/>
              </a:spcBef>
              <a:buSzPct val="100000"/>
              <a:buFontTx/>
              <a:buNone/>
              <a:defRPr sz="1003" kern="1200" baseline="0">
                <a:solidFill>
                  <a:schemeClr val="tx1">
                    <a:lumMod val="95000"/>
                    <a:lumOff val="5000"/>
                  </a:schemeClr>
                </a:solidFill>
                <a:latin typeface="+mn-lt"/>
                <a:ea typeface="+mn-ea"/>
                <a:cs typeface="+mn-cs"/>
              </a:defRPr>
            </a:lvl3pPr>
            <a:lvl4pPr marL="0" indent="0" algn="l" defTabSz="906876" rtl="0" eaLnBrk="1" latinLnBrk="0" hangingPunct="1">
              <a:lnSpc>
                <a:spcPct val="100000"/>
              </a:lnSpc>
              <a:spcBef>
                <a:spcPts val="496"/>
              </a:spcBef>
              <a:buSzPct val="100000"/>
              <a:buFontTx/>
              <a:buNone/>
              <a:defRPr sz="1800" b="1" kern="1200">
                <a:solidFill>
                  <a:schemeClr val="tx1"/>
                </a:solidFill>
                <a:latin typeface="+mj-lt"/>
                <a:ea typeface="Open Sans" panose="020B0606030504020204" pitchFamily="34" charset="0"/>
                <a:cs typeface="Open Sans" panose="020B0606030504020204" pitchFamily="34" charset="0"/>
              </a:defRPr>
            </a:lvl4pPr>
            <a:lvl5pPr marL="0" indent="0" algn="l" defTabSz="906876" rtl="0" eaLnBrk="1" latinLnBrk="0" hangingPunct="1">
              <a:lnSpc>
                <a:spcPct val="100000"/>
              </a:lnSpc>
              <a:spcBef>
                <a:spcPts val="496"/>
              </a:spcBef>
              <a:buSzPct val="100000"/>
              <a:buFontTx/>
              <a:buNone/>
              <a:defRPr sz="1200"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906876" rtl="0" eaLnBrk="1" latinLnBrk="0" hangingPunct="1">
              <a:lnSpc>
                <a:spcPct val="100000"/>
              </a:lnSpc>
              <a:spcBef>
                <a:spcPts val="496"/>
              </a:spcBef>
              <a:buFontTx/>
              <a:buNone/>
              <a:defRPr sz="900" b="0" kern="1200">
                <a:solidFill>
                  <a:schemeClr val="tx1">
                    <a:alpha val="70000"/>
                  </a:schemeClr>
                </a:solidFill>
                <a:latin typeface="+mn-lt"/>
                <a:ea typeface="+mn-ea"/>
                <a:cs typeface="+mn-cs"/>
              </a:defRPr>
            </a:lvl6pPr>
            <a:lvl7pPr marL="0" indent="0" algn="l" defTabSz="906876" rtl="0" eaLnBrk="1" latinLnBrk="0" hangingPunct="1">
              <a:lnSpc>
                <a:spcPct val="100000"/>
              </a:lnSpc>
              <a:spcBef>
                <a:spcPts val="496"/>
              </a:spcBef>
              <a:buFontTx/>
              <a:buNone/>
              <a:defRPr sz="800" b="0" kern="1200" baseline="0">
                <a:solidFill>
                  <a:schemeClr val="tx1">
                    <a:alpha val="50000"/>
                  </a:schemeClr>
                </a:solidFill>
                <a:latin typeface="+mn-lt"/>
                <a:ea typeface="+mn-ea"/>
                <a:cs typeface="+mn-cs"/>
              </a:defRPr>
            </a:lvl7pPr>
            <a:lvl8pPr marL="0" marR="0" indent="0" algn="l" defTabSz="906876" rtl="0" eaLnBrk="1" fontAlgn="auto" latinLnBrk="0" hangingPunct="1">
              <a:lnSpc>
                <a:spcPct val="90000"/>
              </a:lnSpc>
              <a:spcBef>
                <a:spcPts val="496"/>
              </a:spcBef>
              <a:spcAft>
                <a:spcPts val="0"/>
              </a:spcAft>
              <a:buClrTx/>
              <a:buSzTx/>
              <a:buFontTx/>
              <a:buNone/>
              <a:tabLst/>
              <a:defRPr sz="802" b="1" kern="1200">
                <a:solidFill>
                  <a:schemeClr val="tx1">
                    <a:lumMod val="75000"/>
                    <a:lumOff val="25000"/>
                  </a:schemeClr>
                </a:solidFill>
                <a:latin typeface="+mn-lt"/>
                <a:ea typeface="+mn-ea"/>
                <a:cs typeface="+mn-cs"/>
              </a:defRPr>
            </a:lvl8pPr>
            <a:lvl9pPr marL="179058" indent="0" algn="l" defTabSz="906876" rtl="0" eaLnBrk="1" latinLnBrk="0" hangingPunct="1">
              <a:lnSpc>
                <a:spcPct val="90000"/>
              </a:lnSpc>
              <a:spcBef>
                <a:spcPts val="496"/>
              </a:spcBef>
              <a:buFont typeface="Arial" panose="020B0604020202020204" pitchFamily="34" charset="0"/>
              <a:buNone/>
              <a:defRPr sz="1785" kern="1200">
                <a:solidFill>
                  <a:schemeClr val="tx1"/>
                </a:solidFill>
                <a:latin typeface="+mn-lt"/>
                <a:ea typeface="+mn-ea"/>
                <a:cs typeface="+mn-cs"/>
              </a:defRPr>
            </a:lvl9pPr>
          </a:lstStyle>
          <a:p>
            <a:pPr algn="r"/>
            <a:r>
              <a:rPr lang="fr-FR" sz="1800" b="1" spc="224" dirty="0">
                <a:solidFill>
                  <a:schemeClr val="tx1">
                    <a:alpha val="50000"/>
                  </a:schemeClr>
                </a:solidFill>
                <a:latin typeface="+mj-lt"/>
              </a:rPr>
              <a:t>IFAA pilot </a:t>
            </a:r>
            <a:r>
              <a:rPr lang="fr-FR" sz="1800" b="1" spc="224" dirty="0" err="1">
                <a:solidFill>
                  <a:schemeClr val="tx1">
                    <a:alpha val="50000"/>
                  </a:schemeClr>
                </a:solidFill>
                <a:latin typeface="+mj-lt"/>
              </a:rPr>
              <a:t>project</a:t>
            </a:r>
            <a:endParaRPr lang="fr-FR" sz="1800" b="1" spc="224" dirty="0">
              <a:solidFill>
                <a:schemeClr val="tx1">
                  <a:alpha val="50000"/>
                </a:schemeClr>
              </a:solidFill>
              <a:latin typeface="+mj-lt"/>
            </a:endParaRPr>
          </a:p>
        </p:txBody>
      </p:sp>
      <p:sp>
        <p:nvSpPr>
          <p:cNvPr id="9" name="ZoneTexte 8">
            <a:extLst>
              <a:ext uri="{FF2B5EF4-FFF2-40B4-BE49-F238E27FC236}">
                <a16:creationId xmlns:a16="http://schemas.microsoft.com/office/drawing/2014/main" id="{A177AA01-6EDE-D949-B3DF-EB5D95C7E41F}"/>
              </a:ext>
            </a:extLst>
          </p:cNvPr>
          <p:cNvSpPr txBox="1"/>
          <p:nvPr/>
        </p:nvSpPr>
        <p:spPr>
          <a:xfrm>
            <a:off x="748567" y="2016665"/>
            <a:ext cx="7603667" cy="4448269"/>
          </a:xfrm>
          <a:prstGeom prst="rect">
            <a:avLst/>
          </a:prstGeom>
          <a:noFill/>
        </p:spPr>
        <p:txBody>
          <a:bodyPr wrap="square" rtlCol="0">
            <a:spAutoFit/>
          </a:bodyPr>
          <a:lstStyle/>
          <a:p>
            <a:endParaRPr lang="en-GB" dirty="0">
              <a:solidFill>
                <a:schemeClr val="accent1">
                  <a:lumMod val="75000"/>
                </a:schemeClr>
              </a:solidFill>
            </a:endParaRPr>
          </a:p>
          <a:p>
            <a:pPr marL="214313" indent="-214313">
              <a:lnSpc>
                <a:spcPct val="114000"/>
              </a:lnSpc>
              <a:buFont typeface="Wingdings" pitchFamily="2" charset="2"/>
              <a:buChar char="Ø"/>
            </a:pPr>
            <a:r>
              <a:rPr lang="en-US" dirty="0"/>
              <a:t>The purpose of the </a:t>
            </a:r>
            <a:r>
              <a:rPr lang="en-US" b="1" dirty="0">
                <a:solidFill>
                  <a:srgbClr val="E32219"/>
                </a:solidFill>
              </a:rPr>
              <a:t>IFAA pilot project </a:t>
            </a:r>
            <a:r>
              <a:rPr lang="en-US" dirty="0"/>
              <a:t>is to define, together with Red Cross Red Crescent National Societies, the content, the process and the feasibility of IFAA. </a:t>
            </a:r>
          </a:p>
          <a:p>
            <a:pPr>
              <a:lnSpc>
                <a:spcPct val="114000"/>
              </a:lnSpc>
            </a:pPr>
            <a:endParaRPr lang="fr-FR" dirty="0"/>
          </a:p>
          <a:p>
            <a:pPr marL="214313" indent="-214313">
              <a:lnSpc>
                <a:spcPct val="114000"/>
              </a:lnSpc>
              <a:buFont typeface="Wingdings" pitchFamily="2" charset="2"/>
              <a:buChar char="Ø"/>
            </a:pPr>
            <a:r>
              <a:rPr lang="fr-FR" dirty="0"/>
              <a:t>This </a:t>
            </a:r>
            <a:r>
              <a:rPr lang="fr-FR" dirty="0" err="1"/>
              <a:t>project</a:t>
            </a:r>
            <a:r>
              <a:rPr lang="fr-FR" dirty="0"/>
              <a:t> </a:t>
            </a:r>
            <a:r>
              <a:rPr lang="fr-FR" dirty="0" err="1"/>
              <a:t>includes</a:t>
            </a:r>
            <a:r>
              <a:rPr lang="fr-FR" dirty="0"/>
              <a:t> the </a:t>
            </a:r>
            <a:r>
              <a:rPr lang="fr-FR" dirty="0" err="1"/>
              <a:t>following</a:t>
            </a:r>
            <a:r>
              <a:rPr lang="fr-FR" dirty="0"/>
              <a:t> </a:t>
            </a:r>
            <a:r>
              <a:rPr lang="fr-FR" dirty="0" err="1"/>
              <a:t>activities</a:t>
            </a:r>
            <a:r>
              <a:rPr lang="fr-FR" dirty="0"/>
              <a:t>: </a:t>
            </a:r>
          </a:p>
          <a:p>
            <a:pPr marL="214313" indent="-214313">
              <a:lnSpc>
                <a:spcPct val="114000"/>
              </a:lnSpc>
              <a:buFontTx/>
              <a:buChar char="-"/>
            </a:pPr>
            <a:r>
              <a:rPr lang="en-GB" b="1" dirty="0">
                <a:solidFill>
                  <a:srgbClr val="E32219"/>
                </a:solidFill>
              </a:rPr>
              <a:t>Contributions</a:t>
            </a:r>
            <a:r>
              <a:rPr lang="en-GB" dirty="0"/>
              <a:t> of experts in first aid education, quality approach – including legal aspects – and communication to shape the IFAA content and process. These contributions will enrich the IFAA frame of reference mainly based on good practices from the field;</a:t>
            </a:r>
            <a:endParaRPr lang="fr-FR" dirty="0"/>
          </a:p>
          <a:p>
            <a:pPr marL="214313" indent="-214313">
              <a:lnSpc>
                <a:spcPct val="114000"/>
              </a:lnSpc>
              <a:buFontTx/>
              <a:buChar char="-"/>
            </a:pPr>
            <a:r>
              <a:rPr lang="en-GB" b="1" dirty="0">
                <a:solidFill>
                  <a:srgbClr val="E32219"/>
                </a:solidFill>
              </a:rPr>
              <a:t>Field tests </a:t>
            </a:r>
            <a:r>
              <a:rPr lang="en-GB" dirty="0"/>
              <a:t>of the IFAA process in 5 National Societies from the 5 IFRC regions; </a:t>
            </a:r>
            <a:endParaRPr lang="fr-FR" dirty="0"/>
          </a:p>
          <a:p>
            <a:pPr marL="214313" indent="-214313">
              <a:lnSpc>
                <a:spcPct val="114000"/>
              </a:lnSpc>
              <a:buFontTx/>
              <a:buChar char="-"/>
            </a:pPr>
            <a:r>
              <a:rPr lang="en-GB" dirty="0"/>
              <a:t>The setup of an </a:t>
            </a:r>
            <a:r>
              <a:rPr lang="en-GB" b="1" dirty="0">
                <a:solidFill>
                  <a:srgbClr val="E32219"/>
                </a:solidFill>
              </a:rPr>
              <a:t>IFAA representatives </a:t>
            </a:r>
            <a:r>
              <a:rPr lang="fr-FR" dirty="0" err="1"/>
              <a:t>working</a:t>
            </a:r>
            <a:r>
              <a:rPr lang="fr-FR" dirty="0"/>
              <a:t> group;</a:t>
            </a:r>
          </a:p>
          <a:p>
            <a:pPr marL="214313" indent="-214313">
              <a:lnSpc>
                <a:spcPct val="114000"/>
              </a:lnSpc>
              <a:buFontTx/>
              <a:buChar char="-"/>
            </a:pPr>
            <a:r>
              <a:rPr lang="en-GB" b="1" dirty="0">
                <a:solidFill>
                  <a:srgbClr val="E32219"/>
                </a:solidFill>
              </a:rPr>
              <a:t>Consultations</a:t>
            </a:r>
            <a:r>
              <a:rPr lang="en-GB" dirty="0"/>
              <a:t> of National Societies and Federation representatives. </a:t>
            </a:r>
            <a:endParaRPr lang="fr-FR" dirty="0"/>
          </a:p>
        </p:txBody>
      </p:sp>
    </p:spTree>
    <p:extLst>
      <p:ext uri="{BB962C8B-B14F-4D97-AF65-F5344CB8AC3E}">
        <p14:creationId xmlns:p14="http://schemas.microsoft.com/office/powerpoint/2010/main" val="246714989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43B20749-5BE3-3344-8863-AA32E183BC51}"/>
              </a:ext>
            </a:extLst>
          </p:cNvPr>
          <p:cNvSpPr>
            <a:spLocks noGrp="1"/>
          </p:cNvSpPr>
          <p:nvPr>
            <p:ph type="pic" sz="quarter" idx="18"/>
          </p:nvPr>
        </p:nvSpPr>
        <p:spPr>
          <a:xfrm>
            <a:off x="2095710" y="857249"/>
            <a:ext cx="7048290" cy="6000751"/>
          </a:xfrm>
        </p:spPr>
      </p:sp>
      <p:pic>
        <p:nvPicPr>
          <p:cNvPr id="7" name="Image 6">
            <a:extLst>
              <a:ext uri="{FF2B5EF4-FFF2-40B4-BE49-F238E27FC236}">
                <a16:creationId xmlns:a16="http://schemas.microsoft.com/office/drawing/2014/main" id="{965801B0-5A90-464C-A9CE-426D0342FA53}"/>
              </a:ext>
            </a:extLst>
          </p:cNvPr>
          <p:cNvPicPr>
            <a:picLocks noChangeAspect="1"/>
          </p:cNvPicPr>
          <p:nvPr/>
        </p:nvPicPr>
        <p:blipFill>
          <a:blip r:embed="rId2"/>
          <a:stretch>
            <a:fillRect/>
          </a:stretch>
        </p:blipFill>
        <p:spPr>
          <a:xfrm>
            <a:off x="6334738" y="857251"/>
            <a:ext cx="2530122" cy="1416868"/>
          </a:xfrm>
          <a:prstGeom prst="rect">
            <a:avLst/>
          </a:prstGeom>
        </p:spPr>
      </p:pic>
      <p:sp>
        <p:nvSpPr>
          <p:cNvPr id="2" name="Номер слайда 1"/>
          <p:cNvSpPr>
            <a:spLocks noGrp="1"/>
          </p:cNvSpPr>
          <p:nvPr>
            <p:ph type="sldNum" sz="quarter" idx="4"/>
          </p:nvPr>
        </p:nvSpPr>
        <p:spPr/>
        <p:txBody>
          <a:bodyPr/>
          <a:lstStyle/>
          <a:p>
            <a:fld id="{D8D877B3-D348-4611-9BDB-C5374591D951}" type="slidenum">
              <a:rPr lang="en-US" smtClean="0"/>
              <a:pPr/>
              <a:t>12</a:t>
            </a:fld>
            <a:endParaRPr lang="en-US" dirty="0"/>
          </a:p>
        </p:txBody>
      </p:sp>
      <p:sp>
        <p:nvSpPr>
          <p:cNvPr id="6" name="Текст 5"/>
          <p:cNvSpPr>
            <a:spLocks noGrp="1"/>
          </p:cNvSpPr>
          <p:nvPr>
            <p:ph type="body" sz="quarter" idx="52"/>
          </p:nvPr>
        </p:nvSpPr>
        <p:spPr>
          <a:xfrm>
            <a:off x="801182" y="1597784"/>
            <a:ext cx="5665552" cy="614532"/>
          </a:xfrm>
        </p:spPr>
        <p:txBody>
          <a:bodyPr>
            <a:normAutofit/>
          </a:bodyPr>
          <a:lstStyle/>
          <a:p>
            <a:r>
              <a:rPr lang="fr-FR" sz="2100" b="1" dirty="0"/>
              <a:t>IFAA pilot </a:t>
            </a:r>
            <a:r>
              <a:rPr lang="fr-FR" sz="2100" b="1" dirty="0" err="1"/>
              <a:t>project</a:t>
            </a:r>
            <a:r>
              <a:rPr lang="fr-FR" sz="2100" b="1" dirty="0"/>
              <a:t> </a:t>
            </a:r>
            <a:r>
              <a:rPr lang="fr-FR" sz="2100" b="1" dirty="0" err="1"/>
              <a:t>activities</a:t>
            </a:r>
            <a:r>
              <a:rPr lang="fr-FR" sz="2100" b="1" dirty="0"/>
              <a:t> </a:t>
            </a:r>
          </a:p>
        </p:txBody>
      </p:sp>
      <p:cxnSp>
        <p:nvCxnSpPr>
          <p:cNvPr id="37" name="Прямая соединительная линия 36"/>
          <p:cNvCxnSpPr/>
          <p:nvPr/>
        </p:nvCxnSpPr>
        <p:spPr>
          <a:xfrm>
            <a:off x="8582360" y="991791"/>
            <a:ext cx="0" cy="271463"/>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ый треугольник 10"/>
          <p:cNvSpPr/>
          <p:nvPr/>
        </p:nvSpPr>
        <p:spPr bwMode="auto">
          <a:xfrm flipH="1">
            <a:off x="8392737" y="5188744"/>
            <a:ext cx="751263" cy="812006"/>
          </a:xfrm>
          <a:prstGeom prst="rtTriangle">
            <a:avLst/>
          </a:prstGeom>
          <a:solidFill>
            <a:srgbClr val="FF0000"/>
          </a:solidFill>
          <a:ln>
            <a:noFill/>
          </a:ln>
        </p:spPr>
        <p:txBody>
          <a:bodyPr vert="horz" wrap="square" lIns="68580" tIns="34290" rIns="68580" bIns="34290" numCol="1" rtlCol="0" anchor="t" anchorCtr="0" compatLnSpc="1">
            <a:prstTxWarp prst="textNoShape">
              <a:avLst/>
            </a:prstTxWarp>
          </a:bodyPr>
          <a:lstStyle/>
          <a:p>
            <a:pPr algn="ctr"/>
            <a:endParaRPr lang="en-US" dirty="0"/>
          </a:p>
        </p:txBody>
      </p:sp>
      <p:sp>
        <p:nvSpPr>
          <p:cNvPr id="12" name="Espace réservé du texte 4">
            <a:extLst>
              <a:ext uri="{FF2B5EF4-FFF2-40B4-BE49-F238E27FC236}">
                <a16:creationId xmlns:a16="http://schemas.microsoft.com/office/drawing/2014/main" id="{6E0E23E3-CDC5-2748-98D1-FC80FE0E4AC1}"/>
              </a:ext>
            </a:extLst>
          </p:cNvPr>
          <p:cNvSpPr txBox="1">
            <a:spLocks/>
          </p:cNvSpPr>
          <p:nvPr/>
        </p:nvSpPr>
        <p:spPr>
          <a:xfrm>
            <a:off x="155458" y="1804937"/>
            <a:ext cx="356951" cy="3771900"/>
          </a:xfrm>
          <a:prstGeom prst="rect">
            <a:avLst/>
          </a:prstGeom>
        </p:spPr>
        <p:txBody>
          <a:bodyPr vert="vert270"/>
          <a:lstStyle>
            <a:lvl1pPr marL="0" marR="0" indent="0" algn="l" defTabSz="906876" rtl="0" eaLnBrk="1" fontAlgn="auto" latinLnBrk="0" hangingPunct="1">
              <a:lnSpc>
                <a:spcPct val="100000"/>
              </a:lnSpc>
              <a:spcBef>
                <a:spcPts val="496"/>
              </a:spcBef>
              <a:spcAft>
                <a:spcPts val="0"/>
              </a:spcAft>
              <a:buClrTx/>
              <a:buSzPct val="100000"/>
              <a:buFontTx/>
              <a:buNone/>
              <a:tabLst/>
              <a:defRPr sz="1000" b="0" kern="1200">
                <a:solidFill>
                  <a:schemeClr val="tx1"/>
                </a:solidFill>
                <a:latin typeface="+mn-lt"/>
                <a:ea typeface="+mn-ea"/>
                <a:cs typeface="+mn-cs"/>
              </a:defRPr>
            </a:lvl1pPr>
            <a:lvl2pPr marL="0" indent="0" algn="l" defTabSz="447247" rtl="0" eaLnBrk="1" latinLnBrk="0" hangingPunct="1">
              <a:lnSpc>
                <a:spcPct val="100000"/>
              </a:lnSpc>
              <a:spcBef>
                <a:spcPts val="496"/>
              </a:spcBef>
              <a:buSzPct val="100000"/>
              <a:buFontTx/>
              <a:buNone/>
              <a:defRPr sz="2800"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447247" rtl="0" eaLnBrk="1" latinLnBrk="0" hangingPunct="1">
              <a:lnSpc>
                <a:spcPct val="150000"/>
              </a:lnSpc>
              <a:spcBef>
                <a:spcPts val="496"/>
              </a:spcBef>
              <a:buSzPct val="100000"/>
              <a:buFontTx/>
              <a:buNone/>
              <a:defRPr sz="1003" kern="1200" baseline="0">
                <a:solidFill>
                  <a:schemeClr val="tx1">
                    <a:lumMod val="95000"/>
                    <a:lumOff val="5000"/>
                  </a:schemeClr>
                </a:solidFill>
                <a:latin typeface="+mn-lt"/>
                <a:ea typeface="+mn-ea"/>
                <a:cs typeface="+mn-cs"/>
              </a:defRPr>
            </a:lvl3pPr>
            <a:lvl4pPr marL="0" indent="0" algn="l" defTabSz="906876" rtl="0" eaLnBrk="1" latinLnBrk="0" hangingPunct="1">
              <a:lnSpc>
                <a:spcPct val="100000"/>
              </a:lnSpc>
              <a:spcBef>
                <a:spcPts val="496"/>
              </a:spcBef>
              <a:buSzPct val="100000"/>
              <a:buFontTx/>
              <a:buNone/>
              <a:defRPr sz="1800" b="1" kern="1200">
                <a:solidFill>
                  <a:schemeClr val="tx1"/>
                </a:solidFill>
                <a:latin typeface="+mj-lt"/>
                <a:ea typeface="Open Sans" panose="020B0606030504020204" pitchFamily="34" charset="0"/>
                <a:cs typeface="Open Sans" panose="020B0606030504020204" pitchFamily="34" charset="0"/>
              </a:defRPr>
            </a:lvl4pPr>
            <a:lvl5pPr marL="0" indent="0" algn="l" defTabSz="906876" rtl="0" eaLnBrk="1" latinLnBrk="0" hangingPunct="1">
              <a:lnSpc>
                <a:spcPct val="100000"/>
              </a:lnSpc>
              <a:spcBef>
                <a:spcPts val="496"/>
              </a:spcBef>
              <a:buSzPct val="100000"/>
              <a:buFontTx/>
              <a:buNone/>
              <a:defRPr sz="1200"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906876" rtl="0" eaLnBrk="1" latinLnBrk="0" hangingPunct="1">
              <a:lnSpc>
                <a:spcPct val="100000"/>
              </a:lnSpc>
              <a:spcBef>
                <a:spcPts val="496"/>
              </a:spcBef>
              <a:buFontTx/>
              <a:buNone/>
              <a:defRPr sz="900" b="0" kern="1200">
                <a:solidFill>
                  <a:schemeClr val="tx1">
                    <a:alpha val="70000"/>
                  </a:schemeClr>
                </a:solidFill>
                <a:latin typeface="+mn-lt"/>
                <a:ea typeface="+mn-ea"/>
                <a:cs typeface="+mn-cs"/>
              </a:defRPr>
            </a:lvl6pPr>
            <a:lvl7pPr marL="0" indent="0" algn="l" defTabSz="906876" rtl="0" eaLnBrk="1" latinLnBrk="0" hangingPunct="1">
              <a:lnSpc>
                <a:spcPct val="100000"/>
              </a:lnSpc>
              <a:spcBef>
                <a:spcPts val="496"/>
              </a:spcBef>
              <a:buFontTx/>
              <a:buNone/>
              <a:defRPr sz="800" b="0" kern="1200" baseline="0">
                <a:solidFill>
                  <a:schemeClr val="tx1">
                    <a:alpha val="50000"/>
                  </a:schemeClr>
                </a:solidFill>
                <a:latin typeface="+mn-lt"/>
                <a:ea typeface="+mn-ea"/>
                <a:cs typeface="+mn-cs"/>
              </a:defRPr>
            </a:lvl7pPr>
            <a:lvl8pPr marL="0" marR="0" indent="0" algn="l" defTabSz="906876" rtl="0" eaLnBrk="1" fontAlgn="auto" latinLnBrk="0" hangingPunct="1">
              <a:lnSpc>
                <a:spcPct val="90000"/>
              </a:lnSpc>
              <a:spcBef>
                <a:spcPts val="496"/>
              </a:spcBef>
              <a:spcAft>
                <a:spcPts val="0"/>
              </a:spcAft>
              <a:buClrTx/>
              <a:buSzTx/>
              <a:buFontTx/>
              <a:buNone/>
              <a:tabLst/>
              <a:defRPr sz="802" b="1" kern="1200">
                <a:solidFill>
                  <a:schemeClr val="tx1">
                    <a:lumMod val="75000"/>
                    <a:lumOff val="25000"/>
                  </a:schemeClr>
                </a:solidFill>
                <a:latin typeface="+mn-lt"/>
                <a:ea typeface="+mn-ea"/>
                <a:cs typeface="+mn-cs"/>
              </a:defRPr>
            </a:lvl8pPr>
            <a:lvl9pPr marL="179058" indent="0" algn="l" defTabSz="906876" rtl="0" eaLnBrk="1" latinLnBrk="0" hangingPunct="1">
              <a:lnSpc>
                <a:spcPct val="90000"/>
              </a:lnSpc>
              <a:spcBef>
                <a:spcPts val="496"/>
              </a:spcBef>
              <a:buFont typeface="Arial" panose="020B0604020202020204" pitchFamily="34" charset="0"/>
              <a:buNone/>
              <a:defRPr sz="1785" kern="1200">
                <a:solidFill>
                  <a:schemeClr val="tx1"/>
                </a:solidFill>
                <a:latin typeface="+mn-lt"/>
                <a:ea typeface="+mn-ea"/>
                <a:cs typeface="+mn-cs"/>
              </a:defRPr>
            </a:lvl9pPr>
          </a:lstStyle>
          <a:p>
            <a:pPr algn="r"/>
            <a:r>
              <a:rPr lang="fr-FR" sz="1800" b="1" spc="224" dirty="0">
                <a:solidFill>
                  <a:schemeClr val="tx1">
                    <a:alpha val="50000"/>
                  </a:schemeClr>
                </a:solidFill>
                <a:latin typeface="+mj-lt"/>
              </a:rPr>
              <a:t>IFAA pilot </a:t>
            </a:r>
            <a:r>
              <a:rPr lang="fr-FR" sz="1800" b="1" spc="224" dirty="0" err="1">
                <a:solidFill>
                  <a:schemeClr val="tx1">
                    <a:alpha val="50000"/>
                  </a:schemeClr>
                </a:solidFill>
                <a:latin typeface="+mj-lt"/>
              </a:rPr>
              <a:t>project</a:t>
            </a:r>
            <a:endParaRPr lang="fr-FR" sz="1800" b="1" spc="224" dirty="0">
              <a:solidFill>
                <a:schemeClr val="tx1">
                  <a:alpha val="50000"/>
                </a:schemeClr>
              </a:solidFill>
              <a:latin typeface="+mj-lt"/>
            </a:endParaRPr>
          </a:p>
        </p:txBody>
      </p:sp>
      <p:sp>
        <p:nvSpPr>
          <p:cNvPr id="9" name="ZoneTexte 8">
            <a:extLst>
              <a:ext uri="{FF2B5EF4-FFF2-40B4-BE49-F238E27FC236}">
                <a16:creationId xmlns:a16="http://schemas.microsoft.com/office/drawing/2014/main" id="{A177AA01-6EDE-D949-B3DF-EB5D95C7E41F}"/>
              </a:ext>
            </a:extLst>
          </p:cNvPr>
          <p:cNvSpPr txBox="1"/>
          <p:nvPr/>
        </p:nvSpPr>
        <p:spPr>
          <a:xfrm>
            <a:off x="748567" y="2016665"/>
            <a:ext cx="7603667" cy="1870705"/>
          </a:xfrm>
          <a:prstGeom prst="rect">
            <a:avLst/>
          </a:prstGeom>
          <a:noFill/>
        </p:spPr>
        <p:txBody>
          <a:bodyPr wrap="square" rtlCol="0">
            <a:spAutoFit/>
          </a:bodyPr>
          <a:lstStyle/>
          <a:p>
            <a:endParaRPr lang="fr-FR" dirty="0"/>
          </a:p>
          <a:p>
            <a:pPr>
              <a:lnSpc>
                <a:spcPct val="114000"/>
              </a:lnSpc>
            </a:pPr>
            <a:endParaRPr lang="fr-FR" dirty="0"/>
          </a:p>
          <a:p>
            <a:pPr>
              <a:lnSpc>
                <a:spcPct val="114000"/>
              </a:lnSpc>
            </a:pPr>
            <a:endParaRPr lang="fr-FR" dirty="0"/>
          </a:p>
          <a:p>
            <a:pPr>
              <a:lnSpc>
                <a:spcPct val="114000"/>
              </a:lnSpc>
            </a:pPr>
            <a:endParaRPr lang="fr-FR" dirty="0"/>
          </a:p>
          <a:p>
            <a:endParaRPr lang="fr-FR" dirty="0"/>
          </a:p>
          <a:p>
            <a:endParaRPr lang="fr-FR" dirty="0"/>
          </a:p>
        </p:txBody>
      </p:sp>
      <p:pic>
        <p:nvPicPr>
          <p:cNvPr id="15" name="Imag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80" y="2132856"/>
            <a:ext cx="7250680" cy="4725143"/>
          </a:xfrm>
          <a:prstGeom prst="rect">
            <a:avLst/>
          </a:prstGeom>
          <a:noFill/>
          <a:ln>
            <a:noFill/>
          </a:ln>
        </p:spPr>
      </p:pic>
    </p:spTree>
    <p:extLst>
      <p:ext uri="{BB962C8B-B14F-4D97-AF65-F5344CB8AC3E}">
        <p14:creationId xmlns:p14="http://schemas.microsoft.com/office/powerpoint/2010/main" val="263128467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43B20749-5BE3-3344-8863-AA32E183BC51}"/>
              </a:ext>
            </a:extLst>
          </p:cNvPr>
          <p:cNvSpPr>
            <a:spLocks noGrp="1"/>
          </p:cNvSpPr>
          <p:nvPr>
            <p:ph type="pic" sz="quarter" idx="18"/>
          </p:nvPr>
        </p:nvSpPr>
        <p:spPr>
          <a:xfrm>
            <a:off x="2095710" y="991791"/>
            <a:ext cx="6968932" cy="5866210"/>
          </a:xfrm>
        </p:spPr>
      </p:sp>
      <p:pic>
        <p:nvPicPr>
          <p:cNvPr id="7" name="Image 6">
            <a:extLst>
              <a:ext uri="{FF2B5EF4-FFF2-40B4-BE49-F238E27FC236}">
                <a16:creationId xmlns:a16="http://schemas.microsoft.com/office/drawing/2014/main" id="{965801B0-5A90-464C-A9CE-426D0342FA53}"/>
              </a:ext>
            </a:extLst>
          </p:cNvPr>
          <p:cNvPicPr>
            <a:picLocks noChangeAspect="1"/>
          </p:cNvPicPr>
          <p:nvPr/>
        </p:nvPicPr>
        <p:blipFill>
          <a:blip r:embed="rId2"/>
          <a:stretch>
            <a:fillRect/>
          </a:stretch>
        </p:blipFill>
        <p:spPr>
          <a:xfrm>
            <a:off x="6334738" y="857251"/>
            <a:ext cx="2729904" cy="1528746"/>
          </a:xfrm>
          <a:prstGeom prst="rect">
            <a:avLst/>
          </a:prstGeom>
        </p:spPr>
      </p:pic>
      <p:sp>
        <p:nvSpPr>
          <p:cNvPr id="2" name="Номер слайда 1"/>
          <p:cNvSpPr>
            <a:spLocks noGrp="1"/>
          </p:cNvSpPr>
          <p:nvPr>
            <p:ph type="sldNum" sz="quarter" idx="4"/>
          </p:nvPr>
        </p:nvSpPr>
        <p:spPr/>
        <p:txBody>
          <a:bodyPr/>
          <a:lstStyle/>
          <a:p>
            <a:fld id="{D8D877B3-D348-4611-9BDB-C5374591D951}" type="slidenum">
              <a:rPr lang="en-US" smtClean="0"/>
              <a:pPr/>
              <a:t>13</a:t>
            </a:fld>
            <a:endParaRPr lang="en-US" dirty="0"/>
          </a:p>
        </p:txBody>
      </p:sp>
      <p:sp>
        <p:nvSpPr>
          <p:cNvPr id="6" name="Текст 5"/>
          <p:cNvSpPr>
            <a:spLocks noGrp="1"/>
          </p:cNvSpPr>
          <p:nvPr>
            <p:ph type="body" sz="quarter" idx="52"/>
          </p:nvPr>
        </p:nvSpPr>
        <p:spPr>
          <a:xfrm>
            <a:off x="801183" y="1597784"/>
            <a:ext cx="5122822" cy="614532"/>
          </a:xfrm>
        </p:spPr>
        <p:txBody>
          <a:bodyPr>
            <a:normAutofit/>
          </a:bodyPr>
          <a:lstStyle/>
          <a:p>
            <a:r>
              <a:rPr lang="fr-FR" sz="2100" b="1" dirty="0"/>
              <a:t>3) Survey on EFAC &amp; IFAA</a:t>
            </a:r>
          </a:p>
        </p:txBody>
      </p:sp>
      <p:cxnSp>
        <p:nvCxnSpPr>
          <p:cNvPr id="37" name="Прямая соединительная линия 36"/>
          <p:cNvCxnSpPr/>
          <p:nvPr/>
        </p:nvCxnSpPr>
        <p:spPr>
          <a:xfrm>
            <a:off x="8582360" y="991791"/>
            <a:ext cx="0" cy="271463"/>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ый треугольник 10"/>
          <p:cNvSpPr/>
          <p:nvPr/>
        </p:nvSpPr>
        <p:spPr bwMode="auto">
          <a:xfrm flipH="1">
            <a:off x="8392737" y="5188744"/>
            <a:ext cx="751263" cy="812006"/>
          </a:xfrm>
          <a:prstGeom prst="rtTriangle">
            <a:avLst/>
          </a:prstGeom>
          <a:solidFill>
            <a:srgbClr val="FF0000"/>
          </a:solidFill>
          <a:ln>
            <a:noFill/>
          </a:ln>
        </p:spPr>
        <p:txBody>
          <a:bodyPr vert="horz" wrap="square" lIns="68580" tIns="34290" rIns="68580" bIns="34290" numCol="1" rtlCol="0" anchor="t" anchorCtr="0" compatLnSpc="1">
            <a:prstTxWarp prst="textNoShape">
              <a:avLst/>
            </a:prstTxWarp>
          </a:bodyPr>
          <a:lstStyle/>
          <a:p>
            <a:pPr algn="ctr"/>
            <a:endParaRPr lang="en-US" dirty="0"/>
          </a:p>
        </p:txBody>
      </p:sp>
      <p:sp>
        <p:nvSpPr>
          <p:cNvPr id="12" name="Espace réservé du texte 4">
            <a:extLst>
              <a:ext uri="{FF2B5EF4-FFF2-40B4-BE49-F238E27FC236}">
                <a16:creationId xmlns:a16="http://schemas.microsoft.com/office/drawing/2014/main" id="{6E0E23E3-CDC5-2748-98D1-FC80FE0E4AC1}"/>
              </a:ext>
            </a:extLst>
          </p:cNvPr>
          <p:cNvSpPr txBox="1">
            <a:spLocks/>
          </p:cNvSpPr>
          <p:nvPr/>
        </p:nvSpPr>
        <p:spPr>
          <a:xfrm>
            <a:off x="155458" y="1804937"/>
            <a:ext cx="356951" cy="3771900"/>
          </a:xfrm>
          <a:prstGeom prst="rect">
            <a:avLst/>
          </a:prstGeom>
        </p:spPr>
        <p:txBody>
          <a:bodyPr vert="vert270"/>
          <a:lstStyle>
            <a:lvl1pPr marL="0" marR="0" indent="0" algn="l" defTabSz="906876" rtl="0" eaLnBrk="1" fontAlgn="auto" latinLnBrk="0" hangingPunct="1">
              <a:lnSpc>
                <a:spcPct val="100000"/>
              </a:lnSpc>
              <a:spcBef>
                <a:spcPts val="496"/>
              </a:spcBef>
              <a:spcAft>
                <a:spcPts val="0"/>
              </a:spcAft>
              <a:buClrTx/>
              <a:buSzPct val="100000"/>
              <a:buFontTx/>
              <a:buNone/>
              <a:tabLst/>
              <a:defRPr sz="1000" b="0" kern="1200">
                <a:solidFill>
                  <a:schemeClr val="tx1"/>
                </a:solidFill>
                <a:latin typeface="+mn-lt"/>
                <a:ea typeface="+mn-ea"/>
                <a:cs typeface="+mn-cs"/>
              </a:defRPr>
            </a:lvl1pPr>
            <a:lvl2pPr marL="0" indent="0" algn="l" defTabSz="447247" rtl="0" eaLnBrk="1" latinLnBrk="0" hangingPunct="1">
              <a:lnSpc>
                <a:spcPct val="100000"/>
              </a:lnSpc>
              <a:spcBef>
                <a:spcPts val="496"/>
              </a:spcBef>
              <a:buSzPct val="100000"/>
              <a:buFontTx/>
              <a:buNone/>
              <a:defRPr sz="2800"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447247" rtl="0" eaLnBrk="1" latinLnBrk="0" hangingPunct="1">
              <a:lnSpc>
                <a:spcPct val="150000"/>
              </a:lnSpc>
              <a:spcBef>
                <a:spcPts val="496"/>
              </a:spcBef>
              <a:buSzPct val="100000"/>
              <a:buFontTx/>
              <a:buNone/>
              <a:defRPr sz="1003" kern="1200" baseline="0">
                <a:solidFill>
                  <a:schemeClr val="tx1">
                    <a:lumMod val="95000"/>
                    <a:lumOff val="5000"/>
                  </a:schemeClr>
                </a:solidFill>
                <a:latin typeface="+mn-lt"/>
                <a:ea typeface="+mn-ea"/>
                <a:cs typeface="+mn-cs"/>
              </a:defRPr>
            </a:lvl3pPr>
            <a:lvl4pPr marL="0" indent="0" algn="l" defTabSz="906876" rtl="0" eaLnBrk="1" latinLnBrk="0" hangingPunct="1">
              <a:lnSpc>
                <a:spcPct val="100000"/>
              </a:lnSpc>
              <a:spcBef>
                <a:spcPts val="496"/>
              </a:spcBef>
              <a:buSzPct val="100000"/>
              <a:buFontTx/>
              <a:buNone/>
              <a:defRPr sz="1800" b="1" kern="1200">
                <a:solidFill>
                  <a:schemeClr val="tx1"/>
                </a:solidFill>
                <a:latin typeface="+mj-lt"/>
                <a:ea typeface="Open Sans" panose="020B0606030504020204" pitchFamily="34" charset="0"/>
                <a:cs typeface="Open Sans" panose="020B0606030504020204" pitchFamily="34" charset="0"/>
              </a:defRPr>
            </a:lvl4pPr>
            <a:lvl5pPr marL="0" indent="0" algn="l" defTabSz="906876" rtl="0" eaLnBrk="1" latinLnBrk="0" hangingPunct="1">
              <a:lnSpc>
                <a:spcPct val="100000"/>
              </a:lnSpc>
              <a:spcBef>
                <a:spcPts val="496"/>
              </a:spcBef>
              <a:buSzPct val="100000"/>
              <a:buFontTx/>
              <a:buNone/>
              <a:defRPr sz="1200"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906876" rtl="0" eaLnBrk="1" latinLnBrk="0" hangingPunct="1">
              <a:lnSpc>
                <a:spcPct val="100000"/>
              </a:lnSpc>
              <a:spcBef>
                <a:spcPts val="496"/>
              </a:spcBef>
              <a:buFontTx/>
              <a:buNone/>
              <a:defRPr sz="900" b="0" kern="1200">
                <a:solidFill>
                  <a:schemeClr val="tx1">
                    <a:alpha val="70000"/>
                  </a:schemeClr>
                </a:solidFill>
                <a:latin typeface="+mn-lt"/>
                <a:ea typeface="+mn-ea"/>
                <a:cs typeface="+mn-cs"/>
              </a:defRPr>
            </a:lvl6pPr>
            <a:lvl7pPr marL="0" indent="0" algn="l" defTabSz="906876" rtl="0" eaLnBrk="1" latinLnBrk="0" hangingPunct="1">
              <a:lnSpc>
                <a:spcPct val="100000"/>
              </a:lnSpc>
              <a:spcBef>
                <a:spcPts val="496"/>
              </a:spcBef>
              <a:buFontTx/>
              <a:buNone/>
              <a:defRPr sz="800" b="0" kern="1200" baseline="0">
                <a:solidFill>
                  <a:schemeClr val="tx1">
                    <a:alpha val="50000"/>
                  </a:schemeClr>
                </a:solidFill>
                <a:latin typeface="+mn-lt"/>
                <a:ea typeface="+mn-ea"/>
                <a:cs typeface="+mn-cs"/>
              </a:defRPr>
            </a:lvl7pPr>
            <a:lvl8pPr marL="0" marR="0" indent="0" algn="l" defTabSz="906876" rtl="0" eaLnBrk="1" fontAlgn="auto" latinLnBrk="0" hangingPunct="1">
              <a:lnSpc>
                <a:spcPct val="90000"/>
              </a:lnSpc>
              <a:spcBef>
                <a:spcPts val="496"/>
              </a:spcBef>
              <a:spcAft>
                <a:spcPts val="0"/>
              </a:spcAft>
              <a:buClrTx/>
              <a:buSzTx/>
              <a:buFontTx/>
              <a:buNone/>
              <a:tabLst/>
              <a:defRPr sz="802" b="1" kern="1200">
                <a:solidFill>
                  <a:schemeClr val="tx1">
                    <a:lumMod val="75000"/>
                    <a:lumOff val="25000"/>
                  </a:schemeClr>
                </a:solidFill>
                <a:latin typeface="+mn-lt"/>
                <a:ea typeface="+mn-ea"/>
                <a:cs typeface="+mn-cs"/>
              </a:defRPr>
            </a:lvl8pPr>
            <a:lvl9pPr marL="179058" indent="0" algn="l" defTabSz="906876" rtl="0" eaLnBrk="1" latinLnBrk="0" hangingPunct="1">
              <a:lnSpc>
                <a:spcPct val="90000"/>
              </a:lnSpc>
              <a:spcBef>
                <a:spcPts val="496"/>
              </a:spcBef>
              <a:buFont typeface="Arial" panose="020B0604020202020204" pitchFamily="34" charset="0"/>
              <a:buNone/>
              <a:defRPr sz="1785" kern="1200">
                <a:solidFill>
                  <a:schemeClr val="tx1"/>
                </a:solidFill>
                <a:latin typeface="+mn-lt"/>
                <a:ea typeface="+mn-ea"/>
                <a:cs typeface="+mn-cs"/>
              </a:defRPr>
            </a:lvl9pPr>
          </a:lstStyle>
          <a:p>
            <a:pPr algn="r"/>
            <a:r>
              <a:rPr lang="fr-FR" sz="1800" b="1" spc="224" dirty="0">
                <a:solidFill>
                  <a:schemeClr val="tx1">
                    <a:alpha val="50000"/>
                  </a:schemeClr>
                </a:solidFill>
                <a:latin typeface="+mj-lt"/>
              </a:rPr>
              <a:t>Survey on EFAC &amp; IFAA</a:t>
            </a:r>
          </a:p>
        </p:txBody>
      </p:sp>
      <p:sp>
        <p:nvSpPr>
          <p:cNvPr id="9" name="ZoneTexte 8">
            <a:extLst>
              <a:ext uri="{FF2B5EF4-FFF2-40B4-BE49-F238E27FC236}">
                <a16:creationId xmlns:a16="http://schemas.microsoft.com/office/drawing/2014/main" id="{A177AA01-6EDE-D949-B3DF-EB5D95C7E41F}"/>
              </a:ext>
            </a:extLst>
          </p:cNvPr>
          <p:cNvSpPr txBox="1"/>
          <p:nvPr/>
        </p:nvSpPr>
        <p:spPr>
          <a:xfrm>
            <a:off x="782327" y="2346856"/>
            <a:ext cx="7603667" cy="3416320"/>
          </a:xfrm>
          <a:prstGeom prst="rect">
            <a:avLst/>
          </a:prstGeom>
          <a:noFill/>
        </p:spPr>
        <p:txBody>
          <a:bodyPr wrap="square" rtlCol="0">
            <a:spAutoFit/>
          </a:bodyPr>
          <a:lstStyle/>
          <a:p>
            <a:pPr lvl="0"/>
            <a:r>
              <a:rPr lang="en-GB" dirty="0"/>
              <a:t>23 NSs responded to the survey (43% of Europe zone NSs):</a:t>
            </a:r>
          </a:p>
          <a:p>
            <a:pPr lvl="0"/>
            <a:endParaRPr lang="fr-FR" dirty="0"/>
          </a:p>
          <a:p>
            <a:pPr marL="742950" lvl="1" indent="-285750">
              <a:buFont typeface="Arial" panose="020B0604020202020204" pitchFamily="34" charset="0"/>
              <a:buChar char="•"/>
            </a:pPr>
            <a:r>
              <a:rPr lang="en-GB" dirty="0"/>
              <a:t>20 NSs who have the EFAC or are in process to get the EFAC for one or some of their first aid course(s);</a:t>
            </a:r>
          </a:p>
          <a:p>
            <a:pPr marL="742950" lvl="1" indent="-285750">
              <a:buFont typeface="Arial" panose="020B0604020202020204" pitchFamily="34" charset="0"/>
              <a:buChar char="•"/>
            </a:pPr>
            <a:endParaRPr lang="fr-FR" dirty="0"/>
          </a:p>
          <a:p>
            <a:pPr marL="742950" lvl="1" indent="-285750">
              <a:buFont typeface="Arial" panose="020B0604020202020204" pitchFamily="34" charset="0"/>
              <a:buChar char="•"/>
            </a:pPr>
            <a:r>
              <a:rPr lang="en-GB" dirty="0"/>
              <a:t>3 NSs who do not have the EFAC for one or some of their first aid course(s).</a:t>
            </a:r>
          </a:p>
          <a:p>
            <a:pPr lvl="1"/>
            <a:endParaRPr lang="fr-FR" dirty="0"/>
          </a:p>
          <a:p>
            <a:r>
              <a:rPr lang="en-GB" dirty="0"/>
              <a:t>Preliminary results are presented below.</a:t>
            </a:r>
          </a:p>
          <a:p>
            <a:r>
              <a:rPr lang="en-GB" dirty="0"/>
              <a:t>The survey remains open until </a:t>
            </a:r>
            <a:r>
              <a:rPr lang="en-GB" b="1" dirty="0"/>
              <a:t>15 October</a:t>
            </a:r>
            <a:r>
              <a:rPr lang="en-GB" dirty="0"/>
              <a:t>.</a:t>
            </a:r>
          </a:p>
          <a:p>
            <a:r>
              <a:rPr lang="en-GB" dirty="0"/>
              <a:t>Final results will be shared by email to all participating National Societies. </a:t>
            </a:r>
          </a:p>
          <a:p>
            <a:endParaRPr lang="en-GB" b="1" dirty="0">
              <a:solidFill>
                <a:srgbClr val="E32219"/>
              </a:solidFill>
            </a:endParaRPr>
          </a:p>
        </p:txBody>
      </p:sp>
      <p:sp>
        <p:nvSpPr>
          <p:cNvPr id="3" name="Rectangle 2">
            <a:extLst>
              <a:ext uri="{FF2B5EF4-FFF2-40B4-BE49-F238E27FC236}">
                <a16:creationId xmlns:a16="http://schemas.microsoft.com/office/drawing/2014/main" id="{31B3A843-B535-A942-9ECD-58EDC83BDB6F}"/>
              </a:ext>
            </a:extLst>
          </p:cNvPr>
          <p:cNvSpPr/>
          <p:nvPr/>
        </p:nvSpPr>
        <p:spPr>
          <a:xfrm>
            <a:off x="782327" y="857251"/>
            <a:ext cx="3991157" cy="707886"/>
          </a:xfrm>
          <a:prstGeom prst="rect">
            <a:avLst/>
          </a:prstGeom>
          <a:noFill/>
        </p:spPr>
        <p:txBody>
          <a:bodyPr wrap="none" lIns="91440" tIns="45720" rIns="91440" bIns="45720">
            <a:spAutoFit/>
          </a:bodyPr>
          <a:lstStyle/>
          <a:p>
            <a:pPr algn="ctr"/>
            <a:r>
              <a:rPr lang="fr-FR" sz="4000" b="1" cap="none" spc="0" dirty="0">
                <a:ln w="22225">
                  <a:solidFill>
                    <a:schemeClr val="accent2"/>
                  </a:solidFill>
                  <a:prstDash val="solid"/>
                </a:ln>
                <a:solidFill>
                  <a:schemeClr val="accent2">
                    <a:lumMod val="40000"/>
                    <a:lumOff val="60000"/>
                  </a:schemeClr>
                </a:solidFill>
                <a:effectLst/>
              </a:rPr>
              <a:t>Voice of FAEEN</a:t>
            </a:r>
          </a:p>
        </p:txBody>
      </p:sp>
    </p:spTree>
    <p:extLst>
      <p:ext uri="{BB962C8B-B14F-4D97-AF65-F5344CB8AC3E}">
        <p14:creationId xmlns:p14="http://schemas.microsoft.com/office/powerpoint/2010/main" val="2625806837"/>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43B20749-5BE3-3344-8863-AA32E183BC51}"/>
              </a:ext>
            </a:extLst>
          </p:cNvPr>
          <p:cNvSpPr>
            <a:spLocks noGrp="1"/>
          </p:cNvSpPr>
          <p:nvPr>
            <p:ph type="pic" sz="quarter" idx="18"/>
          </p:nvPr>
        </p:nvSpPr>
        <p:spPr>
          <a:xfrm>
            <a:off x="2095710" y="991791"/>
            <a:ext cx="6968932" cy="5866210"/>
          </a:xfrm>
        </p:spPr>
      </p:sp>
      <p:pic>
        <p:nvPicPr>
          <p:cNvPr id="7" name="Image 6">
            <a:extLst>
              <a:ext uri="{FF2B5EF4-FFF2-40B4-BE49-F238E27FC236}">
                <a16:creationId xmlns:a16="http://schemas.microsoft.com/office/drawing/2014/main" id="{965801B0-5A90-464C-A9CE-426D0342FA53}"/>
              </a:ext>
            </a:extLst>
          </p:cNvPr>
          <p:cNvPicPr>
            <a:picLocks noChangeAspect="1"/>
          </p:cNvPicPr>
          <p:nvPr/>
        </p:nvPicPr>
        <p:blipFill>
          <a:blip r:embed="rId2"/>
          <a:stretch>
            <a:fillRect/>
          </a:stretch>
        </p:blipFill>
        <p:spPr>
          <a:xfrm>
            <a:off x="6334738" y="857251"/>
            <a:ext cx="2729904" cy="1528746"/>
          </a:xfrm>
          <a:prstGeom prst="rect">
            <a:avLst/>
          </a:prstGeom>
        </p:spPr>
      </p:pic>
      <p:sp>
        <p:nvSpPr>
          <p:cNvPr id="2" name="Номер слайда 1"/>
          <p:cNvSpPr>
            <a:spLocks noGrp="1"/>
          </p:cNvSpPr>
          <p:nvPr>
            <p:ph type="sldNum" sz="quarter" idx="4"/>
          </p:nvPr>
        </p:nvSpPr>
        <p:spPr/>
        <p:txBody>
          <a:bodyPr/>
          <a:lstStyle/>
          <a:p>
            <a:fld id="{D8D877B3-D348-4611-9BDB-C5374591D951}" type="slidenum">
              <a:rPr lang="en-US" smtClean="0"/>
              <a:pPr/>
              <a:t>14</a:t>
            </a:fld>
            <a:endParaRPr lang="en-US" dirty="0"/>
          </a:p>
        </p:txBody>
      </p:sp>
      <p:sp>
        <p:nvSpPr>
          <p:cNvPr id="6" name="Текст 5"/>
          <p:cNvSpPr>
            <a:spLocks noGrp="1"/>
          </p:cNvSpPr>
          <p:nvPr>
            <p:ph type="body" sz="quarter" idx="52"/>
          </p:nvPr>
        </p:nvSpPr>
        <p:spPr>
          <a:xfrm>
            <a:off x="801182" y="1597783"/>
            <a:ext cx="6147081" cy="788213"/>
          </a:xfrm>
        </p:spPr>
        <p:txBody>
          <a:bodyPr>
            <a:noAutofit/>
          </a:bodyPr>
          <a:lstStyle/>
          <a:p>
            <a:r>
              <a:rPr lang="en-US" sz="2000" b="1" dirty="0"/>
              <a:t>For NSs who have the EFAC or are in process to get the EFAC for one or some of their first aid course(s) (1/3)</a:t>
            </a:r>
            <a:endParaRPr lang="fr-FR" sz="2000" b="1" dirty="0"/>
          </a:p>
        </p:txBody>
      </p:sp>
      <p:cxnSp>
        <p:nvCxnSpPr>
          <p:cNvPr id="37" name="Прямая соединительная линия 36"/>
          <p:cNvCxnSpPr/>
          <p:nvPr/>
        </p:nvCxnSpPr>
        <p:spPr>
          <a:xfrm>
            <a:off x="8582360" y="991791"/>
            <a:ext cx="0" cy="271463"/>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ый треугольник 10"/>
          <p:cNvSpPr/>
          <p:nvPr/>
        </p:nvSpPr>
        <p:spPr bwMode="auto">
          <a:xfrm flipH="1">
            <a:off x="8392737" y="5188744"/>
            <a:ext cx="751263" cy="812006"/>
          </a:xfrm>
          <a:prstGeom prst="rtTriangle">
            <a:avLst/>
          </a:prstGeom>
          <a:solidFill>
            <a:srgbClr val="FF0000"/>
          </a:solidFill>
          <a:ln>
            <a:noFill/>
          </a:ln>
        </p:spPr>
        <p:txBody>
          <a:bodyPr vert="horz" wrap="square" lIns="68580" tIns="34290" rIns="68580" bIns="34290" numCol="1" rtlCol="0" anchor="t" anchorCtr="0" compatLnSpc="1">
            <a:prstTxWarp prst="textNoShape">
              <a:avLst/>
            </a:prstTxWarp>
          </a:bodyPr>
          <a:lstStyle/>
          <a:p>
            <a:pPr algn="ctr"/>
            <a:endParaRPr lang="en-US" dirty="0"/>
          </a:p>
        </p:txBody>
      </p:sp>
      <p:sp>
        <p:nvSpPr>
          <p:cNvPr id="12" name="Espace réservé du texte 4">
            <a:extLst>
              <a:ext uri="{FF2B5EF4-FFF2-40B4-BE49-F238E27FC236}">
                <a16:creationId xmlns:a16="http://schemas.microsoft.com/office/drawing/2014/main" id="{6E0E23E3-CDC5-2748-98D1-FC80FE0E4AC1}"/>
              </a:ext>
            </a:extLst>
          </p:cNvPr>
          <p:cNvSpPr txBox="1">
            <a:spLocks/>
          </p:cNvSpPr>
          <p:nvPr/>
        </p:nvSpPr>
        <p:spPr>
          <a:xfrm>
            <a:off x="155458" y="1804937"/>
            <a:ext cx="356951" cy="3771900"/>
          </a:xfrm>
          <a:prstGeom prst="rect">
            <a:avLst/>
          </a:prstGeom>
        </p:spPr>
        <p:txBody>
          <a:bodyPr vert="vert270"/>
          <a:lstStyle>
            <a:lvl1pPr marL="0" marR="0" indent="0" algn="l" defTabSz="906876" rtl="0" eaLnBrk="1" fontAlgn="auto" latinLnBrk="0" hangingPunct="1">
              <a:lnSpc>
                <a:spcPct val="100000"/>
              </a:lnSpc>
              <a:spcBef>
                <a:spcPts val="496"/>
              </a:spcBef>
              <a:spcAft>
                <a:spcPts val="0"/>
              </a:spcAft>
              <a:buClrTx/>
              <a:buSzPct val="100000"/>
              <a:buFontTx/>
              <a:buNone/>
              <a:tabLst/>
              <a:defRPr sz="1000" b="0" kern="1200">
                <a:solidFill>
                  <a:schemeClr val="tx1"/>
                </a:solidFill>
                <a:latin typeface="+mn-lt"/>
                <a:ea typeface="+mn-ea"/>
                <a:cs typeface="+mn-cs"/>
              </a:defRPr>
            </a:lvl1pPr>
            <a:lvl2pPr marL="0" indent="0" algn="l" defTabSz="447247" rtl="0" eaLnBrk="1" latinLnBrk="0" hangingPunct="1">
              <a:lnSpc>
                <a:spcPct val="100000"/>
              </a:lnSpc>
              <a:spcBef>
                <a:spcPts val="496"/>
              </a:spcBef>
              <a:buSzPct val="100000"/>
              <a:buFontTx/>
              <a:buNone/>
              <a:defRPr sz="2800"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447247" rtl="0" eaLnBrk="1" latinLnBrk="0" hangingPunct="1">
              <a:lnSpc>
                <a:spcPct val="150000"/>
              </a:lnSpc>
              <a:spcBef>
                <a:spcPts val="496"/>
              </a:spcBef>
              <a:buSzPct val="100000"/>
              <a:buFontTx/>
              <a:buNone/>
              <a:defRPr sz="1003" kern="1200" baseline="0">
                <a:solidFill>
                  <a:schemeClr val="tx1">
                    <a:lumMod val="95000"/>
                    <a:lumOff val="5000"/>
                  </a:schemeClr>
                </a:solidFill>
                <a:latin typeface="+mn-lt"/>
                <a:ea typeface="+mn-ea"/>
                <a:cs typeface="+mn-cs"/>
              </a:defRPr>
            </a:lvl3pPr>
            <a:lvl4pPr marL="0" indent="0" algn="l" defTabSz="906876" rtl="0" eaLnBrk="1" latinLnBrk="0" hangingPunct="1">
              <a:lnSpc>
                <a:spcPct val="100000"/>
              </a:lnSpc>
              <a:spcBef>
                <a:spcPts val="496"/>
              </a:spcBef>
              <a:buSzPct val="100000"/>
              <a:buFontTx/>
              <a:buNone/>
              <a:defRPr sz="1800" b="1" kern="1200">
                <a:solidFill>
                  <a:schemeClr val="tx1"/>
                </a:solidFill>
                <a:latin typeface="+mj-lt"/>
                <a:ea typeface="Open Sans" panose="020B0606030504020204" pitchFamily="34" charset="0"/>
                <a:cs typeface="Open Sans" panose="020B0606030504020204" pitchFamily="34" charset="0"/>
              </a:defRPr>
            </a:lvl4pPr>
            <a:lvl5pPr marL="0" indent="0" algn="l" defTabSz="906876" rtl="0" eaLnBrk="1" latinLnBrk="0" hangingPunct="1">
              <a:lnSpc>
                <a:spcPct val="100000"/>
              </a:lnSpc>
              <a:spcBef>
                <a:spcPts val="496"/>
              </a:spcBef>
              <a:buSzPct val="100000"/>
              <a:buFontTx/>
              <a:buNone/>
              <a:defRPr sz="1200"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906876" rtl="0" eaLnBrk="1" latinLnBrk="0" hangingPunct="1">
              <a:lnSpc>
                <a:spcPct val="100000"/>
              </a:lnSpc>
              <a:spcBef>
                <a:spcPts val="496"/>
              </a:spcBef>
              <a:buFontTx/>
              <a:buNone/>
              <a:defRPr sz="900" b="0" kern="1200">
                <a:solidFill>
                  <a:schemeClr val="tx1">
                    <a:alpha val="70000"/>
                  </a:schemeClr>
                </a:solidFill>
                <a:latin typeface="+mn-lt"/>
                <a:ea typeface="+mn-ea"/>
                <a:cs typeface="+mn-cs"/>
              </a:defRPr>
            </a:lvl6pPr>
            <a:lvl7pPr marL="0" indent="0" algn="l" defTabSz="906876" rtl="0" eaLnBrk="1" latinLnBrk="0" hangingPunct="1">
              <a:lnSpc>
                <a:spcPct val="100000"/>
              </a:lnSpc>
              <a:spcBef>
                <a:spcPts val="496"/>
              </a:spcBef>
              <a:buFontTx/>
              <a:buNone/>
              <a:defRPr sz="800" b="0" kern="1200" baseline="0">
                <a:solidFill>
                  <a:schemeClr val="tx1">
                    <a:alpha val="50000"/>
                  </a:schemeClr>
                </a:solidFill>
                <a:latin typeface="+mn-lt"/>
                <a:ea typeface="+mn-ea"/>
                <a:cs typeface="+mn-cs"/>
              </a:defRPr>
            </a:lvl7pPr>
            <a:lvl8pPr marL="0" marR="0" indent="0" algn="l" defTabSz="906876" rtl="0" eaLnBrk="1" fontAlgn="auto" latinLnBrk="0" hangingPunct="1">
              <a:lnSpc>
                <a:spcPct val="90000"/>
              </a:lnSpc>
              <a:spcBef>
                <a:spcPts val="496"/>
              </a:spcBef>
              <a:spcAft>
                <a:spcPts val="0"/>
              </a:spcAft>
              <a:buClrTx/>
              <a:buSzTx/>
              <a:buFontTx/>
              <a:buNone/>
              <a:tabLst/>
              <a:defRPr sz="802" b="1" kern="1200">
                <a:solidFill>
                  <a:schemeClr val="tx1">
                    <a:lumMod val="75000"/>
                    <a:lumOff val="25000"/>
                  </a:schemeClr>
                </a:solidFill>
                <a:latin typeface="+mn-lt"/>
                <a:ea typeface="+mn-ea"/>
                <a:cs typeface="+mn-cs"/>
              </a:defRPr>
            </a:lvl8pPr>
            <a:lvl9pPr marL="179058" indent="0" algn="l" defTabSz="906876" rtl="0" eaLnBrk="1" latinLnBrk="0" hangingPunct="1">
              <a:lnSpc>
                <a:spcPct val="90000"/>
              </a:lnSpc>
              <a:spcBef>
                <a:spcPts val="496"/>
              </a:spcBef>
              <a:buFont typeface="Arial" panose="020B0604020202020204" pitchFamily="34" charset="0"/>
              <a:buNone/>
              <a:defRPr sz="1785" kern="1200">
                <a:solidFill>
                  <a:schemeClr val="tx1"/>
                </a:solidFill>
                <a:latin typeface="+mn-lt"/>
                <a:ea typeface="+mn-ea"/>
                <a:cs typeface="+mn-cs"/>
              </a:defRPr>
            </a:lvl9pPr>
          </a:lstStyle>
          <a:p>
            <a:pPr algn="r"/>
            <a:r>
              <a:rPr lang="fr-FR" sz="1800" b="1" spc="224" dirty="0">
                <a:solidFill>
                  <a:schemeClr val="tx1">
                    <a:alpha val="50000"/>
                  </a:schemeClr>
                </a:solidFill>
                <a:latin typeface="+mj-lt"/>
              </a:rPr>
              <a:t>Survey on EFAC &amp; IFAA</a:t>
            </a:r>
          </a:p>
        </p:txBody>
      </p:sp>
      <p:graphicFrame>
        <p:nvGraphicFramePr>
          <p:cNvPr id="10" name="Graphique 9"/>
          <p:cNvGraphicFramePr/>
          <p:nvPr>
            <p:extLst>
              <p:ext uri="{D42A27DB-BD31-4B8C-83A1-F6EECF244321}">
                <p14:modId xmlns:p14="http://schemas.microsoft.com/office/powerpoint/2010/main" val="1909730053"/>
              </p:ext>
            </p:extLst>
          </p:nvPr>
        </p:nvGraphicFramePr>
        <p:xfrm>
          <a:off x="1187624" y="2516257"/>
          <a:ext cx="6651138" cy="4065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55918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43B20749-5BE3-3344-8863-AA32E183BC51}"/>
              </a:ext>
            </a:extLst>
          </p:cNvPr>
          <p:cNvSpPr>
            <a:spLocks noGrp="1"/>
          </p:cNvSpPr>
          <p:nvPr>
            <p:ph type="pic" sz="quarter" idx="18"/>
          </p:nvPr>
        </p:nvSpPr>
        <p:spPr>
          <a:xfrm>
            <a:off x="2095710" y="991791"/>
            <a:ext cx="6968932" cy="5866210"/>
          </a:xfrm>
        </p:spPr>
      </p:sp>
      <p:pic>
        <p:nvPicPr>
          <p:cNvPr id="7" name="Image 6">
            <a:extLst>
              <a:ext uri="{FF2B5EF4-FFF2-40B4-BE49-F238E27FC236}">
                <a16:creationId xmlns:a16="http://schemas.microsoft.com/office/drawing/2014/main" id="{965801B0-5A90-464C-A9CE-426D0342FA53}"/>
              </a:ext>
            </a:extLst>
          </p:cNvPr>
          <p:cNvPicPr>
            <a:picLocks noChangeAspect="1"/>
          </p:cNvPicPr>
          <p:nvPr/>
        </p:nvPicPr>
        <p:blipFill>
          <a:blip r:embed="rId2"/>
          <a:stretch>
            <a:fillRect/>
          </a:stretch>
        </p:blipFill>
        <p:spPr>
          <a:xfrm>
            <a:off x="6334738" y="857251"/>
            <a:ext cx="2729904" cy="1528746"/>
          </a:xfrm>
          <a:prstGeom prst="rect">
            <a:avLst/>
          </a:prstGeom>
        </p:spPr>
      </p:pic>
      <p:sp>
        <p:nvSpPr>
          <p:cNvPr id="2" name="Номер слайда 1"/>
          <p:cNvSpPr>
            <a:spLocks noGrp="1"/>
          </p:cNvSpPr>
          <p:nvPr>
            <p:ph type="sldNum" sz="quarter" idx="4"/>
          </p:nvPr>
        </p:nvSpPr>
        <p:spPr/>
        <p:txBody>
          <a:bodyPr/>
          <a:lstStyle/>
          <a:p>
            <a:fld id="{D8D877B3-D348-4611-9BDB-C5374591D951}" type="slidenum">
              <a:rPr lang="en-US" smtClean="0"/>
              <a:pPr/>
              <a:t>15</a:t>
            </a:fld>
            <a:endParaRPr lang="en-US" dirty="0"/>
          </a:p>
        </p:txBody>
      </p:sp>
      <p:sp>
        <p:nvSpPr>
          <p:cNvPr id="6" name="Текст 5"/>
          <p:cNvSpPr>
            <a:spLocks noGrp="1"/>
          </p:cNvSpPr>
          <p:nvPr>
            <p:ph type="body" sz="quarter" idx="52"/>
          </p:nvPr>
        </p:nvSpPr>
        <p:spPr>
          <a:xfrm>
            <a:off x="801182" y="1597783"/>
            <a:ext cx="6147081" cy="788213"/>
          </a:xfrm>
        </p:spPr>
        <p:txBody>
          <a:bodyPr>
            <a:noAutofit/>
          </a:bodyPr>
          <a:lstStyle/>
          <a:p>
            <a:r>
              <a:rPr lang="en-US" sz="2000" b="1" dirty="0"/>
              <a:t>For NSs who have the EFAC or are in process to get the EFAC for one or some of their first aid course(s) (2/3)</a:t>
            </a:r>
            <a:endParaRPr lang="fr-FR" sz="2000" b="1" dirty="0"/>
          </a:p>
        </p:txBody>
      </p:sp>
      <p:cxnSp>
        <p:nvCxnSpPr>
          <p:cNvPr id="37" name="Прямая соединительная линия 36"/>
          <p:cNvCxnSpPr/>
          <p:nvPr/>
        </p:nvCxnSpPr>
        <p:spPr>
          <a:xfrm>
            <a:off x="8582360" y="991791"/>
            <a:ext cx="0" cy="271463"/>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ый треугольник 10"/>
          <p:cNvSpPr/>
          <p:nvPr/>
        </p:nvSpPr>
        <p:spPr bwMode="auto">
          <a:xfrm flipH="1">
            <a:off x="8392737" y="5188744"/>
            <a:ext cx="751263" cy="812006"/>
          </a:xfrm>
          <a:prstGeom prst="rtTriangle">
            <a:avLst/>
          </a:prstGeom>
          <a:solidFill>
            <a:srgbClr val="FF0000"/>
          </a:solidFill>
          <a:ln>
            <a:noFill/>
          </a:ln>
        </p:spPr>
        <p:txBody>
          <a:bodyPr vert="horz" wrap="square" lIns="68580" tIns="34290" rIns="68580" bIns="34290" numCol="1" rtlCol="0" anchor="t" anchorCtr="0" compatLnSpc="1">
            <a:prstTxWarp prst="textNoShape">
              <a:avLst/>
            </a:prstTxWarp>
          </a:bodyPr>
          <a:lstStyle/>
          <a:p>
            <a:pPr algn="ctr"/>
            <a:endParaRPr lang="en-US" dirty="0"/>
          </a:p>
        </p:txBody>
      </p:sp>
      <p:sp>
        <p:nvSpPr>
          <p:cNvPr id="12" name="Espace réservé du texte 4">
            <a:extLst>
              <a:ext uri="{FF2B5EF4-FFF2-40B4-BE49-F238E27FC236}">
                <a16:creationId xmlns:a16="http://schemas.microsoft.com/office/drawing/2014/main" id="{6E0E23E3-CDC5-2748-98D1-FC80FE0E4AC1}"/>
              </a:ext>
            </a:extLst>
          </p:cNvPr>
          <p:cNvSpPr txBox="1">
            <a:spLocks/>
          </p:cNvSpPr>
          <p:nvPr/>
        </p:nvSpPr>
        <p:spPr>
          <a:xfrm>
            <a:off x="155458" y="1804937"/>
            <a:ext cx="356951" cy="3771900"/>
          </a:xfrm>
          <a:prstGeom prst="rect">
            <a:avLst/>
          </a:prstGeom>
        </p:spPr>
        <p:txBody>
          <a:bodyPr vert="vert270"/>
          <a:lstStyle>
            <a:lvl1pPr marL="0" marR="0" indent="0" algn="l" defTabSz="906876" rtl="0" eaLnBrk="1" fontAlgn="auto" latinLnBrk="0" hangingPunct="1">
              <a:lnSpc>
                <a:spcPct val="100000"/>
              </a:lnSpc>
              <a:spcBef>
                <a:spcPts val="496"/>
              </a:spcBef>
              <a:spcAft>
                <a:spcPts val="0"/>
              </a:spcAft>
              <a:buClrTx/>
              <a:buSzPct val="100000"/>
              <a:buFontTx/>
              <a:buNone/>
              <a:tabLst/>
              <a:defRPr sz="1000" b="0" kern="1200">
                <a:solidFill>
                  <a:schemeClr val="tx1"/>
                </a:solidFill>
                <a:latin typeface="+mn-lt"/>
                <a:ea typeface="+mn-ea"/>
                <a:cs typeface="+mn-cs"/>
              </a:defRPr>
            </a:lvl1pPr>
            <a:lvl2pPr marL="0" indent="0" algn="l" defTabSz="447247" rtl="0" eaLnBrk="1" latinLnBrk="0" hangingPunct="1">
              <a:lnSpc>
                <a:spcPct val="100000"/>
              </a:lnSpc>
              <a:spcBef>
                <a:spcPts val="496"/>
              </a:spcBef>
              <a:buSzPct val="100000"/>
              <a:buFontTx/>
              <a:buNone/>
              <a:defRPr sz="2800"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447247" rtl="0" eaLnBrk="1" latinLnBrk="0" hangingPunct="1">
              <a:lnSpc>
                <a:spcPct val="150000"/>
              </a:lnSpc>
              <a:spcBef>
                <a:spcPts val="496"/>
              </a:spcBef>
              <a:buSzPct val="100000"/>
              <a:buFontTx/>
              <a:buNone/>
              <a:defRPr sz="1003" kern="1200" baseline="0">
                <a:solidFill>
                  <a:schemeClr val="tx1">
                    <a:lumMod val="95000"/>
                    <a:lumOff val="5000"/>
                  </a:schemeClr>
                </a:solidFill>
                <a:latin typeface="+mn-lt"/>
                <a:ea typeface="+mn-ea"/>
                <a:cs typeface="+mn-cs"/>
              </a:defRPr>
            </a:lvl3pPr>
            <a:lvl4pPr marL="0" indent="0" algn="l" defTabSz="906876" rtl="0" eaLnBrk="1" latinLnBrk="0" hangingPunct="1">
              <a:lnSpc>
                <a:spcPct val="100000"/>
              </a:lnSpc>
              <a:spcBef>
                <a:spcPts val="496"/>
              </a:spcBef>
              <a:buSzPct val="100000"/>
              <a:buFontTx/>
              <a:buNone/>
              <a:defRPr sz="1800" b="1" kern="1200">
                <a:solidFill>
                  <a:schemeClr val="tx1"/>
                </a:solidFill>
                <a:latin typeface="+mj-lt"/>
                <a:ea typeface="Open Sans" panose="020B0606030504020204" pitchFamily="34" charset="0"/>
                <a:cs typeface="Open Sans" panose="020B0606030504020204" pitchFamily="34" charset="0"/>
              </a:defRPr>
            </a:lvl4pPr>
            <a:lvl5pPr marL="0" indent="0" algn="l" defTabSz="906876" rtl="0" eaLnBrk="1" latinLnBrk="0" hangingPunct="1">
              <a:lnSpc>
                <a:spcPct val="100000"/>
              </a:lnSpc>
              <a:spcBef>
                <a:spcPts val="496"/>
              </a:spcBef>
              <a:buSzPct val="100000"/>
              <a:buFontTx/>
              <a:buNone/>
              <a:defRPr sz="1200"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906876" rtl="0" eaLnBrk="1" latinLnBrk="0" hangingPunct="1">
              <a:lnSpc>
                <a:spcPct val="100000"/>
              </a:lnSpc>
              <a:spcBef>
                <a:spcPts val="496"/>
              </a:spcBef>
              <a:buFontTx/>
              <a:buNone/>
              <a:defRPr sz="900" b="0" kern="1200">
                <a:solidFill>
                  <a:schemeClr val="tx1">
                    <a:alpha val="70000"/>
                  </a:schemeClr>
                </a:solidFill>
                <a:latin typeface="+mn-lt"/>
                <a:ea typeface="+mn-ea"/>
                <a:cs typeface="+mn-cs"/>
              </a:defRPr>
            </a:lvl6pPr>
            <a:lvl7pPr marL="0" indent="0" algn="l" defTabSz="906876" rtl="0" eaLnBrk="1" latinLnBrk="0" hangingPunct="1">
              <a:lnSpc>
                <a:spcPct val="100000"/>
              </a:lnSpc>
              <a:spcBef>
                <a:spcPts val="496"/>
              </a:spcBef>
              <a:buFontTx/>
              <a:buNone/>
              <a:defRPr sz="800" b="0" kern="1200" baseline="0">
                <a:solidFill>
                  <a:schemeClr val="tx1">
                    <a:alpha val="50000"/>
                  </a:schemeClr>
                </a:solidFill>
                <a:latin typeface="+mn-lt"/>
                <a:ea typeface="+mn-ea"/>
                <a:cs typeface="+mn-cs"/>
              </a:defRPr>
            </a:lvl7pPr>
            <a:lvl8pPr marL="0" marR="0" indent="0" algn="l" defTabSz="906876" rtl="0" eaLnBrk="1" fontAlgn="auto" latinLnBrk="0" hangingPunct="1">
              <a:lnSpc>
                <a:spcPct val="90000"/>
              </a:lnSpc>
              <a:spcBef>
                <a:spcPts val="496"/>
              </a:spcBef>
              <a:spcAft>
                <a:spcPts val="0"/>
              </a:spcAft>
              <a:buClrTx/>
              <a:buSzTx/>
              <a:buFontTx/>
              <a:buNone/>
              <a:tabLst/>
              <a:defRPr sz="802" b="1" kern="1200">
                <a:solidFill>
                  <a:schemeClr val="tx1">
                    <a:lumMod val="75000"/>
                    <a:lumOff val="25000"/>
                  </a:schemeClr>
                </a:solidFill>
                <a:latin typeface="+mn-lt"/>
                <a:ea typeface="+mn-ea"/>
                <a:cs typeface="+mn-cs"/>
              </a:defRPr>
            </a:lvl8pPr>
            <a:lvl9pPr marL="179058" indent="0" algn="l" defTabSz="906876" rtl="0" eaLnBrk="1" latinLnBrk="0" hangingPunct="1">
              <a:lnSpc>
                <a:spcPct val="90000"/>
              </a:lnSpc>
              <a:spcBef>
                <a:spcPts val="496"/>
              </a:spcBef>
              <a:buFont typeface="Arial" panose="020B0604020202020204" pitchFamily="34" charset="0"/>
              <a:buNone/>
              <a:defRPr sz="1785" kern="1200">
                <a:solidFill>
                  <a:schemeClr val="tx1"/>
                </a:solidFill>
                <a:latin typeface="+mn-lt"/>
                <a:ea typeface="+mn-ea"/>
                <a:cs typeface="+mn-cs"/>
              </a:defRPr>
            </a:lvl9pPr>
          </a:lstStyle>
          <a:p>
            <a:pPr algn="r"/>
            <a:r>
              <a:rPr lang="fr-FR" sz="1800" b="1" spc="224" dirty="0">
                <a:solidFill>
                  <a:schemeClr val="tx1">
                    <a:alpha val="50000"/>
                  </a:schemeClr>
                </a:solidFill>
                <a:latin typeface="+mj-lt"/>
              </a:rPr>
              <a:t>Survey on EFAC &amp; IFAA</a:t>
            </a:r>
          </a:p>
        </p:txBody>
      </p:sp>
      <p:graphicFrame>
        <p:nvGraphicFramePr>
          <p:cNvPr id="13" name="Espace réservé pour une image  12"/>
          <p:cNvGraphicFramePr>
            <a:graphicFrameLocks/>
          </p:cNvGraphicFramePr>
          <p:nvPr>
            <p:extLst>
              <p:ext uri="{D42A27DB-BD31-4B8C-83A1-F6EECF244321}">
                <p14:modId xmlns:p14="http://schemas.microsoft.com/office/powerpoint/2010/main" val="123748334"/>
              </p:ext>
            </p:extLst>
          </p:nvPr>
        </p:nvGraphicFramePr>
        <p:xfrm>
          <a:off x="2195736" y="2520536"/>
          <a:ext cx="4669105" cy="40768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468181"/>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43B20749-5BE3-3344-8863-AA32E183BC51}"/>
              </a:ext>
            </a:extLst>
          </p:cNvPr>
          <p:cNvSpPr>
            <a:spLocks noGrp="1"/>
          </p:cNvSpPr>
          <p:nvPr>
            <p:ph type="pic" sz="quarter" idx="18"/>
          </p:nvPr>
        </p:nvSpPr>
        <p:spPr>
          <a:xfrm>
            <a:off x="2095710" y="991791"/>
            <a:ext cx="6968932" cy="5866210"/>
          </a:xfrm>
        </p:spPr>
      </p:sp>
      <p:pic>
        <p:nvPicPr>
          <p:cNvPr id="7" name="Image 6">
            <a:extLst>
              <a:ext uri="{FF2B5EF4-FFF2-40B4-BE49-F238E27FC236}">
                <a16:creationId xmlns:a16="http://schemas.microsoft.com/office/drawing/2014/main" id="{965801B0-5A90-464C-A9CE-426D0342FA53}"/>
              </a:ext>
            </a:extLst>
          </p:cNvPr>
          <p:cNvPicPr>
            <a:picLocks noChangeAspect="1"/>
          </p:cNvPicPr>
          <p:nvPr/>
        </p:nvPicPr>
        <p:blipFill>
          <a:blip r:embed="rId2"/>
          <a:stretch>
            <a:fillRect/>
          </a:stretch>
        </p:blipFill>
        <p:spPr>
          <a:xfrm>
            <a:off x="6334738" y="857251"/>
            <a:ext cx="2729904" cy="1528746"/>
          </a:xfrm>
          <a:prstGeom prst="rect">
            <a:avLst/>
          </a:prstGeom>
        </p:spPr>
      </p:pic>
      <p:sp>
        <p:nvSpPr>
          <p:cNvPr id="2" name="Номер слайда 1"/>
          <p:cNvSpPr>
            <a:spLocks noGrp="1"/>
          </p:cNvSpPr>
          <p:nvPr>
            <p:ph type="sldNum" sz="quarter" idx="4"/>
          </p:nvPr>
        </p:nvSpPr>
        <p:spPr/>
        <p:txBody>
          <a:bodyPr/>
          <a:lstStyle/>
          <a:p>
            <a:fld id="{D8D877B3-D348-4611-9BDB-C5374591D951}" type="slidenum">
              <a:rPr lang="en-US" smtClean="0"/>
              <a:pPr/>
              <a:t>16</a:t>
            </a:fld>
            <a:endParaRPr lang="en-US" dirty="0"/>
          </a:p>
        </p:txBody>
      </p:sp>
      <p:sp>
        <p:nvSpPr>
          <p:cNvPr id="6" name="Текст 5"/>
          <p:cNvSpPr>
            <a:spLocks noGrp="1"/>
          </p:cNvSpPr>
          <p:nvPr>
            <p:ph type="body" sz="quarter" idx="52"/>
          </p:nvPr>
        </p:nvSpPr>
        <p:spPr>
          <a:xfrm>
            <a:off x="801182" y="1597783"/>
            <a:ext cx="6147081" cy="788213"/>
          </a:xfrm>
        </p:spPr>
        <p:txBody>
          <a:bodyPr>
            <a:noAutofit/>
          </a:bodyPr>
          <a:lstStyle/>
          <a:p>
            <a:r>
              <a:rPr lang="en-US" sz="2000" b="1" dirty="0"/>
              <a:t>For NSs who have the EFAC or are in process to get the EFAC for one or some of their first aid course(s) (3/3)</a:t>
            </a:r>
            <a:endParaRPr lang="fr-FR" sz="2000" b="1" dirty="0"/>
          </a:p>
        </p:txBody>
      </p:sp>
      <p:cxnSp>
        <p:nvCxnSpPr>
          <p:cNvPr id="37" name="Прямая соединительная линия 36"/>
          <p:cNvCxnSpPr/>
          <p:nvPr/>
        </p:nvCxnSpPr>
        <p:spPr>
          <a:xfrm>
            <a:off x="8582360" y="991791"/>
            <a:ext cx="0" cy="271463"/>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ый треугольник 10"/>
          <p:cNvSpPr/>
          <p:nvPr/>
        </p:nvSpPr>
        <p:spPr bwMode="auto">
          <a:xfrm flipH="1">
            <a:off x="8392737" y="5188744"/>
            <a:ext cx="751263" cy="812006"/>
          </a:xfrm>
          <a:prstGeom prst="rtTriangle">
            <a:avLst/>
          </a:prstGeom>
          <a:solidFill>
            <a:srgbClr val="FF0000"/>
          </a:solidFill>
          <a:ln>
            <a:noFill/>
          </a:ln>
        </p:spPr>
        <p:txBody>
          <a:bodyPr vert="horz" wrap="square" lIns="68580" tIns="34290" rIns="68580" bIns="34290" numCol="1" rtlCol="0" anchor="t" anchorCtr="0" compatLnSpc="1">
            <a:prstTxWarp prst="textNoShape">
              <a:avLst/>
            </a:prstTxWarp>
          </a:bodyPr>
          <a:lstStyle/>
          <a:p>
            <a:pPr algn="ctr"/>
            <a:endParaRPr lang="en-US" dirty="0"/>
          </a:p>
        </p:txBody>
      </p:sp>
      <p:sp>
        <p:nvSpPr>
          <p:cNvPr id="12" name="Espace réservé du texte 4">
            <a:extLst>
              <a:ext uri="{FF2B5EF4-FFF2-40B4-BE49-F238E27FC236}">
                <a16:creationId xmlns:a16="http://schemas.microsoft.com/office/drawing/2014/main" id="{6E0E23E3-CDC5-2748-98D1-FC80FE0E4AC1}"/>
              </a:ext>
            </a:extLst>
          </p:cNvPr>
          <p:cNvSpPr txBox="1">
            <a:spLocks/>
          </p:cNvSpPr>
          <p:nvPr/>
        </p:nvSpPr>
        <p:spPr>
          <a:xfrm>
            <a:off x="155458" y="1804937"/>
            <a:ext cx="356951" cy="3771900"/>
          </a:xfrm>
          <a:prstGeom prst="rect">
            <a:avLst/>
          </a:prstGeom>
        </p:spPr>
        <p:txBody>
          <a:bodyPr vert="vert270"/>
          <a:lstStyle>
            <a:lvl1pPr marL="0" marR="0" indent="0" algn="l" defTabSz="906876" rtl="0" eaLnBrk="1" fontAlgn="auto" latinLnBrk="0" hangingPunct="1">
              <a:lnSpc>
                <a:spcPct val="100000"/>
              </a:lnSpc>
              <a:spcBef>
                <a:spcPts val="496"/>
              </a:spcBef>
              <a:spcAft>
                <a:spcPts val="0"/>
              </a:spcAft>
              <a:buClrTx/>
              <a:buSzPct val="100000"/>
              <a:buFontTx/>
              <a:buNone/>
              <a:tabLst/>
              <a:defRPr sz="1000" b="0" kern="1200">
                <a:solidFill>
                  <a:schemeClr val="tx1"/>
                </a:solidFill>
                <a:latin typeface="+mn-lt"/>
                <a:ea typeface="+mn-ea"/>
                <a:cs typeface="+mn-cs"/>
              </a:defRPr>
            </a:lvl1pPr>
            <a:lvl2pPr marL="0" indent="0" algn="l" defTabSz="447247" rtl="0" eaLnBrk="1" latinLnBrk="0" hangingPunct="1">
              <a:lnSpc>
                <a:spcPct val="100000"/>
              </a:lnSpc>
              <a:spcBef>
                <a:spcPts val="496"/>
              </a:spcBef>
              <a:buSzPct val="100000"/>
              <a:buFontTx/>
              <a:buNone/>
              <a:defRPr sz="2800"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447247" rtl="0" eaLnBrk="1" latinLnBrk="0" hangingPunct="1">
              <a:lnSpc>
                <a:spcPct val="150000"/>
              </a:lnSpc>
              <a:spcBef>
                <a:spcPts val="496"/>
              </a:spcBef>
              <a:buSzPct val="100000"/>
              <a:buFontTx/>
              <a:buNone/>
              <a:defRPr sz="1003" kern="1200" baseline="0">
                <a:solidFill>
                  <a:schemeClr val="tx1">
                    <a:lumMod val="95000"/>
                    <a:lumOff val="5000"/>
                  </a:schemeClr>
                </a:solidFill>
                <a:latin typeface="+mn-lt"/>
                <a:ea typeface="+mn-ea"/>
                <a:cs typeface="+mn-cs"/>
              </a:defRPr>
            </a:lvl3pPr>
            <a:lvl4pPr marL="0" indent="0" algn="l" defTabSz="906876" rtl="0" eaLnBrk="1" latinLnBrk="0" hangingPunct="1">
              <a:lnSpc>
                <a:spcPct val="100000"/>
              </a:lnSpc>
              <a:spcBef>
                <a:spcPts val="496"/>
              </a:spcBef>
              <a:buSzPct val="100000"/>
              <a:buFontTx/>
              <a:buNone/>
              <a:defRPr sz="1800" b="1" kern="1200">
                <a:solidFill>
                  <a:schemeClr val="tx1"/>
                </a:solidFill>
                <a:latin typeface="+mj-lt"/>
                <a:ea typeface="Open Sans" panose="020B0606030504020204" pitchFamily="34" charset="0"/>
                <a:cs typeface="Open Sans" panose="020B0606030504020204" pitchFamily="34" charset="0"/>
              </a:defRPr>
            </a:lvl4pPr>
            <a:lvl5pPr marL="0" indent="0" algn="l" defTabSz="906876" rtl="0" eaLnBrk="1" latinLnBrk="0" hangingPunct="1">
              <a:lnSpc>
                <a:spcPct val="100000"/>
              </a:lnSpc>
              <a:spcBef>
                <a:spcPts val="496"/>
              </a:spcBef>
              <a:buSzPct val="100000"/>
              <a:buFontTx/>
              <a:buNone/>
              <a:defRPr sz="1200"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906876" rtl="0" eaLnBrk="1" latinLnBrk="0" hangingPunct="1">
              <a:lnSpc>
                <a:spcPct val="100000"/>
              </a:lnSpc>
              <a:spcBef>
                <a:spcPts val="496"/>
              </a:spcBef>
              <a:buFontTx/>
              <a:buNone/>
              <a:defRPr sz="900" b="0" kern="1200">
                <a:solidFill>
                  <a:schemeClr val="tx1">
                    <a:alpha val="70000"/>
                  </a:schemeClr>
                </a:solidFill>
                <a:latin typeface="+mn-lt"/>
                <a:ea typeface="+mn-ea"/>
                <a:cs typeface="+mn-cs"/>
              </a:defRPr>
            </a:lvl6pPr>
            <a:lvl7pPr marL="0" indent="0" algn="l" defTabSz="906876" rtl="0" eaLnBrk="1" latinLnBrk="0" hangingPunct="1">
              <a:lnSpc>
                <a:spcPct val="100000"/>
              </a:lnSpc>
              <a:spcBef>
                <a:spcPts val="496"/>
              </a:spcBef>
              <a:buFontTx/>
              <a:buNone/>
              <a:defRPr sz="800" b="0" kern="1200" baseline="0">
                <a:solidFill>
                  <a:schemeClr val="tx1">
                    <a:alpha val="50000"/>
                  </a:schemeClr>
                </a:solidFill>
                <a:latin typeface="+mn-lt"/>
                <a:ea typeface="+mn-ea"/>
                <a:cs typeface="+mn-cs"/>
              </a:defRPr>
            </a:lvl7pPr>
            <a:lvl8pPr marL="0" marR="0" indent="0" algn="l" defTabSz="906876" rtl="0" eaLnBrk="1" fontAlgn="auto" latinLnBrk="0" hangingPunct="1">
              <a:lnSpc>
                <a:spcPct val="90000"/>
              </a:lnSpc>
              <a:spcBef>
                <a:spcPts val="496"/>
              </a:spcBef>
              <a:spcAft>
                <a:spcPts val="0"/>
              </a:spcAft>
              <a:buClrTx/>
              <a:buSzTx/>
              <a:buFontTx/>
              <a:buNone/>
              <a:tabLst/>
              <a:defRPr sz="802" b="1" kern="1200">
                <a:solidFill>
                  <a:schemeClr val="tx1">
                    <a:lumMod val="75000"/>
                    <a:lumOff val="25000"/>
                  </a:schemeClr>
                </a:solidFill>
                <a:latin typeface="+mn-lt"/>
                <a:ea typeface="+mn-ea"/>
                <a:cs typeface="+mn-cs"/>
              </a:defRPr>
            </a:lvl8pPr>
            <a:lvl9pPr marL="179058" indent="0" algn="l" defTabSz="906876" rtl="0" eaLnBrk="1" latinLnBrk="0" hangingPunct="1">
              <a:lnSpc>
                <a:spcPct val="90000"/>
              </a:lnSpc>
              <a:spcBef>
                <a:spcPts val="496"/>
              </a:spcBef>
              <a:buFont typeface="Arial" panose="020B0604020202020204" pitchFamily="34" charset="0"/>
              <a:buNone/>
              <a:defRPr sz="1785" kern="1200">
                <a:solidFill>
                  <a:schemeClr val="tx1"/>
                </a:solidFill>
                <a:latin typeface="+mn-lt"/>
                <a:ea typeface="+mn-ea"/>
                <a:cs typeface="+mn-cs"/>
              </a:defRPr>
            </a:lvl9pPr>
          </a:lstStyle>
          <a:p>
            <a:pPr algn="r"/>
            <a:r>
              <a:rPr lang="fr-FR" sz="1800" b="1" spc="224" dirty="0">
                <a:solidFill>
                  <a:schemeClr val="tx1">
                    <a:alpha val="50000"/>
                  </a:schemeClr>
                </a:solidFill>
                <a:latin typeface="+mj-lt"/>
              </a:rPr>
              <a:t>Survey on EFAC &amp; IFAA</a:t>
            </a:r>
          </a:p>
        </p:txBody>
      </p:sp>
      <p:graphicFrame>
        <p:nvGraphicFramePr>
          <p:cNvPr id="10" name="Graphique 9"/>
          <p:cNvGraphicFramePr/>
          <p:nvPr>
            <p:extLst>
              <p:ext uri="{D42A27DB-BD31-4B8C-83A1-F6EECF244321}">
                <p14:modId xmlns:p14="http://schemas.microsoft.com/office/powerpoint/2010/main" val="2557671964"/>
              </p:ext>
            </p:extLst>
          </p:nvPr>
        </p:nvGraphicFramePr>
        <p:xfrm>
          <a:off x="1552415" y="2520536"/>
          <a:ext cx="6048672" cy="38607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16565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43B20749-5BE3-3344-8863-AA32E183BC51}"/>
              </a:ext>
            </a:extLst>
          </p:cNvPr>
          <p:cNvSpPr>
            <a:spLocks noGrp="1"/>
          </p:cNvSpPr>
          <p:nvPr>
            <p:ph type="pic" sz="quarter" idx="18"/>
          </p:nvPr>
        </p:nvSpPr>
        <p:spPr>
          <a:xfrm>
            <a:off x="2095710" y="991791"/>
            <a:ext cx="6968932" cy="5866210"/>
          </a:xfrm>
        </p:spPr>
      </p:sp>
      <p:pic>
        <p:nvPicPr>
          <p:cNvPr id="7" name="Image 6">
            <a:extLst>
              <a:ext uri="{FF2B5EF4-FFF2-40B4-BE49-F238E27FC236}">
                <a16:creationId xmlns:a16="http://schemas.microsoft.com/office/drawing/2014/main" id="{965801B0-5A90-464C-A9CE-426D0342FA53}"/>
              </a:ext>
            </a:extLst>
          </p:cNvPr>
          <p:cNvPicPr>
            <a:picLocks noChangeAspect="1"/>
          </p:cNvPicPr>
          <p:nvPr/>
        </p:nvPicPr>
        <p:blipFill>
          <a:blip r:embed="rId2"/>
          <a:stretch>
            <a:fillRect/>
          </a:stretch>
        </p:blipFill>
        <p:spPr>
          <a:xfrm>
            <a:off x="6334738" y="857251"/>
            <a:ext cx="2729904" cy="1528746"/>
          </a:xfrm>
          <a:prstGeom prst="rect">
            <a:avLst/>
          </a:prstGeom>
        </p:spPr>
      </p:pic>
      <p:sp>
        <p:nvSpPr>
          <p:cNvPr id="2" name="Номер слайда 1"/>
          <p:cNvSpPr>
            <a:spLocks noGrp="1"/>
          </p:cNvSpPr>
          <p:nvPr>
            <p:ph type="sldNum" sz="quarter" idx="4"/>
          </p:nvPr>
        </p:nvSpPr>
        <p:spPr/>
        <p:txBody>
          <a:bodyPr/>
          <a:lstStyle/>
          <a:p>
            <a:fld id="{D8D877B3-D348-4611-9BDB-C5374591D951}" type="slidenum">
              <a:rPr lang="en-US" smtClean="0"/>
              <a:pPr/>
              <a:t>17</a:t>
            </a:fld>
            <a:endParaRPr lang="en-US" dirty="0"/>
          </a:p>
        </p:txBody>
      </p:sp>
      <p:sp>
        <p:nvSpPr>
          <p:cNvPr id="6" name="Текст 5"/>
          <p:cNvSpPr>
            <a:spLocks noGrp="1"/>
          </p:cNvSpPr>
          <p:nvPr>
            <p:ph type="body" sz="quarter" idx="52"/>
          </p:nvPr>
        </p:nvSpPr>
        <p:spPr>
          <a:xfrm>
            <a:off x="801182" y="1597784"/>
            <a:ext cx="6147081" cy="607080"/>
          </a:xfrm>
        </p:spPr>
        <p:txBody>
          <a:bodyPr>
            <a:noAutofit/>
          </a:bodyPr>
          <a:lstStyle/>
          <a:p>
            <a:r>
              <a:rPr lang="en-GB" sz="2000" b="1" dirty="0"/>
              <a:t>For NSs who do not have the EFAC for one or some of their first aid course(s)</a:t>
            </a:r>
            <a:r>
              <a:rPr lang="en-GB" sz="2000" dirty="0"/>
              <a:t> </a:t>
            </a:r>
            <a:r>
              <a:rPr lang="en-GB" sz="2000" b="1" dirty="0"/>
              <a:t>(1/2)</a:t>
            </a:r>
            <a:endParaRPr lang="fr-FR" sz="2000" b="1" dirty="0"/>
          </a:p>
        </p:txBody>
      </p:sp>
      <p:cxnSp>
        <p:nvCxnSpPr>
          <p:cNvPr id="37" name="Прямая соединительная линия 36"/>
          <p:cNvCxnSpPr/>
          <p:nvPr/>
        </p:nvCxnSpPr>
        <p:spPr>
          <a:xfrm>
            <a:off x="8582360" y="991791"/>
            <a:ext cx="0" cy="271463"/>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ый треугольник 10"/>
          <p:cNvSpPr/>
          <p:nvPr/>
        </p:nvSpPr>
        <p:spPr bwMode="auto">
          <a:xfrm flipH="1">
            <a:off x="8392737" y="5188744"/>
            <a:ext cx="751263" cy="812006"/>
          </a:xfrm>
          <a:prstGeom prst="rtTriangle">
            <a:avLst/>
          </a:prstGeom>
          <a:solidFill>
            <a:srgbClr val="FF0000"/>
          </a:solidFill>
          <a:ln>
            <a:noFill/>
          </a:ln>
        </p:spPr>
        <p:txBody>
          <a:bodyPr vert="horz" wrap="square" lIns="68580" tIns="34290" rIns="68580" bIns="34290" numCol="1" rtlCol="0" anchor="t" anchorCtr="0" compatLnSpc="1">
            <a:prstTxWarp prst="textNoShape">
              <a:avLst/>
            </a:prstTxWarp>
          </a:bodyPr>
          <a:lstStyle/>
          <a:p>
            <a:pPr algn="ctr"/>
            <a:endParaRPr lang="en-US" dirty="0"/>
          </a:p>
        </p:txBody>
      </p:sp>
      <p:sp>
        <p:nvSpPr>
          <p:cNvPr id="12" name="Espace réservé du texte 4">
            <a:extLst>
              <a:ext uri="{FF2B5EF4-FFF2-40B4-BE49-F238E27FC236}">
                <a16:creationId xmlns:a16="http://schemas.microsoft.com/office/drawing/2014/main" id="{6E0E23E3-CDC5-2748-98D1-FC80FE0E4AC1}"/>
              </a:ext>
            </a:extLst>
          </p:cNvPr>
          <p:cNvSpPr txBox="1">
            <a:spLocks/>
          </p:cNvSpPr>
          <p:nvPr/>
        </p:nvSpPr>
        <p:spPr>
          <a:xfrm>
            <a:off x="155458" y="1804937"/>
            <a:ext cx="356951" cy="3771900"/>
          </a:xfrm>
          <a:prstGeom prst="rect">
            <a:avLst/>
          </a:prstGeom>
        </p:spPr>
        <p:txBody>
          <a:bodyPr vert="vert270"/>
          <a:lstStyle>
            <a:lvl1pPr marL="0" marR="0" indent="0" algn="l" defTabSz="906876" rtl="0" eaLnBrk="1" fontAlgn="auto" latinLnBrk="0" hangingPunct="1">
              <a:lnSpc>
                <a:spcPct val="100000"/>
              </a:lnSpc>
              <a:spcBef>
                <a:spcPts val="496"/>
              </a:spcBef>
              <a:spcAft>
                <a:spcPts val="0"/>
              </a:spcAft>
              <a:buClrTx/>
              <a:buSzPct val="100000"/>
              <a:buFontTx/>
              <a:buNone/>
              <a:tabLst/>
              <a:defRPr sz="1000" b="0" kern="1200">
                <a:solidFill>
                  <a:schemeClr val="tx1"/>
                </a:solidFill>
                <a:latin typeface="+mn-lt"/>
                <a:ea typeface="+mn-ea"/>
                <a:cs typeface="+mn-cs"/>
              </a:defRPr>
            </a:lvl1pPr>
            <a:lvl2pPr marL="0" indent="0" algn="l" defTabSz="447247" rtl="0" eaLnBrk="1" latinLnBrk="0" hangingPunct="1">
              <a:lnSpc>
                <a:spcPct val="100000"/>
              </a:lnSpc>
              <a:spcBef>
                <a:spcPts val="496"/>
              </a:spcBef>
              <a:buSzPct val="100000"/>
              <a:buFontTx/>
              <a:buNone/>
              <a:defRPr sz="2800"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447247" rtl="0" eaLnBrk="1" latinLnBrk="0" hangingPunct="1">
              <a:lnSpc>
                <a:spcPct val="150000"/>
              </a:lnSpc>
              <a:spcBef>
                <a:spcPts val="496"/>
              </a:spcBef>
              <a:buSzPct val="100000"/>
              <a:buFontTx/>
              <a:buNone/>
              <a:defRPr sz="1003" kern="1200" baseline="0">
                <a:solidFill>
                  <a:schemeClr val="tx1">
                    <a:lumMod val="95000"/>
                    <a:lumOff val="5000"/>
                  </a:schemeClr>
                </a:solidFill>
                <a:latin typeface="+mn-lt"/>
                <a:ea typeface="+mn-ea"/>
                <a:cs typeface="+mn-cs"/>
              </a:defRPr>
            </a:lvl3pPr>
            <a:lvl4pPr marL="0" indent="0" algn="l" defTabSz="906876" rtl="0" eaLnBrk="1" latinLnBrk="0" hangingPunct="1">
              <a:lnSpc>
                <a:spcPct val="100000"/>
              </a:lnSpc>
              <a:spcBef>
                <a:spcPts val="496"/>
              </a:spcBef>
              <a:buSzPct val="100000"/>
              <a:buFontTx/>
              <a:buNone/>
              <a:defRPr sz="1800" b="1" kern="1200">
                <a:solidFill>
                  <a:schemeClr val="tx1"/>
                </a:solidFill>
                <a:latin typeface="+mj-lt"/>
                <a:ea typeface="Open Sans" panose="020B0606030504020204" pitchFamily="34" charset="0"/>
                <a:cs typeface="Open Sans" panose="020B0606030504020204" pitchFamily="34" charset="0"/>
              </a:defRPr>
            </a:lvl4pPr>
            <a:lvl5pPr marL="0" indent="0" algn="l" defTabSz="906876" rtl="0" eaLnBrk="1" latinLnBrk="0" hangingPunct="1">
              <a:lnSpc>
                <a:spcPct val="100000"/>
              </a:lnSpc>
              <a:spcBef>
                <a:spcPts val="496"/>
              </a:spcBef>
              <a:buSzPct val="100000"/>
              <a:buFontTx/>
              <a:buNone/>
              <a:defRPr sz="1200"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906876" rtl="0" eaLnBrk="1" latinLnBrk="0" hangingPunct="1">
              <a:lnSpc>
                <a:spcPct val="100000"/>
              </a:lnSpc>
              <a:spcBef>
                <a:spcPts val="496"/>
              </a:spcBef>
              <a:buFontTx/>
              <a:buNone/>
              <a:defRPr sz="900" b="0" kern="1200">
                <a:solidFill>
                  <a:schemeClr val="tx1">
                    <a:alpha val="70000"/>
                  </a:schemeClr>
                </a:solidFill>
                <a:latin typeface="+mn-lt"/>
                <a:ea typeface="+mn-ea"/>
                <a:cs typeface="+mn-cs"/>
              </a:defRPr>
            </a:lvl6pPr>
            <a:lvl7pPr marL="0" indent="0" algn="l" defTabSz="906876" rtl="0" eaLnBrk="1" latinLnBrk="0" hangingPunct="1">
              <a:lnSpc>
                <a:spcPct val="100000"/>
              </a:lnSpc>
              <a:spcBef>
                <a:spcPts val="496"/>
              </a:spcBef>
              <a:buFontTx/>
              <a:buNone/>
              <a:defRPr sz="800" b="0" kern="1200" baseline="0">
                <a:solidFill>
                  <a:schemeClr val="tx1">
                    <a:alpha val="50000"/>
                  </a:schemeClr>
                </a:solidFill>
                <a:latin typeface="+mn-lt"/>
                <a:ea typeface="+mn-ea"/>
                <a:cs typeface="+mn-cs"/>
              </a:defRPr>
            </a:lvl7pPr>
            <a:lvl8pPr marL="0" marR="0" indent="0" algn="l" defTabSz="906876" rtl="0" eaLnBrk="1" fontAlgn="auto" latinLnBrk="0" hangingPunct="1">
              <a:lnSpc>
                <a:spcPct val="90000"/>
              </a:lnSpc>
              <a:spcBef>
                <a:spcPts val="496"/>
              </a:spcBef>
              <a:spcAft>
                <a:spcPts val="0"/>
              </a:spcAft>
              <a:buClrTx/>
              <a:buSzTx/>
              <a:buFontTx/>
              <a:buNone/>
              <a:tabLst/>
              <a:defRPr sz="802" b="1" kern="1200">
                <a:solidFill>
                  <a:schemeClr val="tx1">
                    <a:lumMod val="75000"/>
                    <a:lumOff val="25000"/>
                  </a:schemeClr>
                </a:solidFill>
                <a:latin typeface="+mn-lt"/>
                <a:ea typeface="+mn-ea"/>
                <a:cs typeface="+mn-cs"/>
              </a:defRPr>
            </a:lvl8pPr>
            <a:lvl9pPr marL="179058" indent="0" algn="l" defTabSz="906876" rtl="0" eaLnBrk="1" latinLnBrk="0" hangingPunct="1">
              <a:lnSpc>
                <a:spcPct val="90000"/>
              </a:lnSpc>
              <a:spcBef>
                <a:spcPts val="496"/>
              </a:spcBef>
              <a:buFont typeface="Arial" panose="020B0604020202020204" pitchFamily="34" charset="0"/>
              <a:buNone/>
              <a:defRPr sz="1785" kern="1200">
                <a:solidFill>
                  <a:schemeClr val="tx1"/>
                </a:solidFill>
                <a:latin typeface="+mn-lt"/>
                <a:ea typeface="+mn-ea"/>
                <a:cs typeface="+mn-cs"/>
              </a:defRPr>
            </a:lvl9pPr>
          </a:lstStyle>
          <a:p>
            <a:pPr algn="r"/>
            <a:r>
              <a:rPr lang="fr-FR" sz="1800" b="1" spc="224" dirty="0">
                <a:solidFill>
                  <a:schemeClr val="tx1">
                    <a:alpha val="50000"/>
                  </a:schemeClr>
                </a:solidFill>
                <a:latin typeface="+mj-lt"/>
              </a:rPr>
              <a:t>Survey on EFAC &amp; IFAA</a:t>
            </a:r>
          </a:p>
        </p:txBody>
      </p:sp>
      <p:sp>
        <p:nvSpPr>
          <p:cNvPr id="9" name="ZoneTexte 8">
            <a:extLst>
              <a:ext uri="{FF2B5EF4-FFF2-40B4-BE49-F238E27FC236}">
                <a16:creationId xmlns:a16="http://schemas.microsoft.com/office/drawing/2014/main" id="{A177AA01-6EDE-D949-B3DF-EB5D95C7E41F}"/>
              </a:ext>
            </a:extLst>
          </p:cNvPr>
          <p:cNvSpPr txBox="1"/>
          <p:nvPr/>
        </p:nvSpPr>
        <p:spPr>
          <a:xfrm>
            <a:off x="709712" y="2701910"/>
            <a:ext cx="7603667" cy="3416320"/>
          </a:xfrm>
          <a:prstGeom prst="rect">
            <a:avLst/>
          </a:prstGeom>
          <a:noFill/>
        </p:spPr>
        <p:txBody>
          <a:bodyPr wrap="square" rtlCol="0">
            <a:spAutoFit/>
          </a:bodyPr>
          <a:lstStyle/>
          <a:p>
            <a:r>
              <a:rPr lang="en-GB" b="1" dirty="0"/>
              <a:t>Why has your National Society not already applied for the EFAC ?</a:t>
            </a:r>
          </a:p>
          <a:p>
            <a:endParaRPr lang="fr-FR" dirty="0"/>
          </a:p>
          <a:p>
            <a:r>
              <a:rPr lang="en-GB" dirty="0"/>
              <a:t>3 different answers from the 3 different NSs:</a:t>
            </a:r>
          </a:p>
          <a:p>
            <a:endParaRPr lang="fr-FR" dirty="0"/>
          </a:p>
          <a:p>
            <a:pPr marL="285750" lvl="0" indent="-285750">
              <a:buFont typeface="Arial" panose="020B0604020202020204" pitchFamily="34" charset="0"/>
              <a:buChar char="•"/>
            </a:pPr>
            <a:r>
              <a:rPr lang="en-GB" dirty="0"/>
              <a:t>The National Society does not think EFAC will bring a significant added-value to their first aid training program (1 answer)</a:t>
            </a:r>
          </a:p>
          <a:p>
            <a:pPr lvl="0"/>
            <a:endParaRPr lang="fr-FR" dirty="0"/>
          </a:p>
          <a:p>
            <a:pPr marL="285750" lvl="0" indent="-285750">
              <a:buFont typeface="Arial" panose="020B0604020202020204" pitchFamily="34" charset="0"/>
              <a:buChar char="•"/>
            </a:pPr>
            <a:r>
              <a:rPr lang="en-GB" dirty="0"/>
              <a:t>Domestic regulations prevent the National Society from modifying your first aid course(s) to be awarded EFAC (1 answer)</a:t>
            </a:r>
          </a:p>
          <a:p>
            <a:pPr lvl="0"/>
            <a:endParaRPr lang="fr-FR" dirty="0"/>
          </a:p>
          <a:p>
            <a:pPr marL="285750" lvl="0" indent="-285750">
              <a:buFont typeface="Arial" panose="020B0604020202020204" pitchFamily="34" charset="0"/>
              <a:buChar char="•"/>
            </a:pPr>
            <a:r>
              <a:rPr lang="en-GB" dirty="0"/>
              <a:t>The National Society is in the process of applying to IFAA (1 answer)</a:t>
            </a:r>
            <a:endParaRPr lang="fr-FR" dirty="0"/>
          </a:p>
          <a:p>
            <a:endParaRPr lang="en-GB" b="1" dirty="0">
              <a:solidFill>
                <a:srgbClr val="E32219"/>
              </a:solidFill>
            </a:endParaRPr>
          </a:p>
        </p:txBody>
      </p:sp>
    </p:spTree>
    <p:extLst>
      <p:ext uri="{BB962C8B-B14F-4D97-AF65-F5344CB8AC3E}">
        <p14:creationId xmlns:p14="http://schemas.microsoft.com/office/powerpoint/2010/main" val="725777910"/>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43B20749-5BE3-3344-8863-AA32E183BC51}"/>
              </a:ext>
            </a:extLst>
          </p:cNvPr>
          <p:cNvSpPr>
            <a:spLocks noGrp="1"/>
          </p:cNvSpPr>
          <p:nvPr>
            <p:ph type="pic" sz="quarter" idx="18"/>
          </p:nvPr>
        </p:nvSpPr>
        <p:spPr>
          <a:xfrm>
            <a:off x="2095710" y="991791"/>
            <a:ext cx="6968932" cy="5866210"/>
          </a:xfrm>
        </p:spPr>
      </p:sp>
      <p:pic>
        <p:nvPicPr>
          <p:cNvPr id="7" name="Image 6">
            <a:extLst>
              <a:ext uri="{FF2B5EF4-FFF2-40B4-BE49-F238E27FC236}">
                <a16:creationId xmlns:a16="http://schemas.microsoft.com/office/drawing/2014/main" id="{965801B0-5A90-464C-A9CE-426D0342FA53}"/>
              </a:ext>
            </a:extLst>
          </p:cNvPr>
          <p:cNvPicPr>
            <a:picLocks noChangeAspect="1"/>
          </p:cNvPicPr>
          <p:nvPr/>
        </p:nvPicPr>
        <p:blipFill>
          <a:blip r:embed="rId2"/>
          <a:stretch>
            <a:fillRect/>
          </a:stretch>
        </p:blipFill>
        <p:spPr>
          <a:xfrm>
            <a:off x="6334738" y="857251"/>
            <a:ext cx="2729904" cy="1528746"/>
          </a:xfrm>
          <a:prstGeom prst="rect">
            <a:avLst/>
          </a:prstGeom>
        </p:spPr>
      </p:pic>
      <p:sp>
        <p:nvSpPr>
          <p:cNvPr id="2" name="Номер слайда 1"/>
          <p:cNvSpPr>
            <a:spLocks noGrp="1"/>
          </p:cNvSpPr>
          <p:nvPr>
            <p:ph type="sldNum" sz="quarter" idx="4"/>
          </p:nvPr>
        </p:nvSpPr>
        <p:spPr/>
        <p:txBody>
          <a:bodyPr/>
          <a:lstStyle/>
          <a:p>
            <a:fld id="{D8D877B3-D348-4611-9BDB-C5374591D951}" type="slidenum">
              <a:rPr lang="en-US" smtClean="0"/>
              <a:pPr/>
              <a:t>18</a:t>
            </a:fld>
            <a:endParaRPr lang="en-US" dirty="0"/>
          </a:p>
        </p:txBody>
      </p:sp>
      <p:sp>
        <p:nvSpPr>
          <p:cNvPr id="6" name="Текст 5"/>
          <p:cNvSpPr>
            <a:spLocks noGrp="1"/>
          </p:cNvSpPr>
          <p:nvPr>
            <p:ph type="body" sz="quarter" idx="52"/>
          </p:nvPr>
        </p:nvSpPr>
        <p:spPr>
          <a:xfrm>
            <a:off x="801182" y="1597783"/>
            <a:ext cx="6147081" cy="788213"/>
          </a:xfrm>
        </p:spPr>
        <p:txBody>
          <a:bodyPr>
            <a:noAutofit/>
          </a:bodyPr>
          <a:lstStyle/>
          <a:p>
            <a:r>
              <a:rPr lang="en-GB" sz="2000" b="1" dirty="0"/>
              <a:t>For NSs who do not have the EFAC for one or some of their first aid course(s)</a:t>
            </a:r>
            <a:r>
              <a:rPr lang="en-GB" sz="2000" dirty="0"/>
              <a:t> </a:t>
            </a:r>
            <a:r>
              <a:rPr lang="en-GB" sz="2000" b="1" dirty="0"/>
              <a:t>(2/2)</a:t>
            </a:r>
            <a:endParaRPr lang="fr-FR" sz="2000" b="1" dirty="0"/>
          </a:p>
        </p:txBody>
      </p:sp>
      <p:cxnSp>
        <p:nvCxnSpPr>
          <p:cNvPr id="37" name="Прямая соединительная линия 36"/>
          <p:cNvCxnSpPr/>
          <p:nvPr/>
        </p:nvCxnSpPr>
        <p:spPr>
          <a:xfrm>
            <a:off x="8582360" y="991791"/>
            <a:ext cx="0" cy="271463"/>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ый треугольник 10"/>
          <p:cNvSpPr/>
          <p:nvPr/>
        </p:nvSpPr>
        <p:spPr bwMode="auto">
          <a:xfrm flipH="1">
            <a:off x="8392737" y="5188744"/>
            <a:ext cx="751263" cy="812006"/>
          </a:xfrm>
          <a:prstGeom prst="rtTriangle">
            <a:avLst/>
          </a:prstGeom>
          <a:solidFill>
            <a:srgbClr val="FF0000"/>
          </a:solidFill>
          <a:ln>
            <a:noFill/>
          </a:ln>
        </p:spPr>
        <p:txBody>
          <a:bodyPr vert="horz" wrap="square" lIns="68580" tIns="34290" rIns="68580" bIns="34290" numCol="1" rtlCol="0" anchor="t" anchorCtr="0" compatLnSpc="1">
            <a:prstTxWarp prst="textNoShape">
              <a:avLst/>
            </a:prstTxWarp>
          </a:bodyPr>
          <a:lstStyle/>
          <a:p>
            <a:pPr algn="ctr"/>
            <a:endParaRPr lang="en-US" dirty="0"/>
          </a:p>
        </p:txBody>
      </p:sp>
      <p:sp>
        <p:nvSpPr>
          <p:cNvPr id="12" name="Espace réservé du texte 4">
            <a:extLst>
              <a:ext uri="{FF2B5EF4-FFF2-40B4-BE49-F238E27FC236}">
                <a16:creationId xmlns:a16="http://schemas.microsoft.com/office/drawing/2014/main" id="{6E0E23E3-CDC5-2748-98D1-FC80FE0E4AC1}"/>
              </a:ext>
            </a:extLst>
          </p:cNvPr>
          <p:cNvSpPr txBox="1">
            <a:spLocks/>
          </p:cNvSpPr>
          <p:nvPr/>
        </p:nvSpPr>
        <p:spPr>
          <a:xfrm>
            <a:off x="155458" y="1804937"/>
            <a:ext cx="356951" cy="3771900"/>
          </a:xfrm>
          <a:prstGeom prst="rect">
            <a:avLst/>
          </a:prstGeom>
        </p:spPr>
        <p:txBody>
          <a:bodyPr vert="vert270"/>
          <a:lstStyle>
            <a:lvl1pPr marL="0" marR="0" indent="0" algn="l" defTabSz="906876" rtl="0" eaLnBrk="1" fontAlgn="auto" latinLnBrk="0" hangingPunct="1">
              <a:lnSpc>
                <a:spcPct val="100000"/>
              </a:lnSpc>
              <a:spcBef>
                <a:spcPts val="496"/>
              </a:spcBef>
              <a:spcAft>
                <a:spcPts val="0"/>
              </a:spcAft>
              <a:buClrTx/>
              <a:buSzPct val="100000"/>
              <a:buFontTx/>
              <a:buNone/>
              <a:tabLst/>
              <a:defRPr sz="1000" b="0" kern="1200">
                <a:solidFill>
                  <a:schemeClr val="tx1"/>
                </a:solidFill>
                <a:latin typeface="+mn-lt"/>
                <a:ea typeface="+mn-ea"/>
                <a:cs typeface="+mn-cs"/>
              </a:defRPr>
            </a:lvl1pPr>
            <a:lvl2pPr marL="0" indent="0" algn="l" defTabSz="447247" rtl="0" eaLnBrk="1" latinLnBrk="0" hangingPunct="1">
              <a:lnSpc>
                <a:spcPct val="100000"/>
              </a:lnSpc>
              <a:spcBef>
                <a:spcPts val="496"/>
              </a:spcBef>
              <a:buSzPct val="100000"/>
              <a:buFontTx/>
              <a:buNone/>
              <a:defRPr sz="2800"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447247" rtl="0" eaLnBrk="1" latinLnBrk="0" hangingPunct="1">
              <a:lnSpc>
                <a:spcPct val="150000"/>
              </a:lnSpc>
              <a:spcBef>
                <a:spcPts val="496"/>
              </a:spcBef>
              <a:buSzPct val="100000"/>
              <a:buFontTx/>
              <a:buNone/>
              <a:defRPr sz="1003" kern="1200" baseline="0">
                <a:solidFill>
                  <a:schemeClr val="tx1">
                    <a:lumMod val="95000"/>
                    <a:lumOff val="5000"/>
                  </a:schemeClr>
                </a:solidFill>
                <a:latin typeface="+mn-lt"/>
                <a:ea typeface="+mn-ea"/>
                <a:cs typeface="+mn-cs"/>
              </a:defRPr>
            </a:lvl3pPr>
            <a:lvl4pPr marL="0" indent="0" algn="l" defTabSz="906876" rtl="0" eaLnBrk="1" latinLnBrk="0" hangingPunct="1">
              <a:lnSpc>
                <a:spcPct val="100000"/>
              </a:lnSpc>
              <a:spcBef>
                <a:spcPts val="496"/>
              </a:spcBef>
              <a:buSzPct val="100000"/>
              <a:buFontTx/>
              <a:buNone/>
              <a:defRPr sz="1800" b="1" kern="1200">
                <a:solidFill>
                  <a:schemeClr val="tx1"/>
                </a:solidFill>
                <a:latin typeface="+mj-lt"/>
                <a:ea typeface="Open Sans" panose="020B0606030504020204" pitchFamily="34" charset="0"/>
                <a:cs typeface="Open Sans" panose="020B0606030504020204" pitchFamily="34" charset="0"/>
              </a:defRPr>
            </a:lvl4pPr>
            <a:lvl5pPr marL="0" indent="0" algn="l" defTabSz="906876" rtl="0" eaLnBrk="1" latinLnBrk="0" hangingPunct="1">
              <a:lnSpc>
                <a:spcPct val="100000"/>
              </a:lnSpc>
              <a:spcBef>
                <a:spcPts val="496"/>
              </a:spcBef>
              <a:buSzPct val="100000"/>
              <a:buFontTx/>
              <a:buNone/>
              <a:defRPr sz="1200"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906876" rtl="0" eaLnBrk="1" latinLnBrk="0" hangingPunct="1">
              <a:lnSpc>
                <a:spcPct val="100000"/>
              </a:lnSpc>
              <a:spcBef>
                <a:spcPts val="496"/>
              </a:spcBef>
              <a:buFontTx/>
              <a:buNone/>
              <a:defRPr sz="900" b="0" kern="1200">
                <a:solidFill>
                  <a:schemeClr val="tx1">
                    <a:alpha val="70000"/>
                  </a:schemeClr>
                </a:solidFill>
                <a:latin typeface="+mn-lt"/>
                <a:ea typeface="+mn-ea"/>
                <a:cs typeface="+mn-cs"/>
              </a:defRPr>
            </a:lvl6pPr>
            <a:lvl7pPr marL="0" indent="0" algn="l" defTabSz="906876" rtl="0" eaLnBrk="1" latinLnBrk="0" hangingPunct="1">
              <a:lnSpc>
                <a:spcPct val="100000"/>
              </a:lnSpc>
              <a:spcBef>
                <a:spcPts val="496"/>
              </a:spcBef>
              <a:buFontTx/>
              <a:buNone/>
              <a:defRPr sz="800" b="0" kern="1200" baseline="0">
                <a:solidFill>
                  <a:schemeClr val="tx1">
                    <a:alpha val="50000"/>
                  </a:schemeClr>
                </a:solidFill>
                <a:latin typeface="+mn-lt"/>
                <a:ea typeface="+mn-ea"/>
                <a:cs typeface="+mn-cs"/>
              </a:defRPr>
            </a:lvl7pPr>
            <a:lvl8pPr marL="0" marR="0" indent="0" algn="l" defTabSz="906876" rtl="0" eaLnBrk="1" fontAlgn="auto" latinLnBrk="0" hangingPunct="1">
              <a:lnSpc>
                <a:spcPct val="90000"/>
              </a:lnSpc>
              <a:spcBef>
                <a:spcPts val="496"/>
              </a:spcBef>
              <a:spcAft>
                <a:spcPts val="0"/>
              </a:spcAft>
              <a:buClrTx/>
              <a:buSzTx/>
              <a:buFontTx/>
              <a:buNone/>
              <a:tabLst/>
              <a:defRPr sz="802" b="1" kern="1200">
                <a:solidFill>
                  <a:schemeClr val="tx1">
                    <a:lumMod val="75000"/>
                    <a:lumOff val="25000"/>
                  </a:schemeClr>
                </a:solidFill>
                <a:latin typeface="+mn-lt"/>
                <a:ea typeface="+mn-ea"/>
                <a:cs typeface="+mn-cs"/>
              </a:defRPr>
            </a:lvl8pPr>
            <a:lvl9pPr marL="179058" indent="0" algn="l" defTabSz="906876" rtl="0" eaLnBrk="1" latinLnBrk="0" hangingPunct="1">
              <a:lnSpc>
                <a:spcPct val="90000"/>
              </a:lnSpc>
              <a:spcBef>
                <a:spcPts val="496"/>
              </a:spcBef>
              <a:buFont typeface="Arial" panose="020B0604020202020204" pitchFamily="34" charset="0"/>
              <a:buNone/>
              <a:defRPr sz="1785" kern="1200">
                <a:solidFill>
                  <a:schemeClr val="tx1"/>
                </a:solidFill>
                <a:latin typeface="+mn-lt"/>
                <a:ea typeface="+mn-ea"/>
                <a:cs typeface="+mn-cs"/>
              </a:defRPr>
            </a:lvl9pPr>
          </a:lstStyle>
          <a:p>
            <a:pPr algn="r"/>
            <a:r>
              <a:rPr lang="fr-FR" sz="1800" b="1" spc="224" dirty="0">
                <a:solidFill>
                  <a:schemeClr val="tx1">
                    <a:alpha val="50000"/>
                  </a:schemeClr>
                </a:solidFill>
                <a:latin typeface="+mj-lt"/>
              </a:rPr>
              <a:t>Survey on EFAC &amp; IFAA</a:t>
            </a:r>
          </a:p>
        </p:txBody>
      </p:sp>
      <p:graphicFrame>
        <p:nvGraphicFramePr>
          <p:cNvPr id="10" name="Espace réservé pour une image  9"/>
          <p:cNvGraphicFramePr>
            <a:graphicFrameLocks/>
          </p:cNvGraphicFramePr>
          <p:nvPr>
            <p:extLst>
              <p:ext uri="{D42A27DB-BD31-4B8C-83A1-F6EECF244321}">
                <p14:modId xmlns:p14="http://schemas.microsoft.com/office/powerpoint/2010/main" val="481079027"/>
              </p:ext>
            </p:extLst>
          </p:nvPr>
        </p:nvGraphicFramePr>
        <p:xfrm>
          <a:off x="2011609" y="2385997"/>
          <a:ext cx="4323129" cy="42112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160618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43B20749-5BE3-3344-8863-AA32E183BC51}"/>
              </a:ext>
            </a:extLst>
          </p:cNvPr>
          <p:cNvSpPr>
            <a:spLocks noGrp="1"/>
          </p:cNvSpPr>
          <p:nvPr>
            <p:ph type="pic" sz="quarter" idx="18"/>
          </p:nvPr>
        </p:nvSpPr>
        <p:spPr>
          <a:xfrm>
            <a:off x="2095710" y="991791"/>
            <a:ext cx="6968932" cy="5866210"/>
          </a:xfrm>
        </p:spPr>
      </p:sp>
      <p:pic>
        <p:nvPicPr>
          <p:cNvPr id="7" name="Image 6">
            <a:extLst>
              <a:ext uri="{FF2B5EF4-FFF2-40B4-BE49-F238E27FC236}">
                <a16:creationId xmlns:a16="http://schemas.microsoft.com/office/drawing/2014/main" id="{965801B0-5A90-464C-A9CE-426D0342FA53}"/>
              </a:ext>
            </a:extLst>
          </p:cNvPr>
          <p:cNvPicPr>
            <a:picLocks noChangeAspect="1"/>
          </p:cNvPicPr>
          <p:nvPr/>
        </p:nvPicPr>
        <p:blipFill>
          <a:blip r:embed="rId2"/>
          <a:stretch>
            <a:fillRect/>
          </a:stretch>
        </p:blipFill>
        <p:spPr>
          <a:xfrm>
            <a:off x="6334738" y="857251"/>
            <a:ext cx="2729904" cy="1528746"/>
          </a:xfrm>
          <a:prstGeom prst="rect">
            <a:avLst/>
          </a:prstGeom>
        </p:spPr>
      </p:pic>
      <p:sp>
        <p:nvSpPr>
          <p:cNvPr id="2" name="Номер слайда 1"/>
          <p:cNvSpPr>
            <a:spLocks noGrp="1"/>
          </p:cNvSpPr>
          <p:nvPr>
            <p:ph type="sldNum" sz="quarter" idx="4"/>
          </p:nvPr>
        </p:nvSpPr>
        <p:spPr/>
        <p:txBody>
          <a:bodyPr/>
          <a:lstStyle/>
          <a:p>
            <a:fld id="{D8D877B3-D348-4611-9BDB-C5374591D951}" type="slidenum">
              <a:rPr lang="en-US" smtClean="0"/>
              <a:pPr/>
              <a:t>19</a:t>
            </a:fld>
            <a:endParaRPr lang="en-US" dirty="0"/>
          </a:p>
        </p:txBody>
      </p:sp>
      <p:sp>
        <p:nvSpPr>
          <p:cNvPr id="6" name="Текст 5"/>
          <p:cNvSpPr>
            <a:spLocks noGrp="1"/>
          </p:cNvSpPr>
          <p:nvPr>
            <p:ph type="body" sz="quarter" idx="52"/>
          </p:nvPr>
        </p:nvSpPr>
        <p:spPr>
          <a:xfrm>
            <a:off x="801182" y="1597784"/>
            <a:ext cx="6147081" cy="607080"/>
          </a:xfrm>
        </p:spPr>
        <p:txBody>
          <a:bodyPr>
            <a:noAutofit/>
          </a:bodyPr>
          <a:lstStyle/>
          <a:p>
            <a:r>
              <a:rPr lang="en-GB" sz="2000" b="1" dirty="0"/>
              <a:t>Questions from National Societies on IFAA</a:t>
            </a:r>
            <a:endParaRPr lang="fr-FR" sz="2000" b="1" dirty="0"/>
          </a:p>
        </p:txBody>
      </p:sp>
      <p:cxnSp>
        <p:nvCxnSpPr>
          <p:cNvPr id="37" name="Прямая соединительная линия 36"/>
          <p:cNvCxnSpPr/>
          <p:nvPr/>
        </p:nvCxnSpPr>
        <p:spPr>
          <a:xfrm>
            <a:off x="8582360" y="991791"/>
            <a:ext cx="0" cy="271463"/>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ый треугольник 10"/>
          <p:cNvSpPr/>
          <p:nvPr/>
        </p:nvSpPr>
        <p:spPr bwMode="auto">
          <a:xfrm flipH="1">
            <a:off x="8392737" y="5188744"/>
            <a:ext cx="751263" cy="812006"/>
          </a:xfrm>
          <a:prstGeom prst="rtTriangle">
            <a:avLst/>
          </a:prstGeom>
          <a:solidFill>
            <a:srgbClr val="FF0000"/>
          </a:solidFill>
          <a:ln>
            <a:noFill/>
          </a:ln>
        </p:spPr>
        <p:txBody>
          <a:bodyPr vert="horz" wrap="square" lIns="68580" tIns="34290" rIns="68580" bIns="34290" numCol="1" rtlCol="0" anchor="t" anchorCtr="0" compatLnSpc="1">
            <a:prstTxWarp prst="textNoShape">
              <a:avLst/>
            </a:prstTxWarp>
          </a:bodyPr>
          <a:lstStyle/>
          <a:p>
            <a:pPr algn="ctr"/>
            <a:endParaRPr lang="en-US" dirty="0"/>
          </a:p>
        </p:txBody>
      </p:sp>
      <p:sp>
        <p:nvSpPr>
          <p:cNvPr id="12" name="Espace réservé du texte 4">
            <a:extLst>
              <a:ext uri="{FF2B5EF4-FFF2-40B4-BE49-F238E27FC236}">
                <a16:creationId xmlns:a16="http://schemas.microsoft.com/office/drawing/2014/main" id="{6E0E23E3-CDC5-2748-98D1-FC80FE0E4AC1}"/>
              </a:ext>
            </a:extLst>
          </p:cNvPr>
          <p:cNvSpPr txBox="1">
            <a:spLocks/>
          </p:cNvSpPr>
          <p:nvPr/>
        </p:nvSpPr>
        <p:spPr>
          <a:xfrm>
            <a:off x="155458" y="1804937"/>
            <a:ext cx="356951" cy="3771900"/>
          </a:xfrm>
          <a:prstGeom prst="rect">
            <a:avLst/>
          </a:prstGeom>
        </p:spPr>
        <p:txBody>
          <a:bodyPr vert="vert270"/>
          <a:lstStyle>
            <a:lvl1pPr marL="0" marR="0" indent="0" algn="l" defTabSz="906876" rtl="0" eaLnBrk="1" fontAlgn="auto" latinLnBrk="0" hangingPunct="1">
              <a:lnSpc>
                <a:spcPct val="100000"/>
              </a:lnSpc>
              <a:spcBef>
                <a:spcPts val="496"/>
              </a:spcBef>
              <a:spcAft>
                <a:spcPts val="0"/>
              </a:spcAft>
              <a:buClrTx/>
              <a:buSzPct val="100000"/>
              <a:buFontTx/>
              <a:buNone/>
              <a:tabLst/>
              <a:defRPr sz="1000" b="0" kern="1200">
                <a:solidFill>
                  <a:schemeClr val="tx1"/>
                </a:solidFill>
                <a:latin typeface="+mn-lt"/>
                <a:ea typeface="+mn-ea"/>
                <a:cs typeface="+mn-cs"/>
              </a:defRPr>
            </a:lvl1pPr>
            <a:lvl2pPr marL="0" indent="0" algn="l" defTabSz="447247" rtl="0" eaLnBrk="1" latinLnBrk="0" hangingPunct="1">
              <a:lnSpc>
                <a:spcPct val="100000"/>
              </a:lnSpc>
              <a:spcBef>
                <a:spcPts val="496"/>
              </a:spcBef>
              <a:buSzPct val="100000"/>
              <a:buFontTx/>
              <a:buNone/>
              <a:defRPr sz="2800"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447247" rtl="0" eaLnBrk="1" latinLnBrk="0" hangingPunct="1">
              <a:lnSpc>
                <a:spcPct val="150000"/>
              </a:lnSpc>
              <a:spcBef>
                <a:spcPts val="496"/>
              </a:spcBef>
              <a:buSzPct val="100000"/>
              <a:buFontTx/>
              <a:buNone/>
              <a:defRPr sz="1003" kern="1200" baseline="0">
                <a:solidFill>
                  <a:schemeClr val="tx1">
                    <a:lumMod val="95000"/>
                    <a:lumOff val="5000"/>
                  </a:schemeClr>
                </a:solidFill>
                <a:latin typeface="+mn-lt"/>
                <a:ea typeface="+mn-ea"/>
                <a:cs typeface="+mn-cs"/>
              </a:defRPr>
            </a:lvl3pPr>
            <a:lvl4pPr marL="0" indent="0" algn="l" defTabSz="906876" rtl="0" eaLnBrk="1" latinLnBrk="0" hangingPunct="1">
              <a:lnSpc>
                <a:spcPct val="100000"/>
              </a:lnSpc>
              <a:spcBef>
                <a:spcPts val="496"/>
              </a:spcBef>
              <a:buSzPct val="100000"/>
              <a:buFontTx/>
              <a:buNone/>
              <a:defRPr sz="1800" b="1" kern="1200">
                <a:solidFill>
                  <a:schemeClr val="tx1"/>
                </a:solidFill>
                <a:latin typeface="+mj-lt"/>
                <a:ea typeface="Open Sans" panose="020B0606030504020204" pitchFamily="34" charset="0"/>
                <a:cs typeface="Open Sans" panose="020B0606030504020204" pitchFamily="34" charset="0"/>
              </a:defRPr>
            </a:lvl4pPr>
            <a:lvl5pPr marL="0" indent="0" algn="l" defTabSz="906876" rtl="0" eaLnBrk="1" latinLnBrk="0" hangingPunct="1">
              <a:lnSpc>
                <a:spcPct val="100000"/>
              </a:lnSpc>
              <a:spcBef>
                <a:spcPts val="496"/>
              </a:spcBef>
              <a:buSzPct val="100000"/>
              <a:buFontTx/>
              <a:buNone/>
              <a:defRPr sz="1200"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906876" rtl="0" eaLnBrk="1" latinLnBrk="0" hangingPunct="1">
              <a:lnSpc>
                <a:spcPct val="100000"/>
              </a:lnSpc>
              <a:spcBef>
                <a:spcPts val="496"/>
              </a:spcBef>
              <a:buFontTx/>
              <a:buNone/>
              <a:defRPr sz="900" b="0" kern="1200">
                <a:solidFill>
                  <a:schemeClr val="tx1">
                    <a:alpha val="70000"/>
                  </a:schemeClr>
                </a:solidFill>
                <a:latin typeface="+mn-lt"/>
                <a:ea typeface="+mn-ea"/>
                <a:cs typeface="+mn-cs"/>
              </a:defRPr>
            </a:lvl6pPr>
            <a:lvl7pPr marL="0" indent="0" algn="l" defTabSz="906876" rtl="0" eaLnBrk="1" latinLnBrk="0" hangingPunct="1">
              <a:lnSpc>
                <a:spcPct val="100000"/>
              </a:lnSpc>
              <a:spcBef>
                <a:spcPts val="496"/>
              </a:spcBef>
              <a:buFontTx/>
              <a:buNone/>
              <a:defRPr sz="800" b="0" kern="1200" baseline="0">
                <a:solidFill>
                  <a:schemeClr val="tx1">
                    <a:alpha val="50000"/>
                  </a:schemeClr>
                </a:solidFill>
                <a:latin typeface="+mn-lt"/>
                <a:ea typeface="+mn-ea"/>
                <a:cs typeface="+mn-cs"/>
              </a:defRPr>
            </a:lvl7pPr>
            <a:lvl8pPr marL="0" marR="0" indent="0" algn="l" defTabSz="906876" rtl="0" eaLnBrk="1" fontAlgn="auto" latinLnBrk="0" hangingPunct="1">
              <a:lnSpc>
                <a:spcPct val="90000"/>
              </a:lnSpc>
              <a:spcBef>
                <a:spcPts val="496"/>
              </a:spcBef>
              <a:spcAft>
                <a:spcPts val="0"/>
              </a:spcAft>
              <a:buClrTx/>
              <a:buSzTx/>
              <a:buFontTx/>
              <a:buNone/>
              <a:tabLst/>
              <a:defRPr sz="802" b="1" kern="1200">
                <a:solidFill>
                  <a:schemeClr val="tx1">
                    <a:lumMod val="75000"/>
                    <a:lumOff val="25000"/>
                  </a:schemeClr>
                </a:solidFill>
                <a:latin typeface="+mn-lt"/>
                <a:ea typeface="+mn-ea"/>
                <a:cs typeface="+mn-cs"/>
              </a:defRPr>
            </a:lvl8pPr>
            <a:lvl9pPr marL="179058" indent="0" algn="l" defTabSz="906876" rtl="0" eaLnBrk="1" latinLnBrk="0" hangingPunct="1">
              <a:lnSpc>
                <a:spcPct val="90000"/>
              </a:lnSpc>
              <a:spcBef>
                <a:spcPts val="496"/>
              </a:spcBef>
              <a:buFont typeface="Arial" panose="020B0604020202020204" pitchFamily="34" charset="0"/>
              <a:buNone/>
              <a:defRPr sz="1785" kern="1200">
                <a:solidFill>
                  <a:schemeClr val="tx1"/>
                </a:solidFill>
                <a:latin typeface="+mn-lt"/>
                <a:ea typeface="+mn-ea"/>
                <a:cs typeface="+mn-cs"/>
              </a:defRPr>
            </a:lvl9pPr>
          </a:lstStyle>
          <a:p>
            <a:pPr algn="r"/>
            <a:r>
              <a:rPr lang="fr-FR" sz="1800" b="1" spc="224" dirty="0">
                <a:solidFill>
                  <a:schemeClr val="tx1">
                    <a:alpha val="50000"/>
                  </a:schemeClr>
                </a:solidFill>
                <a:latin typeface="+mj-lt"/>
              </a:rPr>
              <a:t>Survey on EFAC &amp; IFAA</a:t>
            </a:r>
          </a:p>
        </p:txBody>
      </p:sp>
      <p:sp>
        <p:nvSpPr>
          <p:cNvPr id="9" name="ZoneTexte 8">
            <a:extLst>
              <a:ext uri="{FF2B5EF4-FFF2-40B4-BE49-F238E27FC236}">
                <a16:creationId xmlns:a16="http://schemas.microsoft.com/office/drawing/2014/main" id="{A177AA01-6EDE-D949-B3DF-EB5D95C7E41F}"/>
              </a:ext>
            </a:extLst>
          </p:cNvPr>
          <p:cNvSpPr txBox="1"/>
          <p:nvPr/>
        </p:nvSpPr>
        <p:spPr>
          <a:xfrm>
            <a:off x="782327" y="2346856"/>
            <a:ext cx="7603667" cy="3416320"/>
          </a:xfrm>
          <a:prstGeom prst="rect">
            <a:avLst/>
          </a:prstGeom>
          <a:noFill/>
        </p:spPr>
        <p:txBody>
          <a:bodyPr wrap="square" rtlCol="0">
            <a:spAutoFit/>
          </a:bodyPr>
          <a:lstStyle/>
          <a:p>
            <a:pPr marL="285750" lvl="0" indent="-285750">
              <a:buFont typeface="Wingdings" panose="05000000000000000000" pitchFamily="2" charset="2"/>
              <a:buChar char="§"/>
            </a:pPr>
            <a:r>
              <a:rPr lang="en-GB" dirty="0"/>
              <a:t>“IFAA recognition by governments”</a:t>
            </a:r>
          </a:p>
          <a:p>
            <a:pPr marL="285750" lvl="0" indent="-285750">
              <a:buFont typeface="Wingdings" panose="05000000000000000000" pitchFamily="2" charset="2"/>
              <a:buChar char="§"/>
            </a:pPr>
            <a:endParaRPr lang="fr-FR" dirty="0"/>
          </a:p>
          <a:p>
            <a:pPr marL="285750" lvl="0" indent="-285750">
              <a:buFont typeface="Wingdings" panose="05000000000000000000" pitchFamily="2" charset="2"/>
              <a:buChar char="§"/>
            </a:pPr>
            <a:r>
              <a:rPr lang="en-GB" dirty="0"/>
              <a:t>“IFAA process and application”</a:t>
            </a:r>
          </a:p>
          <a:p>
            <a:pPr lvl="0"/>
            <a:endParaRPr lang="fr-FR" dirty="0"/>
          </a:p>
          <a:p>
            <a:pPr marL="285750" lvl="0" indent="-285750">
              <a:buFont typeface="Wingdings" panose="05000000000000000000" pitchFamily="2" charset="2"/>
              <a:buChar char="§"/>
            </a:pPr>
            <a:r>
              <a:rPr lang="en-GB" dirty="0"/>
              <a:t>“We still can not imagine anything specific about IFAA. A closer information for what is good and how it is used, would be great!” [colleague has been referred to IFAA factsheet]</a:t>
            </a:r>
          </a:p>
          <a:p>
            <a:pPr lvl="0"/>
            <a:endParaRPr lang="fr-FR" dirty="0"/>
          </a:p>
          <a:p>
            <a:pPr marL="285750" lvl="0" indent="-285750">
              <a:buFont typeface="Wingdings" panose="05000000000000000000" pitchFamily="2" charset="2"/>
              <a:buChar char="§"/>
            </a:pPr>
            <a:r>
              <a:rPr lang="en-GB" dirty="0"/>
              <a:t>“Could you already make a statement about the cost of certification?”</a:t>
            </a:r>
          </a:p>
          <a:p>
            <a:pPr lvl="0"/>
            <a:endParaRPr lang="fr-FR" dirty="0"/>
          </a:p>
          <a:p>
            <a:pPr marL="285750" lvl="0" indent="-285750">
              <a:buFont typeface="Wingdings" panose="05000000000000000000" pitchFamily="2" charset="2"/>
              <a:buChar char="§"/>
            </a:pPr>
            <a:r>
              <a:rPr lang="en-GB" dirty="0"/>
              <a:t>“Many questions but we only speak Russian”</a:t>
            </a:r>
            <a:endParaRPr lang="fr-FR" dirty="0"/>
          </a:p>
          <a:p>
            <a:endParaRPr lang="en-GB" b="1" dirty="0">
              <a:solidFill>
                <a:srgbClr val="E32219"/>
              </a:solidFill>
            </a:endParaRPr>
          </a:p>
        </p:txBody>
      </p:sp>
    </p:spTree>
    <p:extLst>
      <p:ext uri="{BB962C8B-B14F-4D97-AF65-F5344CB8AC3E}">
        <p14:creationId xmlns:p14="http://schemas.microsoft.com/office/powerpoint/2010/main" val="303400238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236A5F9-6EBC-A24E-A253-37B5916D1C9D}"/>
              </a:ext>
            </a:extLst>
          </p:cNvPr>
          <p:cNvSpPr>
            <a:spLocks noGrp="1"/>
          </p:cNvSpPr>
          <p:nvPr>
            <p:ph type="ctrTitle"/>
          </p:nvPr>
        </p:nvSpPr>
        <p:spPr/>
        <p:txBody>
          <a:bodyPr/>
          <a:lstStyle/>
          <a:p>
            <a:r>
              <a:rPr lang="en-US" sz="2400" dirty="0"/>
              <a:t>Global First Aid Reference Centre</a:t>
            </a:r>
            <a:br>
              <a:rPr lang="en-US" sz="2400" dirty="0"/>
            </a:br>
            <a:r>
              <a:rPr lang="en-US" sz="2400" dirty="0"/>
              <a:t>Main Objectives and Activities</a:t>
            </a:r>
            <a:endParaRPr lang="fr-FR" dirty="0"/>
          </a:p>
        </p:txBody>
      </p:sp>
      <p:pic>
        <p:nvPicPr>
          <p:cNvPr id="6" name="Image 5">
            <a:extLst>
              <a:ext uri="{FF2B5EF4-FFF2-40B4-BE49-F238E27FC236}">
                <a16:creationId xmlns:a16="http://schemas.microsoft.com/office/drawing/2014/main" id="{D458B986-899B-3D47-BCF8-FF2636313E0C}"/>
              </a:ext>
            </a:extLst>
          </p:cNvPr>
          <p:cNvPicPr>
            <a:picLocks noChangeAspect="1"/>
          </p:cNvPicPr>
          <p:nvPr/>
        </p:nvPicPr>
        <p:blipFill rotWithShape="1">
          <a:blip r:embed="rId2"/>
          <a:srcRect b="7567"/>
          <a:stretch/>
        </p:blipFill>
        <p:spPr>
          <a:xfrm>
            <a:off x="1547664" y="3861048"/>
            <a:ext cx="6782144" cy="2304256"/>
          </a:xfrm>
          <a:prstGeom prst="rect">
            <a:avLst/>
          </a:prstGeom>
        </p:spPr>
      </p:pic>
    </p:spTree>
    <p:extLst>
      <p:ext uri="{BB962C8B-B14F-4D97-AF65-F5344CB8AC3E}">
        <p14:creationId xmlns:p14="http://schemas.microsoft.com/office/powerpoint/2010/main" val="46185966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Рисунок 3"/>
          <p:cNvSpPr>
            <a:spLocks noGrp="1"/>
          </p:cNvSpPr>
          <p:nvPr>
            <p:ph type="pic" sz="quarter" idx="42"/>
          </p:nvPr>
        </p:nvSpPr>
        <p:spPr>
          <a:xfrm>
            <a:off x="3508581" y="901700"/>
            <a:ext cx="2900177" cy="5765801"/>
          </a:xfrm>
        </p:spPr>
      </p:sp>
      <p:sp>
        <p:nvSpPr>
          <p:cNvPr id="6" name="Рисунок 5"/>
          <p:cNvSpPr>
            <a:spLocks noGrp="1"/>
          </p:cNvSpPr>
          <p:nvPr>
            <p:ph type="pic" sz="quarter" idx="43"/>
          </p:nvPr>
        </p:nvSpPr>
        <p:spPr/>
      </p:sp>
      <p:pic>
        <p:nvPicPr>
          <p:cNvPr id="9" name="Espace réservé pour une image  8"/>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5568" r="5568"/>
          <a:stretch>
            <a:fillRect/>
          </a:stretch>
        </p:blipFill>
        <p:spPr/>
      </p:pic>
      <p:sp>
        <p:nvSpPr>
          <p:cNvPr id="3" name="Номер слайда 2"/>
          <p:cNvSpPr>
            <a:spLocks noGrp="1"/>
          </p:cNvSpPr>
          <p:nvPr>
            <p:ph type="sldNum" sz="quarter" idx="4"/>
          </p:nvPr>
        </p:nvSpPr>
        <p:spPr/>
        <p:txBody>
          <a:bodyPr/>
          <a:lstStyle/>
          <a:p>
            <a:fld id="{D8D877B3-D348-4611-9BDB-C5374591D951}" type="slidenum">
              <a:rPr lang="en-US" smtClean="0">
                <a:solidFill>
                  <a:srgbClr val="000000">
                    <a:alpha val="50000"/>
                  </a:srgbClr>
                </a:solidFill>
              </a:rPr>
              <a:pPr/>
              <a:t>20</a:t>
            </a:fld>
            <a:endParaRPr lang="en-US" dirty="0">
              <a:solidFill>
                <a:srgbClr val="000000">
                  <a:alpha val="50000"/>
                </a:srgbClr>
              </a:solidFill>
            </a:endParaRPr>
          </a:p>
        </p:txBody>
      </p:sp>
      <p:sp>
        <p:nvSpPr>
          <p:cNvPr id="30" name="Текст 29"/>
          <p:cNvSpPr>
            <a:spLocks noGrp="1"/>
          </p:cNvSpPr>
          <p:nvPr>
            <p:ph type="body" sz="quarter" idx="40"/>
          </p:nvPr>
        </p:nvSpPr>
        <p:spPr>
          <a:xfrm>
            <a:off x="6998835" y="942592"/>
            <a:ext cx="1622651" cy="741293"/>
          </a:xfrm>
        </p:spPr>
        <p:txBody>
          <a:bodyPr/>
          <a:lstStyle/>
          <a:p>
            <a:r>
              <a:rPr lang="en-US" sz="1800" dirty="0"/>
              <a:t>Projects</a:t>
            </a:r>
          </a:p>
          <a:p>
            <a:endParaRPr lang="en-US" dirty="0"/>
          </a:p>
        </p:txBody>
      </p:sp>
      <p:sp>
        <p:nvSpPr>
          <p:cNvPr id="12" name="Текст 11"/>
          <p:cNvSpPr>
            <a:spLocks noGrp="1"/>
          </p:cNvSpPr>
          <p:nvPr>
            <p:ph type="body" sz="quarter" idx="53"/>
          </p:nvPr>
        </p:nvSpPr>
        <p:spPr/>
        <p:txBody>
          <a:bodyPr/>
          <a:lstStyle/>
          <a:p>
            <a:r>
              <a:rPr lang="en-US" dirty="0"/>
              <a:t>What is effective first aid education ?</a:t>
            </a:r>
          </a:p>
        </p:txBody>
      </p:sp>
      <p:sp>
        <p:nvSpPr>
          <p:cNvPr id="13" name="Заголовок 12"/>
          <p:cNvSpPr>
            <a:spLocks noGrp="1"/>
          </p:cNvSpPr>
          <p:nvPr>
            <p:ph type="title"/>
          </p:nvPr>
        </p:nvSpPr>
        <p:spPr>
          <a:xfrm>
            <a:off x="93518" y="2192716"/>
            <a:ext cx="2318690" cy="2037422"/>
          </a:xfrm>
        </p:spPr>
        <p:txBody>
          <a:bodyPr/>
          <a:lstStyle/>
          <a:p>
            <a:r>
              <a:rPr lang="en-US" sz="3600" dirty="0"/>
              <a:t>Research First Aid </a:t>
            </a:r>
            <a:r>
              <a:rPr lang="en-US" sz="3600" dirty="0">
                <a:solidFill>
                  <a:srgbClr val="FF0000"/>
                </a:solidFill>
              </a:rPr>
              <a:t>Education</a:t>
            </a:r>
          </a:p>
        </p:txBody>
      </p:sp>
      <p:sp>
        <p:nvSpPr>
          <p:cNvPr id="19" name="Заголовок 12"/>
          <p:cNvSpPr txBox="1">
            <a:spLocks/>
          </p:cNvSpPr>
          <p:nvPr/>
        </p:nvSpPr>
        <p:spPr>
          <a:xfrm rot="18918612">
            <a:off x="3477273" y="2849859"/>
            <a:ext cx="3172770" cy="1065013"/>
          </a:xfrm>
          <a:prstGeom prst="rect">
            <a:avLst/>
          </a:prstGeom>
        </p:spPr>
        <p:txBody>
          <a:bodyPr vert="horz" lIns="0" tIns="0" rIns="0" bIns="0" rtlCol="0" anchor="t" anchorCtr="0">
            <a:noAutofit/>
          </a:bodyPr>
          <a:lstStyle>
            <a:lvl1pPr algn="l" defTabSz="906876" rtl="0" eaLnBrk="1" latinLnBrk="0" hangingPunct="1">
              <a:lnSpc>
                <a:spcPct val="70000"/>
              </a:lnSpc>
              <a:spcBef>
                <a:spcPct val="0"/>
              </a:spcBef>
              <a:buNone/>
              <a:defRPr sz="5400" b="1" kern="100" spc="0" baseline="0">
                <a:solidFill>
                  <a:schemeClr val="tx1"/>
                </a:solidFill>
                <a:latin typeface="+mj-lt"/>
                <a:ea typeface="+mj-ea"/>
                <a:cs typeface="+mj-cs"/>
              </a:defRPr>
            </a:lvl1pPr>
          </a:lstStyle>
          <a:p>
            <a:r>
              <a:rPr lang="en-US" sz="3600" dirty="0">
                <a:solidFill>
                  <a:srgbClr val="000000"/>
                </a:solidFill>
              </a:rPr>
              <a:t>Mapping and </a:t>
            </a:r>
            <a:r>
              <a:rPr lang="en-US" sz="3600" dirty="0">
                <a:solidFill>
                  <a:srgbClr val="FF0000"/>
                </a:solidFill>
              </a:rPr>
              <a:t>surveys</a:t>
            </a:r>
          </a:p>
        </p:txBody>
      </p:sp>
      <p:sp>
        <p:nvSpPr>
          <p:cNvPr id="20" name="Заголовок 12"/>
          <p:cNvSpPr txBox="1">
            <a:spLocks/>
          </p:cNvSpPr>
          <p:nvPr/>
        </p:nvSpPr>
        <p:spPr>
          <a:xfrm rot="18935686">
            <a:off x="4799683" y="4243562"/>
            <a:ext cx="2176841" cy="532506"/>
          </a:xfrm>
          <a:prstGeom prst="rect">
            <a:avLst/>
          </a:prstGeom>
        </p:spPr>
        <p:txBody>
          <a:bodyPr vert="horz" lIns="0" tIns="0" rIns="0" bIns="0" rtlCol="0" anchor="t" anchorCtr="0">
            <a:noAutofit/>
          </a:bodyPr>
          <a:lstStyle>
            <a:lvl1pPr algn="l" defTabSz="906876" rtl="0" eaLnBrk="1" latinLnBrk="0" hangingPunct="1">
              <a:lnSpc>
                <a:spcPct val="70000"/>
              </a:lnSpc>
              <a:spcBef>
                <a:spcPct val="0"/>
              </a:spcBef>
              <a:buNone/>
              <a:defRPr sz="5400" b="1" kern="100" spc="0" baseline="0">
                <a:solidFill>
                  <a:schemeClr val="tx1"/>
                </a:solidFill>
                <a:latin typeface="+mj-lt"/>
                <a:ea typeface="+mj-ea"/>
                <a:cs typeface="+mj-cs"/>
              </a:defRPr>
            </a:lvl1pPr>
          </a:lstStyle>
          <a:p>
            <a:r>
              <a:rPr lang="en-US" sz="1500" dirty="0">
                <a:solidFill>
                  <a:srgbClr val="000000"/>
                </a:solidFill>
              </a:rPr>
              <a:t>Define an outcome </a:t>
            </a:r>
            <a:r>
              <a:rPr lang="en-US" sz="1500" dirty="0" err="1">
                <a:solidFill>
                  <a:srgbClr val="FF0000"/>
                </a:solidFill>
              </a:rPr>
              <a:t>measurment</a:t>
            </a:r>
            <a:endParaRPr lang="en-US" sz="1500" dirty="0">
              <a:solidFill>
                <a:srgbClr val="FF0000"/>
              </a:solidFill>
            </a:endParaRPr>
          </a:p>
        </p:txBody>
      </p:sp>
      <p:sp>
        <p:nvSpPr>
          <p:cNvPr id="21" name="Заголовок 12"/>
          <p:cNvSpPr txBox="1">
            <a:spLocks/>
          </p:cNvSpPr>
          <p:nvPr/>
        </p:nvSpPr>
        <p:spPr>
          <a:xfrm rot="18918612">
            <a:off x="6422056" y="3025496"/>
            <a:ext cx="3172770" cy="1065013"/>
          </a:xfrm>
          <a:prstGeom prst="rect">
            <a:avLst/>
          </a:prstGeom>
        </p:spPr>
        <p:txBody>
          <a:bodyPr vert="horz" lIns="0" tIns="0" rIns="0" bIns="0" rtlCol="0" anchor="t" anchorCtr="0">
            <a:noAutofit/>
          </a:bodyPr>
          <a:lstStyle>
            <a:lvl1pPr algn="l" defTabSz="906876" rtl="0" eaLnBrk="1" latinLnBrk="0" hangingPunct="1">
              <a:lnSpc>
                <a:spcPct val="70000"/>
              </a:lnSpc>
              <a:spcBef>
                <a:spcPct val="0"/>
              </a:spcBef>
              <a:buNone/>
              <a:defRPr sz="5400" b="1" kern="100" spc="0" baseline="0">
                <a:solidFill>
                  <a:schemeClr val="tx1"/>
                </a:solidFill>
                <a:latin typeface="+mj-lt"/>
                <a:ea typeface="+mj-ea"/>
                <a:cs typeface="+mj-cs"/>
              </a:defRPr>
            </a:lvl1pPr>
          </a:lstStyle>
          <a:p>
            <a:r>
              <a:rPr lang="en-US" sz="3600" dirty="0">
                <a:solidFill>
                  <a:srgbClr val="000000"/>
                </a:solidFill>
              </a:rPr>
              <a:t>Creating a </a:t>
            </a:r>
            <a:r>
              <a:rPr lang="en-US" sz="3600" dirty="0">
                <a:solidFill>
                  <a:srgbClr val="FF0000"/>
                </a:solidFill>
              </a:rPr>
              <a:t>user guide</a:t>
            </a:r>
          </a:p>
        </p:txBody>
      </p:sp>
      <p:pic>
        <p:nvPicPr>
          <p:cNvPr id="3074" name="Picture 2" descr="C:\Users\boucifs\Pictures\livres signatures\Guidelines englis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98696">
            <a:off x="344376" y="3621356"/>
            <a:ext cx="969736" cy="136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13924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8"/>
          </p:nvPr>
        </p:nvSpPr>
        <p:spPr>
          <a:xfrm>
            <a:off x="2095710" y="938847"/>
            <a:ext cx="6982468" cy="5919154"/>
          </a:xfrm>
        </p:spPr>
      </p:sp>
      <p:sp>
        <p:nvSpPr>
          <p:cNvPr id="3" name="Espace réservé du numéro de diapositive 2"/>
          <p:cNvSpPr>
            <a:spLocks noGrp="1"/>
          </p:cNvSpPr>
          <p:nvPr>
            <p:ph type="sldNum" sz="quarter" idx="4"/>
          </p:nvPr>
        </p:nvSpPr>
        <p:spPr/>
        <p:txBody>
          <a:bodyPr/>
          <a:lstStyle/>
          <a:p>
            <a:fld id="{D8D877B3-D348-4611-9BDB-C5374591D951}" type="slidenum">
              <a:rPr lang="en-US" smtClean="0"/>
              <a:pPr/>
              <a:t>21</a:t>
            </a:fld>
            <a:endParaRPr lang="en-US" dirty="0"/>
          </a:p>
        </p:txBody>
      </p:sp>
      <p:sp>
        <p:nvSpPr>
          <p:cNvPr id="6" name="Titre 5"/>
          <p:cNvSpPr>
            <a:spLocks noGrp="1"/>
          </p:cNvSpPr>
          <p:nvPr>
            <p:ph type="title"/>
          </p:nvPr>
        </p:nvSpPr>
        <p:spPr>
          <a:xfrm>
            <a:off x="1250458" y="1051678"/>
            <a:ext cx="6037447" cy="563023"/>
          </a:xfrm>
        </p:spPr>
        <p:txBody>
          <a:bodyPr/>
          <a:lstStyle/>
          <a:p>
            <a:r>
              <a:rPr lang="fr-FR" dirty="0"/>
              <a:t>Our collaborations</a:t>
            </a:r>
          </a:p>
        </p:txBody>
      </p:sp>
      <p:sp>
        <p:nvSpPr>
          <p:cNvPr id="7" name="Espace réservé du texte 6"/>
          <p:cNvSpPr>
            <a:spLocks noGrp="1"/>
          </p:cNvSpPr>
          <p:nvPr>
            <p:ph type="body" sz="quarter" idx="52"/>
          </p:nvPr>
        </p:nvSpPr>
        <p:spPr>
          <a:xfrm>
            <a:off x="5619855" y="2113306"/>
            <a:ext cx="2152511" cy="614532"/>
          </a:xfrm>
        </p:spPr>
        <p:txBody>
          <a:bodyPr/>
          <a:lstStyle/>
          <a:p>
            <a:r>
              <a:rPr lang="fr-FR" i="1" dirty="0" err="1"/>
              <a:t>With</a:t>
            </a:r>
            <a:r>
              <a:rPr lang="fr-FR" i="1" dirty="0"/>
              <a:t> National </a:t>
            </a:r>
            <a:r>
              <a:rPr lang="fr-FR" i="1" dirty="0" err="1"/>
              <a:t>Societies</a:t>
            </a:r>
            <a:r>
              <a:rPr lang="fr-FR" i="1" dirty="0"/>
              <a:t> and RC </a:t>
            </a:r>
            <a:r>
              <a:rPr lang="fr-FR" i="1" dirty="0" err="1"/>
              <a:t>entities</a:t>
            </a:r>
            <a:endParaRPr lang="fr-FR" i="1" dirty="0"/>
          </a:p>
        </p:txBody>
      </p:sp>
      <p:sp>
        <p:nvSpPr>
          <p:cNvPr id="8" name="Espace réservé du texte 7"/>
          <p:cNvSpPr>
            <a:spLocks noGrp="1"/>
          </p:cNvSpPr>
          <p:nvPr>
            <p:ph type="body" sz="quarter" idx="38"/>
          </p:nvPr>
        </p:nvSpPr>
        <p:spPr>
          <a:xfrm>
            <a:off x="155457" y="1484784"/>
            <a:ext cx="5391281" cy="1442429"/>
          </a:xfrm>
        </p:spPr>
        <p:txBody>
          <a:bodyPr>
            <a:noAutofit/>
          </a:bodyPr>
          <a:lstStyle/>
          <a:p>
            <a:r>
              <a:rPr lang="fr-FR" sz="1600" b="1" dirty="0"/>
              <a:t>The objective </a:t>
            </a:r>
            <a:r>
              <a:rPr lang="fr-FR" sz="1600" b="1" dirty="0" err="1"/>
              <a:t>is</a:t>
            </a:r>
            <a:r>
              <a:rPr lang="fr-FR" sz="1600" b="1" dirty="0"/>
              <a:t> to </a:t>
            </a:r>
            <a:r>
              <a:rPr lang="fr-FR" sz="1600" b="1" dirty="0" err="1"/>
              <a:t>develop</a:t>
            </a:r>
            <a:r>
              <a:rPr lang="fr-FR" sz="1600" b="1" dirty="0"/>
              <a:t> a user guide to help first </a:t>
            </a:r>
            <a:r>
              <a:rPr lang="fr-FR" sz="1600" b="1" dirty="0" err="1"/>
              <a:t>aid</a:t>
            </a:r>
            <a:r>
              <a:rPr lang="fr-FR" sz="1600" b="1" dirty="0"/>
              <a:t> </a:t>
            </a:r>
            <a:r>
              <a:rPr lang="fr-FR" sz="1600" b="1" dirty="0" err="1"/>
              <a:t>programers</a:t>
            </a:r>
            <a:r>
              <a:rPr lang="fr-FR" sz="1600" b="1" dirty="0"/>
              <a:t> to </a:t>
            </a:r>
            <a:r>
              <a:rPr lang="fr-FR" sz="1600" b="1" dirty="0" err="1"/>
              <a:t>include</a:t>
            </a:r>
            <a:r>
              <a:rPr lang="fr-FR" sz="1600" b="1" dirty="0"/>
              <a:t> </a:t>
            </a:r>
            <a:r>
              <a:rPr lang="fr-FR" sz="1600" b="1" dirty="0" err="1"/>
              <a:t>research</a:t>
            </a:r>
            <a:r>
              <a:rPr lang="fr-FR" sz="1600" b="1" dirty="0"/>
              <a:t> in </a:t>
            </a:r>
            <a:r>
              <a:rPr lang="fr-FR" sz="1600" b="1" dirty="0" err="1"/>
              <a:t>their</a:t>
            </a:r>
            <a:r>
              <a:rPr lang="fr-FR" sz="1600" b="1" dirty="0"/>
              <a:t> </a:t>
            </a:r>
            <a:r>
              <a:rPr lang="fr-FR" sz="1600" b="1" dirty="0" err="1"/>
              <a:t>projects</a:t>
            </a:r>
            <a:r>
              <a:rPr lang="fr-FR" sz="1600" b="1" dirty="0"/>
              <a:t> and </a:t>
            </a:r>
            <a:r>
              <a:rPr lang="fr-FR" sz="1600" b="1" dirty="0" err="1"/>
              <a:t>measure</a:t>
            </a:r>
            <a:r>
              <a:rPr lang="fr-FR" sz="1600" b="1" dirty="0"/>
              <a:t> the </a:t>
            </a:r>
            <a:r>
              <a:rPr lang="fr-FR" sz="1600" b="1" dirty="0" err="1"/>
              <a:t>outcomes</a:t>
            </a:r>
            <a:r>
              <a:rPr lang="fr-FR" sz="1600" b="1" dirty="0"/>
              <a:t>. All of the </a:t>
            </a:r>
            <a:r>
              <a:rPr lang="fr-FR" sz="1600" b="1" dirty="0" err="1"/>
              <a:t>results</a:t>
            </a:r>
            <a:r>
              <a:rPr lang="fr-FR" sz="1600" b="1" dirty="0"/>
              <a:t> of </a:t>
            </a:r>
            <a:r>
              <a:rPr lang="fr-FR" sz="1600" b="1" dirty="0" err="1"/>
              <a:t>these</a:t>
            </a:r>
            <a:r>
              <a:rPr lang="fr-FR" sz="1600" b="1" dirty="0"/>
              <a:t> </a:t>
            </a:r>
            <a:r>
              <a:rPr lang="fr-FR" sz="1600" b="1" dirty="0" err="1"/>
              <a:t>activities</a:t>
            </a:r>
            <a:r>
              <a:rPr lang="fr-FR" sz="1600" b="1" dirty="0"/>
              <a:t> </a:t>
            </a:r>
            <a:r>
              <a:rPr lang="fr-FR" sz="1600" b="1" dirty="0" err="1"/>
              <a:t>will</a:t>
            </a:r>
            <a:r>
              <a:rPr lang="fr-FR" sz="1600" b="1" dirty="0"/>
              <a:t> </a:t>
            </a:r>
            <a:r>
              <a:rPr lang="fr-FR" sz="1600" b="1" dirty="0" err="1"/>
              <a:t>be</a:t>
            </a:r>
            <a:r>
              <a:rPr lang="fr-FR" sz="1600" b="1" dirty="0"/>
              <a:t> </a:t>
            </a:r>
            <a:r>
              <a:rPr lang="fr-FR" sz="1600" b="1" dirty="0" err="1"/>
              <a:t>used</a:t>
            </a:r>
            <a:r>
              <a:rPr lang="fr-FR" sz="1600" b="1" dirty="0"/>
              <a:t> in the International First Aid Guidelines</a:t>
            </a:r>
            <a:r>
              <a:rPr lang="fr-FR" sz="1600" dirty="0"/>
              <a:t>.</a:t>
            </a:r>
          </a:p>
        </p:txBody>
      </p:sp>
      <p:sp>
        <p:nvSpPr>
          <p:cNvPr id="9" name="Rectangle 8"/>
          <p:cNvSpPr/>
          <p:nvPr/>
        </p:nvSpPr>
        <p:spPr>
          <a:xfrm>
            <a:off x="155458" y="1127522"/>
            <a:ext cx="816945" cy="314049"/>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pic>
        <p:nvPicPr>
          <p:cNvPr id="1027" name="Picture 3" descr="D:\Logos partenaires\Croix-rouge-andor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1709" y="1940931"/>
            <a:ext cx="839341" cy="83934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Logos partenaires\FRUPCRF_logo baseline RV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706" y="1002416"/>
            <a:ext cx="2163326" cy="87831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Logos partenaires\BR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521" b="23370"/>
          <a:stretch/>
        </p:blipFill>
        <p:spPr bwMode="auto">
          <a:xfrm>
            <a:off x="6481192" y="3252721"/>
            <a:ext cx="1400807" cy="5220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Logos partenaires\Logo Evidence-based by CEBaP stempel_LARGE_rg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5663" y="4051115"/>
            <a:ext cx="1217945" cy="1099470"/>
          </a:xfrm>
          <a:prstGeom prst="rect">
            <a:avLst/>
          </a:prstGeom>
          <a:noFill/>
          <a:extLst>
            <a:ext uri="{909E8E84-426E-40DD-AFC4-6F175D3DCCD1}">
              <a14:hiddenFill xmlns:a14="http://schemas.microsoft.com/office/drawing/2010/main">
                <a:solidFill>
                  <a:srgbClr val="FFFFFF"/>
                </a:solidFill>
              </a14:hiddenFill>
            </a:ext>
          </a:extLst>
        </p:spPr>
      </p:pic>
      <p:sp>
        <p:nvSpPr>
          <p:cNvPr id="17" name="Espace réservé du texte 7"/>
          <p:cNvSpPr>
            <a:spLocks noGrp="1"/>
          </p:cNvSpPr>
          <p:nvPr>
            <p:ph type="body" sz="quarter" idx="38"/>
          </p:nvPr>
        </p:nvSpPr>
        <p:spPr>
          <a:xfrm>
            <a:off x="155457" y="3580422"/>
            <a:ext cx="6325735" cy="3160946"/>
          </a:xfrm>
        </p:spPr>
        <p:txBody>
          <a:bodyPr>
            <a:noAutofit/>
          </a:bodyPr>
          <a:lstStyle/>
          <a:p>
            <a:pPr marL="214313" indent="-214313">
              <a:buFont typeface="Symbol"/>
              <a:buChar char="Þ"/>
            </a:pPr>
            <a:r>
              <a:rPr lang="en-US" sz="1600" dirty="0"/>
              <a:t>La </a:t>
            </a:r>
            <a:r>
              <a:rPr lang="en-US" sz="1600" dirty="0" err="1"/>
              <a:t>Fondation</a:t>
            </a:r>
            <a:r>
              <a:rPr lang="en-US" sz="1600" dirty="0"/>
              <a:t> and Andorran Red Cross are part of our experiment to measure learners outcomes and finance the project</a:t>
            </a:r>
          </a:p>
          <a:p>
            <a:pPr marL="214313" indent="-214313">
              <a:buFont typeface="Symbol"/>
              <a:buChar char="Þ"/>
            </a:pPr>
            <a:r>
              <a:rPr lang="en-US" sz="1600" dirty="0"/>
              <a:t>British Red Cross is leading a global project on the outcomes measurement and testing performance of trainers</a:t>
            </a:r>
          </a:p>
          <a:p>
            <a:pPr marL="214313" indent="-214313">
              <a:buFont typeface="Symbol"/>
              <a:buChar char="Þ"/>
            </a:pPr>
            <a:r>
              <a:rPr lang="en-US" sz="1600" dirty="0" err="1"/>
              <a:t>CeBaP</a:t>
            </a:r>
            <a:r>
              <a:rPr lang="en-US" sz="1600" dirty="0"/>
              <a:t> is leading first aid evidence reviews and analyses paper which will be used for our global first aid programs</a:t>
            </a:r>
          </a:p>
          <a:p>
            <a:pPr marL="214313" indent="-214313">
              <a:buFont typeface="Symbol"/>
              <a:buChar char="Þ"/>
            </a:pPr>
            <a:r>
              <a:rPr lang="en-US" sz="1600" dirty="0"/>
              <a:t>We are active member of the Scientific Council of American Red Cross</a:t>
            </a:r>
          </a:p>
        </p:txBody>
      </p:sp>
      <p:pic>
        <p:nvPicPr>
          <p:cNvPr id="1033" name="Picture 9" descr="D:\Logos partenaires\Rode Krui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5178" y="4007585"/>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Logos partenaires\AR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1193" y="5419090"/>
            <a:ext cx="1507331" cy="500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39047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D8D877B3-D348-4611-9BDB-C5374591D951}" type="slidenum">
              <a:rPr lang="en-US" smtClean="0"/>
              <a:pPr/>
              <a:t>22</a:t>
            </a:fld>
            <a:endParaRPr lang="en-US" dirty="0"/>
          </a:p>
        </p:txBody>
      </p:sp>
      <p:sp>
        <p:nvSpPr>
          <p:cNvPr id="17" name="Текст 16"/>
          <p:cNvSpPr>
            <a:spLocks noGrp="1"/>
          </p:cNvSpPr>
          <p:nvPr>
            <p:ph type="body" sz="quarter" idx="40"/>
          </p:nvPr>
        </p:nvSpPr>
        <p:spPr>
          <a:xfrm>
            <a:off x="7200973" y="999627"/>
            <a:ext cx="1465490" cy="606582"/>
          </a:xfrm>
        </p:spPr>
        <p:txBody>
          <a:bodyPr/>
          <a:lstStyle/>
          <a:p>
            <a:pPr lvl="0"/>
            <a:r>
              <a:rPr lang="en-US" sz="1350" dirty="0"/>
              <a:t>OUR PROJECTS </a:t>
            </a:r>
          </a:p>
        </p:txBody>
      </p:sp>
      <p:sp>
        <p:nvSpPr>
          <p:cNvPr id="20" name="Текст 19"/>
          <p:cNvSpPr>
            <a:spLocks noGrp="1"/>
          </p:cNvSpPr>
          <p:nvPr>
            <p:ph type="body" sz="quarter" idx="46"/>
          </p:nvPr>
        </p:nvSpPr>
        <p:spPr>
          <a:xfrm>
            <a:off x="2195736" y="4250318"/>
            <a:ext cx="7128792" cy="330810"/>
          </a:xfrm>
        </p:spPr>
        <p:txBody>
          <a:bodyPr/>
          <a:lstStyle/>
          <a:p>
            <a:r>
              <a:rPr lang="en-US" sz="2000" b="1" dirty="0"/>
              <a:t>3 Red Cross Society of China </a:t>
            </a:r>
            <a:r>
              <a:rPr lang="en-US" sz="2000" b="1" dirty="0" err="1"/>
              <a:t>ToT</a:t>
            </a:r>
            <a:r>
              <a:rPr lang="en-US" sz="2000" b="1" dirty="0"/>
              <a:t>, </a:t>
            </a:r>
            <a:r>
              <a:rPr lang="en-US" sz="2000" b="1" dirty="0">
                <a:solidFill>
                  <a:srgbClr val="FF0000"/>
                </a:solidFill>
              </a:rPr>
              <a:t>March 2019 </a:t>
            </a:r>
            <a:endParaRPr lang="en-US" sz="2000" b="1" dirty="0"/>
          </a:p>
          <a:p>
            <a:r>
              <a:rPr lang="en-US" sz="2000" b="1" dirty="0"/>
              <a:t>Regional </a:t>
            </a:r>
            <a:r>
              <a:rPr lang="en-US" sz="2000" b="1" dirty="0" err="1"/>
              <a:t>ToT</a:t>
            </a:r>
            <a:r>
              <a:rPr lang="en-US" sz="2000" b="1" dirty="0"/>
              <a:t> in Asia-Pacific, Kuala-Lumpur </a:t>
            </a:r>
            <a:r>
              <a:rPr lang="en-US" sz="2000" b="1" dirty="0">
                <a:solidFill>
                  <a:srgbClr val="FF0000"/>
                </a:solidFill>
              </a:rPr>
              <a:t>July/August 2019</a:t>
            </a:r>
          </a:p>
          <a:p>
            <a:r>
              <a:rPr lang="en-US" sz="2000" b="1" dirty="0"/>
              <a:t>Regional </a:t>
            </a:r>
            <a:r>
              <a:rPr lang="en-US" sz="2000" b="1" dirty="0" err="1"/>
              <a:t>ToT</a:t>
            </a:r>
            <a:r>
              <a:rPr lang="en-US" sz="2000" b="1" dirty="0"/>
              <a:t> for Russian Speaking countries </a:t>
            </a:r>
            <a:r>
              <a:rPr lang="en-US" sz="2000" b="1" dirty="0">
                <a:solidFill>
                  <a:srgbClr val="FF0000"/>
                </a:solidFill>
              </a:rPr>
              <a:t>Dec 2019 </a:t>
            </a:r>
          </a:p>
        </p:txBody>
      </p:sp>
      <p:sp>
        <p:nvSpPr>
          <p:cNvPr id="19" name="Текст 18"/>
          <p:cNvSpPr>
            <a:spLocks noGrp="1"/>
          </p:cNvSpPr>
          <p:nvPr>
            <p:ph type="body" sz="quarter" idx="42"/>
          </p:nvPr>
        </p:nvSpPr>
        <p:spPr>
          <a:xfrm>
            <a:off x="71651" y="2454038"/>
            <a:ext cx="4860389" cy="2456597"/>
          </a:xfrm>
        </p:spPr>
        <p:txBody>
          <a:bodyPr/>
          <a:lstStyle/>
          <a:p>
            <a:r>
              <a:rPr lang="en-US" dirty="0"/>
              <a:t>GFARC Training of trainers of trainers </a:t>
            </a:r>
            <a:r>
              <a:rPr lang="en-US" dirty="0">
                <a:solidFill>
                  <a:srgbClr val="FF0000"/>
                </a:solidFill>
              </a:rPr>
              <a:t>implementation</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2818" y="980728"/>
            <a:ext cx="3349541" cy="3349541"/>
          </a:xfrm>
          <a:prstGeom prst="rect">
            <a:avLst/>
          </a:prstGeom>
        </p:spPr>
      </p:pic>
    </p:spTree>
    <p:extLst>
      <p:ext uri="{BB962C8B-B14F-4D97-AF65-F5344CB8AC3E}">
        <p14:creationId xmlns:p14="http://schemas.microsoft.com/office/powerpoint/2010/main" val="128499607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D8D877B3-D348-4611-9BDB-C5374591D951}" type="slidenum">
              <a:rPr lang="en-US" smtClean="0"/>
              <a:pPr/>
              <a:t>23</a:t>
            </a:fld>
            <a:endParaRPr lang="en-US" dirty="0"/>
          </a:p>
        </p:txBody>
      </p:sp>
      <p:sp>
        <p:nvSpPr>
          <p:cNvPr id="17" name="Текст 16"/>
          <p:cNvSpPr>
            <a:spLocks noGrp="1"/>
          </p:cNvSpPr>
          <p:nvPr>
            <p:ph type="body" sz="quarter" idx="40"/>
          </p:nvPr>
        </p:nvSpPr>
        <p:spPr>
          <a:xfrm>
            <a:off x="4789843" y="1107919"/>
            <a:ext cx="3758166" cy="1707241"/>
          </a:xfrm>
        </p:spPr>
        <p:txBody>
          <a:bodyPr/>
          <a:lstStyle/>
          <a:p>
            <a:pPr lvl="0"/>
            <a:r>
              <a:rPr lang="en-US" sz="3600" dirty="0"/>
              <a:t>Implementing the Tot</a:t>
            </a:r>
          </a:p>
        </p:txBody>
      </p:sp>
      <p:sp>
        <p:nvSpPr>
          <p:cNvPr id="16" name="Текст 15"/>
          <p:cNvSpPr>
            <a:spLocks noGrp="1"/>
          </p:cNvSpPr>
          <p:nvPr>
            <p:ph type="body" sz="quarter" idx="39"/>
          </p:nvPr>
        </p:nvSpPr>
        <p:spPr>
          <a:xfrm>
            <a:off x="4502433" y="3564136"/>
            <a:ext cx="4641567" cy="2979800"/>
          </a:xfrm>
        </p:spPr>
        <p:txBody>
          <a:bodyPr/>
          <a:lstStyle/>
          <a:p>
            <a:r>
              <a:rPr lang="en-US" sz="1800" dirty="0"/>
              <a:t>As part of its continued work to support National Societies in the development and delivery of meaningful and effective first aid education, the GFARC will expand the Trainer of Trainers project to develop a curriculum for first aid trainers relevant for all regions.</a:t>
            </a:r>
          </a:p>
        </p:txBody>
      </p:sp>
      <p:sp>
        <p:nvSpPr>
          <p:cNvPr id="19" name="Текст 18"/>
          <p:cNvSpPr>
            <a:spLocks noGrp="1"/>
          </p:cNvSpPr>
          <p:nvPr>
            <p:ph type="body" sz="quarter" idx="46"/>
          </p:nvPr>
        </p:nvSpPr>
        <p:spPr>
          <a:xfrm>
            <a:off x="206615" y="3294930"/>
            <a:ext cx="3224376" cy="270272"/>
          </a:xfrm>
        </p:spPr>
        <p:txBody>
          <a:bodyPr/>
          <a:lstStyle/>
          <a:p>
            <a:r>
              <a:rPr lang="en-US" sz="1350" b="1" dirty="0"/>
              <a:t>3 Trainers of Trainers </a:t>
            </a:r>
            <a:r>
              <a:rPr lang="en-US" sz="1350" b="1" dirty="0">
                <a:solidFill>
                  <a:srgbClr val="FF0000"/>
                </a:solidFill>
              </a:rPr>
              <a:t>RCSC</a:t>
            </a:r>
          </a:p>
        </p:txBody>
      </p:sp>
      <p:sp>
        <p:nvSpPr>
          <p:cNvPr id="2" name="Текст 1"/>
          <p:cNvSpPr>
            <a:spLocks noGrp="1"/>
          </p:cNvSpPr>
          <p:nvPr>
            <p:ph type="body" sz="quarter" idx="48"/>
          </p:nvPr>
        </p:nvSpPr>
        <p:spPr>
          <a:xfrm>
            <a:off x="4502433" y="3029563"/>
            <a:ext cx="3976009" cy="742404"/>
          </a:xfrm>
        </p:spPr>
        <p:txBody>
          <a:bodyPr/>
          <a:lstStyle/>
          <a:p>
            <a:r>
              <a:rPr lang="en-US" sz="2000" b="1" dirty="0"/>
              <a:t>Trainers </a:t>
            </a:r>
            <a:r>
              <a:rPr lang="en-US" sz="2000" b="1" dirty="0">
                <a:solidFill>
                  <a:srgbClr val="FF0000"/>
                </a:solidFill>
              </a:rPr>
              <a:t>curriculum </a:t>
            </a:r>
            <a:r>
              <a:rPr lang="en-US" sz="2000" b="1" dirty="0"/>
              <a:t>to come</a:t>
            </a:r>
            <a:endParaRPr lang="en-US" sz="2000" b="1" dirty="0">
              <a:solidFill>
                <a:srgbClr val="FF0000"/>
              </a:solidFill>
            </a:endParaRP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33563" t="11833" r="32873" b="5339"/>
          <a:stretch/>
        </p:blipFill>
        <p:spPr>
          <a:xfrm rot="21318275">
            <a:off x="2839903" y="1833020"/>
            <a:ext cx="1382105" cy="191856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839644" y="5907635"/>
            <a:ext cx="2504212" cy="253916"/>
          </a:xfrm>
          <a:prstGeom prst="rect">
            <a:avLst/>
          </a:prstGeom>
        </p:spPr>
        <p:txBody>
          <a:bodyPr wrap="none">
            <a:spAutoFit/>
          </a:bodyPr>
          <a:lstStyle/>
          <a:p>
            <a:r>
              <a:rPr lang="en-US" sz="1050" dirty="0"/>
              <a:t>Supported by the Canadian Red Cross</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535" y="3802216"/>
            <a:ext cx="1224218" cy="163229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927" y="1184797"/>
            <a:ext cx="1866142" cy="1399607"/>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0866" y="4038331"/>
            <a:ext cx="1740089" cy="1160059"/>
          </a:xfrm>
          <a:prstGeom prst="rect">
            <a:avLst/>
          </a:prstGeom>
        </p:spPr>
      </p:pic>
    </p:spTree>
    <p:extLst>
      <p:ext uri="{BB962C8B-B14F-4D97-AF65-F5344CB8AC3E}">
        <p14:creationId xmlns:p14="http://schemas.microsoft.com/office/powerpoint/2010/main" val="1177597961"/>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Текст 20"/>
          <p:cNvSpPr>
            <a:spLocks noGrp="1"/>
          </p:cNvSpPr>
          <p:nvPr>
            <p:ph type="body" sz="quarter" idx="34"/>
          </p:nvPr>
        </p:nvSpPr>
        <p:spPr>
          <a:xfrm>
            <a:off x="5646774" y="2576868"/>
            <a:ext cx="2534490" cy="375452"/>
          </a:xfrm>
        </p:spPr>
        <p:txBody>
          <a:bodyPr>
            <a:noAutofit/>
          </a:bodyPr>
          <a:lstStyle/>
          <a:p>
            <a:r>
              <a:rPr lang="en-US" sz="1350" b="1" dirty="0">
                <a:solidFill>
                  <a:schemeClr val="accent1">
                    <a:lumMod val="75000"/>
                  </a:schemeClr>
                </a:solidFill>
              </a:rPr>
              <a:t>2019</a:t>
            </a:r>
            <a:r>
              <a:rPr lang="en-US" sz="1350" b="1" dirty="0"/>
              <a:t> – First Aid and excluded people</a:t>
            </a:r>
          </a:p>
        </p:txBody>
      </p:sp>
      <p:sp>
        <p:nvSpPr>
          <p:cNvPr id="7" name="Текст 6"/>
          <p:cNvSpPr>
            <a:spLocks noGrp="1"/>
          </p:cNvSpPr>
          <p:nvPr>
            <p:ph type="body" sz="quarter" idx="38"/>
          </p:nvPr>
        </p:nvSpPr>
        <p:spPr>
          <a:xfrm>
            <a:off x="5652120" y="2858665"/>
            <a:ext cx="4596157" cy="3819947"/>
          </a:xfrm>
        </p:spPr>
        <p:txBody>
          <a:bodyPr>
            <a:normAutofit lnSpcReduction="10000"/>
          </a:bodyPr>
          <a:lstStyle/>
          <a:p>
            <a:r>
              <a:rPr lang="en-GB" sz="1200" b="1" dirty="0">
                <a:solidFill>
                  <a:schemeClr val="accent1">
                    <a:lumMod val="75000"/>
                    <a:alpha val="70000"/>
                  </a:schemeClr>
                </a:solidFill>
              </a:rPr>
              <a:t>14 September, 2019</a:t>
            </a:r>
            <a:r>
              <a:rPr lang="fr-FR" sz="2000" b="1" dirty="0">
                <a:solidFill>
                  <a:schemeClr val="accent1">
                    <a:lumMod val="75000"/>
                    <a:alpha val="70000"/>
                  </a:schemeClr>
                </a:solidFill>
              </a:rPr>
              <a:t> </a:t>
            </a:r>
            <a:endParaRPr lang="fr-FR" sz="300" dirty="0"/>
          </a:p>
          <a:p>
            <a:pPr marL="514350" indent="-514350">
              <a:buFont typeface="Arial" panose="020B0604020202020204" pitchFamily="34" charset="0"/>
              <a:buChar char="•"/>
            </a:pPr>
            <a:r>
              <a:rPr lang="fr-FR" sz="1200" dirty="0"/>
              <a:t>Mime </a:t>
            </a:r>
            <a:r>
              <a:rPr lang="fr-FR" sz="1200" dirty="0" err="1"/>
              <a:t>video</a:t>
            </a:r>
            <a:r>
              <a:rPr lang="fr-FR" sz="1200" dirty="0"/>
              <a:t> pack </a:t>
            </a:r>
          </a:p>
          <a:p>
            <a:pPr marL="514350" indent="-514350">
              <a:buFont typeface="Arial" panose="020B0604020202020204" pitchFamily="34" charset="0"/>
              <a:buChar char="•"/>
            </a:pPr>
            <a:r>
              <a:rPr lang="fr-FR" sz="1200" dirty="0"/>
              <a:t>First </a:t>
            </a:r>
            <a:r>
              <a:rPr lang="fr-FR" sz="1200" dirty="0" err="1"/>
              <a:t>aid</a:t>
            </a:r>
            <a:r>
              <a:rPr lang="fr-FR" sz="1200" dirty="0"/>
              <a:t> </a:t>
            </a:r>
            <a:r>
              <a:rPr lang="fr-FR" sz="1200" dirty="0" err="1"/>
              <a:t>assessment</a:t>
            </a:r>
            <a:r>
              <a:rPr lang="fr-FR" sz="1200" dirty="0"/>
              <a:t> </a:t>
            </a:r>
            <a:r>
              <a:rPr lang="fr-FR" sz="1200" dirty="0" err="1"/>
              <a:t>glossary</a:t>
            </a:r>
            <a:r>
              <a:rPr lang="fr-FR" sz="1200" dirty="0"/>
              <a:t> </a:t>
            </a:r>
          </a:p>
          <a:p>
            <a:pPr marL="514350" indent="-514350">
              <a:buFont typeface="Arial" panose="020B0604020202020204" pitchFamily="34" charset="0"/>
              <a:buChar char="•"/>
            </a:pPr>
            <a:r>
              <a:rPr lang="fr-FR" sz="1200" dirty="0" err="1"/>
              <a:t>Vulnerable</a:t>
            </a:r>
            <a:r>
              <a:rPr lang="fr-FR" sz="1200" dirty="0"/>
              <a:t> people </a:t>
            </a:r>
            <a:r>
              <a:rPr lang="fr-FR" sz="1200" dirty="0" err="1"/>
              <a:t>resources</a:t>
            </a:r>
            <a:r>
              <a:rPr lang="fr-FR" sz="1200" dirty="0"/>
              <a:t> pack </a:t>
            </a:r>
          </a:p>
          <a:p>
            <a:pPr marL="514350" indent="-514350">
              <a:buFont typeface="Arial" panose="020B0604020202020204" pitchFamily="34" charset="0"/>
              <a:buChar char="•"/>
            </a:pPr>
            <a:r>
              <a:rPr lang="en-US" sz="1200" dirty="0"/>
              <a:t>Climate and environmental first aid game </a:t>
            </a:r>
            <a:br>
              <a:rPr lang="en-US" sz="1200" dirty="0"/>
            </a:br>
            <a:r>
              <a:rPr lang="en-US" sz="1200" dirty="0"/>
              <a:t>(and its explanatory leaflet) </a:t>
            </a:r>
          </a:p>
          <a:p>
            <a:pPr marL="514350" indent="-514350">
              <a:buFont typeface="Arial" panose="020B0604020202020204" pitchFamily="34" charset="0"/>
              <a:buChar char="•"/>
            </a:pPr>
            <a:r>
              <a:rPr lang="fr-FR" sz="1200" dirty="0"/>
              <a:t>Inclusion </a:t>
            </a:r>
            <a:r>
              <a:rPr lang="fr-FR" sz="1200" dirty="0" err="1"/>
              <a:t>tips</a:t>
            </a:r>
            <a:r>
              <a:rPr lang="fr-FR" sz="1200" dirty="0"/>
              <a:t> one-pager</a:t>
            </a:r>
          </a:p>
          <a:p>
            <a:pPr marL="514350" indent="-514350">
              <a:buFont typeface="Arial" panose="020B0604020202020204" pitchFamily="34" charset="0"/>
              <a:buChar char="•"/>
            </a:pPr>
            <a:r>
              <a:rPr lang="en-US" sz="1200" dirty="0"/>
              <a:t>Picture frame (and its explanatory leaflet)</a:t>
            </a:r>
          </a:p>
          <a:p>
            <a:pPr marL="514350" indent="-514350">
              <a:buFont typeface="Arial" panose="020B0604020202020204" pitchFamily="34" charset="0"/>
              <a:buChar char="•"/>
            </a:pPr>
            <a:r>
              <a:rPr lang="en-US" sz="1200" dirty="0"/>
              <a:t>Infographics on key facts and figures </a:t>
            </a:r>
          </a:p>
          <a:p>
            <a:pPr marL="514350" indent="-514350">
              <a:buFont typeface="Arial" panose="020B0604020202020204" pitchFamily="34" charset="0"/>
              <a:buChar char="•"/>
            </a:pPr>
            <a:r>
              <a:rPr lang="fr-FR" sz="1200" dirty="0"/>
              <a:t>Short animations </a:t>
            </a:r>
          </a:p>
          <a:p>
            <a:pPr marL="514350" indent="-514350">
              <a:buFont typeface="Arial" panose="020B0604020202020204" pitchFamily="34" charset="0"/>
              <a:buChar char="•"/>
            </a:pPr>
            <a:r>
              <a:rPr lang="fr-FR" sz="1200" dirty="0"/>
              <a:t>Instagram story </a:t>
            </a:r>
          </a:p>
          <a:p>
            <a:pPr marL="514350" indent="-514350">
              <a:buFont typeface="Arial" panose="020B0604020202020204" pitchFamily="34" charset="0"/>
              <a:buChar char="•"/>
            </a:pPr>
            <a:r>
              <a:rPr lang="fr-FR" sz="1200" dirty="0"/>
              <a:t>Social media </a:t>
            </a:r>
            <a:r>
              <a:rPr lang="fr-FR" sz="1200" dirty="0" err="1"/>
              <a:t>tips</a:t>
            </a:r>
            <a:endParaRPr lang="en-US" sz="2400" dirty="0"/>
          </a:p>
          <a:p>
            <a:endParaRPr lang="en-US" sz="300" dirty="0"/>
          </a:p>
        </p:txBody>
      </p:sp>
      <p:sp>
        <p:nvSpPr>
          <p:cNvPr id="20" name="Текст 19"/>
          <p:cNvSpPr>
            <a:spLocks noGrp="1"/>
          </p:cNvSpPr>
          <p:nvPr>
            <p:ph type="body" sz="quarter" idx="39"/>
          </p:nvPr>
        </p:nvSpPr>
        <p:spPr>
          <a:xfrm>
            <a:off x="3563887" y="3158305"/>
            <a:ext cx="1912289" cy="375452"/>
          </a:xfrm>
        </p:spPr>
        <p:txBody>
          <a:bodyPr>
            <a:normAutofit/>
          </a:bodyPr>
          <a:lstStyle/>
          <a:p>
            <a:r>
              <a:rPr lang="en-US" sz="1350" b="1" dirty="0">
                <a:solidFill>
                  <a:schemeClr val="accent1">
                    <a:lumMod val="75000"/>
                  </a:schemeClr>
                </a:solidFill>
              </a:rPr>
              <a:t>2018</a:t>
            </a:r>
            <a:r>
              <a:rPr lang="en-US" sz="1350" b="1" dirty="0"/>
              <a:t> – Road Safety</a:t>
            </a:r>
          </a:p>
        </p:txBody>
      </p:sp>
      <p:sp>
        <p:nvSpPr>
          <p:cNvPr id="23" name="Текст 22"/>
          <p:cNvSpPr>
            <a:spLocks noGrp="1"/>
          </p:cNvSpPr>
          <p:nvPr>
            <p:ph type="body" sz="quarter" idx="40"/>
          </p:nvPr>
        </p:nvSpPr>
        <p:spPr>
          <a:xfrm>
            <a:off x="3563888" y="3562350"/>
            <a:ext cx="1912289" cy="2242914"/>
          </a:xfrm>
        </p:spPr>
        <p:txBody>
          <a:bodyPr>
            <a:normAutofit lnSpcReduction="10000"/>
          </a:bodyPr>
          <a:lstStyle/>
          <a:p>
            <a:pPr marL="214313" indent="-214313">
              <a:buFont typeface="Arial" panose="020B0604020202020204" pitchFamily="34" charset="0"/>
              <a:buChar char="•"/>
            </a:pPr>
            <a:r>
              <a:rPr lang="en-US" sz="1200" dirty="0"/>
              <a:t>A great success and good experiences </a:t>
            </a:r>
          </a:p>
          <a:p>
            <a:pPr marL="214313" indent="-214313">
              <a:buFont typeface="Arial" panose="020B0604020202020204" pitchFamily="34" charset="0"/>
              <a:buChar char="•"/>
            </a:pPr>
            <a:r>
              <a:rPr lang="en-US" sz="1200" dirty="0"/>
              <a:t>Tools : poster, test, slogan “You do not need a license to save lives.”</a:t>
            </a:r>
          </a:p>
          <a:p>
            <a:pPr marL="214313" indent="-214313">
              <a:buFont typeface="Arial" panose="020B0604020202020204" pitchFamily="34" charset="0"/>
              <a:buChar char="•"/>
            </a:pPr>
            <a:r>
              <a:rPr lang="en-US" sz="1200" dirty="0"/>
              <a:t>More than 50 reports collected</a:t>
            </a:r>
          </a:p>
          <a:p>
            <a:pPr marL="214313" indent="-214313">
              <a:buFontTx/>
              <a:buChar char="-"/>
            </a:pPr>
            <a:endParaRPr lang="en-US" sz="1200" dirty="0"/>
          </a:p>
        </p:txBody>
      </p:sp>
      <p:sp>
        <p:nvSpPr>
          <p:cNvPr id="2" name="Номер слайда 1"/>
          <p:cNvSpPr>
            <a:spLocks noGrp="1"/>
          </p:cNvSpPr>
          <p:nvPr>
            <p:ph type="sldNum" sz="quarter" idx="4"/>
          </p:nvPr>
        </p:nvSpPr>
        <p:spPr/>
        <p:txBody>
          <a:bodyPr/>
          <a:lstStyle/>
          <a:p>
            <a:fld id="{D8D877B3-D348-4611-9BDB-C5374591D951}" type="slidenum">
              <a:rPr lang="en-US" smtClean="0">
                <a:solidFill>
                  <a:srgbClr val="000000">
                    <a:alpha val="50000"/>
                  </a:srgbClr>
                </a:solidFill>
              </a:rPr>
              <a:pPr/>
              <a:t>24</a:t>
            </a:fld>
            <a:endParaRPr lang="en-US" dirty="0">
              <a:solidFill>
                <a:srgbClr val="000000">
                  <a:alpha val="50000"/>
                </a:srgbClr>
              </a:solidFill>
            </a:endParaRPr>
          </a:p>
        </p:txBody>
      </p:sp>
      <p:sp>
        <p:nvSpPr>
          <p:cNvPr id="26" name="Текст 25"/>
          <p:cNvSpPr>
            <a:spLocks noGrp="1"/>
          </p:cNvSpPr>
          <p:nvPr>
            <p:ph type="body" sz="quarter" idx="52"/>
          </p:nvPr>
        </p:nvSpPr>
        <p:spPr>
          <a:xfrm>
            <a:off x="3658286" y="1139765"/>
            <a:ext cx="3781325" cy="665173"/>
          </a:xfrm>
        </p:spPr>
        <p:txBody>
          <a:bodyPr>
            <a:normAutofit/>
          </a:bodyPr>
          <a:lstStyle/>
          <a:p>
            <a:r>
              <a:rPr lang="en-US" sz="3000" b="1" dirty="0"/>
              <a:t>World First Aid </a:t>
            </a:r>
            <a:r>
              <a:rPr lang="en-US" sz="3000" b="1" dirty="0">
                <a:solidFill>
                  <a:srgbClr val="FF0000"/>
                </a:solidFill>
              </a:rPr>
              <a:t>Day</a:t>
            </a:r>
          </a:p>
        </p:txBody>
      </p:sp>
      <p:sp>
        <p:nvSpPr>
          <p:cNvPr id="6" name="Rectangle 5"/>
          <p:cNvSpPr/>
          <p:nvPr/>
        </p:nvSpPr>
        <p:spPr bwMode="auto">
          <a:xfrm>
            <a:off x="153080" y="4414837"/>
            <a:ext cx="385763" cy="1322615"/>
          </a:xfrm>
          <a:prstGeom prst="rect">
            <a:avLst/>
          </a:prstGeom>
          <a:solidFill>
            <a:schemeClr val="bg1"/>
          </a:solidFill>
          <a:ln>
            <a:noFill/>
          </a:ln>
        </p:spPr>
        <p:txBody>
          <a:bodyPr vert="horz" wrap="square" lIns="68580" tIns="34290" rIns="68580" bIns="34290" numCol="1" rtlCol="0" anchor="t" anchorCtr="0" compatLnSpc="1">
            <a:prstTxWarp prst="textNoShape">
              <a:avLst/>
            </a:prstTxWarp>
          </a:bodyPr>
          <a:lstStyle/>
          <a:p>
            <a:pPr algn="ctr" defTabSz="685578"/>
            <a:endParaRPr lang="fr-FR">
              <a:solidFill>
                <a:srgbClr val="000000"/>
              </a:solidFill>
            </a:endParaRPr>
          </a:p>
        </p:txBody>
      </p:sp>
      <p:sp>
        <p:nvSpPr>
          <p:cNvPr id="12" name="Espace réservé du texte 4">
            <a:extLst>
              <a:ext uri="{FF2B5EF4-FFF2-40B4-BE49-F238E27FC236}">
                <a16:creationId xmlns:a16="http://schemas.microsoft.com/office/drawing/2014/main" id="{BB907AB2-DF07-F84F-8AB4-E84666112740}"/>
              </a:ext>
            </a:extLst>
          </p:cNvPr>
          <p:cNvSpPr txBox="1">
            <a:spLocks/>
          </p:cNvSpPr>
          <p:nvPr/>
        </p:nvSpPr>
        <p:spPr>
          <a:xfrm>
            <a:off x="155458" y="1804937"/>
            <a:ext cx="356951" cy="3771900"/>
          </a:xfrm>
          <a:prstGeom prst="rect">
            <a:avLst/>
          </a:prstGeom>
        </p:spPr>
        <p:txBody>
          <a:bodyPr vert="vert270"/>
          <a:lstStyle>
            <a:lvl1pPr marL="0" marR="0" indent="0" algn="l" defTabSz="906876" rtl="0" eaLnBrk="1" fontAlgn="auto" latinLnBrk="0" hangingPunct="1">
              <a:lnSpc>
                <a:spcPct val="100000"/>
              </a:lnSpc>
              <a:spcBef>
                <a:spcPts val="496"/>
              </a:spcBef>
              <a:spcAft>
                <a:spcPts val="0"/>
              </a:spcAft>
              <a:buClrTx/>
              <a:buSzPct val="100000"/>
              <a:buFontTx/>
              <a:buNone/>
              <a:tabLst/>
              <a:defRPr sz="1000" b="0" kern="1200">
                <a:solidFill>
                  <a:schemeClr val="tx1"/>
                </a:solidFill>
                <a:latin typeface="+mn-lt"/>
                <a:ea typeface="+mn-ea"/>
                <a:cs typeface="+mn-cs"/>
              </a:defRPr>
            </a:lvl1pPr>
            <a:lvl2pPr marL="0" indent="0" algn="l" defTabSz="447247" rtl="0" eaLnBrk="1" latinLnBrk="0" hangingPunct="1">
              <a:lnSpc>
                <a:spcPct val="100000"/>
              </a:lnSpc>
              <a:spcBef>
                <a:spcPts val="496"/>
              </a:spcBef>
              <a:buSzPct val="100000"/>
              <a:buFontTx/>
              <a:buNone/>
              <a:defRPr sz="2800"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447247" rtl="0" eaLnBrk="1" latinLnBrk="0" hangingPunct="1">
              <a:lnSpc>
                <a:spcPct val="150000"/>
              </a:lnSpc>
              <a:spcBef>
                <a:spcPts val="496"/>
              </a:spcBef>
              <a:buSzPct val="100000"/>
              <a:buFontTx/>
              <a:buNone/>
              <a:defRPr sz="1003" kern="1200" baseline="0">
                <a:solidFill>
                  <a:schemeClr val="tx1">
                    <a:lumMod val="95000"/>
                    <a:lumOff val="5000"/>
                  </a:schemeClr>
                </a:solidFill>
                <a:latin typeface="+mn-lt"/>
                <a:ea typeface="+mn-ea"/>
                <a:cs typeface="+mn-cs"/>
              </a:defRPr>
            </a:lvl3pPr>
            <a:lvl4pPr marL="0" indent="0" algn="l" defTabSz="906876" rtl="0" eaLnBrk="1" latinLnBrk="0" hangingPunct="1">
              <a:lnSpc>
                <a:spcPct val="100000"/>
              </a:lnSpc>
              <a:spcBef>
                <a:spcPts val="496"/>
              </a:spcBef>
              <a:buSzPct val="100000"/>
              <a:buFontTx/>
              <a:buNone/>
              <a:defRPr sz="1800" b="1" kern="1200">
                <a:solidFill>
                  <a:schemeClr val="tx1"/>
                </a:solidFill>
                <a:latin typeface="+mj-lt"/>
                <a:ea typeface="Open Sans" panose="020B0606030504020204" pitchFamily="34" charset="0"/>
                <a:cs typeface="Open Sans" panose="020B0606030504020204" pitchFamily="34" charset="0"/>
              </a:defRPr>
            </a:lvl4pPr>
            <a:lvl5pPr marL="0" indent="0" algn="l" defTabSz="906876" rtl="0" eaLnBrk="1" latinLnBrk="0" hangingPunct="1">
              <a:lnSpc>
                <a:spcPct val="100000"/>
              </a:lnSpc>
              <a:spcBef>
                <a:spcPts val="496"/>
              </a:spcBef>
              <a:buSzPct val="100000"/>
              <a:buFontTx/>
              <a:buNone/>
              <a:defRPr sz="1200"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906876" rtl="0" eaLnBrk="1" latinLnBrk="0" hangingPunct="1">
              <a:lnSpc>
                <a:spcPct val="100000"/>
              </a:lnSpc>
              <a:spcBef>
                <a:spcPts val="496"/>
              </a:spcBef>
              <a:buFontTx/>
              <a:buNone/>
              <a:defRPr sz="900" b="0" kern="1200">
                <a:solidFill>
                  <a:schemeClr val="tx1">
                    <a:alpha val="70000"/>
                  </a:schemeClr>
                </a:solidFill>
                <a:latin typeface="+mn-lt"/>
                <a:ea typeface="+mn-ea"/>
                <a:cs typeface="+mn-cs"/>
              </a:defRPr>
            </a:lvl6pPr>
            <a:lvl7pPr marL="0" indent="0" algn="l" defTabSz="906876" rtl="0" eaLnBrk="1" latinLnBrk="0" hangingPunct="1">
              <a:lnSpc>
                <a:spcPct val="100000"/>
              </a:lnSpc>
              <a:spcBef>
                <a:spcPts val="496"/>
              </a:spcBef>
              <a:buFontTx/>
              <a:buNone/>
              <a:defRPr sz="800" b="0" kern="1200" baseline="0">
                <a:solidFill>
                  <a:schemeClr val="tx1">
                    <a:alpha val="50000"/>
                  </a:schemeClr>
                </a:solidFill>
                <a:latin typeface="+mn-lt"/>
                <a:ea typeface="+mn-ea"/>
                <a:cs typeface="+mn-cs"/>
              </a:defRPr>
            </a:lvl7pPr>
            <a:lvl8pPr marL="0" marR="0" indent="0" algn="l" defTabSz="906876" rtl="0" eaLnBrk="1" fontAlgn="auto" latinLnBrk="0" hangingPunct="1">
              <a:lnSpc>
                <a:spcPct val="90000"/>
              </a:lnSpc>
              <a:spcBef>
                <a:spcPts val="496"/>
              </a:spcBef>
              <a:spcAft>
                <a:spcPts val="0"/>
              </a:spcAft>
              <a:buClrTx/>
              <a:buSzTx/>
              <a:buFontTx/>
              <a:buNone/>
              <a:tabLst/>
              <a:defRPr sz="802" b="1" kern="1200">
                <a:solidFill>
                  <a:schemeClr val="tx1">
                    <a:lumMod val="75000"/>
                    <a:lumOff val="25000"/>
                  </a:schemeClr>
                </a:solidFill>
                <a:latin typeface="+mn-lt"/>
                <a:ea typeface="+mn-ea"/>
                <a:cs typeface="+mn-cs"/>
              </a:defRPr>
            </a:lvl8pPr>
            <a:lvl9pPr marL="179058" indent="0" algn="l" defTabSz="906876" rtl="0" eaLnBrk="1" latinLnBrk="0" hangingPunct="1">
              <a:lnSpc>
                <a:spcPct val="90000"/>
              </a:lnSpc>
              <a:spcBef>
                <a:spcPts val="496"/>
              </a:spcBef>
              <a:buFont typeface="Arial" panose="020B0604020202020204" pitchFamily="34" charset="0"/>
              <a:buNone/>
              <a:defRPr sz="1785" kern="1200">
                <a:solidFill>
                  <a:schemeClr val="tx1"/>
                </a:solidFill>
                <a:latin typeface="+mn-lt"/>
                <a:ea typeface="+mn-ea"/>
                <a:cs typeface="+mn-cs"/>
              </a:defRPr>
            </a:lvl9pPr>
          </a:lstStyle>
          <a:p>
            <a:pPr algn="r"/>
            <a:r>
              <a:rPr lang="fr-FR" sz="1800" b="1" spc="224" dirty="0" err="1">
                <a:solidFill>
                  <a:srgbClr val="000000">
                    <a:alpha val="50000"/>
                  </a:srgbClr>
                </a:solidFill>
                <a:latin typeface="Montserrat-Bold"/>
              </a:rPr>
              <a:t>Operational</a:t>
            </a:r>
            <a:r>
              <a:rPr lang="fr-FR" sz="1800" dirty="0">
                <a:solidFill>
                  <a:srgbClr val="000000"/>
                </a:solidFill>
              </a:rPr>
              <a:t> </a:t>
            </a:r>
            <a:r>
              <a:rPr lang="fr-FR" sz="1800" b="1" spc="224" dirty="0">
                <a:solidFill>
                  <a:srgbClr val="000000">
                    <a:alpha val="50000"/>
                  </a:srgbClr>
                </a:solidFill>
                <a:latin typeface="Montserrat-Bold"/>
              </a:rPr>
              <a:t>Support</a:t>
            </a:r>
          </a:p>
        </p:txBody>
      </p:sp>
      <p:pic>
        <p:nvPicPr>
          <p:cNvPr id="14" name="Image 13">
            <a:extLst>
              <a:ext uri="{FF2B5EF4-FFF2-40B4-BE49-F238E27FC236}">
                <a16:creationId xmlns:a16="http://schemas.microsoft.com/office/drawing/2014/main" id="{4FFB8201-BF47-1C4F-9DF0-22D23EC532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1461" y="1671871"/>
            <a:ext cx="981923" cy="1391510"/>
          </a:xfrm>
          <a:prstGeom prst="rect">
            <a:avLst/>
          </a:prstGeom>
        </p:spPr>
      </p:pic>
      <p:pic>
        <p:nvPicPr>
          <p:cNvPr id="15" name="Image 14">
            <a:extLst>
              <a:ext uri="{FF2B5EF4-FFF2-40B4-BE49-F238E27FC236}">
                <a16:creationId xmlns:a16="http://schemas.microsoft.com/office/drawing/2014/main" id="{85DD68A6-0D87-5745-BF2F-156B3E1205DF}"/>
              </a:ext>
            </a:extLst>
          </p:cNvPr>
          <p:cNvPicPr>
            <a:picLocks noChangeAspect="1"/>
          </p:cNvPicPr>
          <p:nvPr/>
        </p:nvPicPr>
        <p:blipFill>
          <a:blip r:embed="rId3"/>
          <a:stretch>
            <a:fillRect/>
          </a:stretch>
        </p:blipFill>
        <p:spPr>
          <a:xfrm>
            <a:off x="7267198" y="890859"/>
            <a:ext cx="1186784" cy="1686010"/>
          </a:xfrm>
          <a:prstGeom prst="rect">
            <a:avLst/>
          </a:prstGeom>
        </p:spPr>
      </p:pic>
      <p:pic>
        <p:nvPicPr>
          <p:cNvPr id="9" name="Espace réservé pour une image  8"/>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21694" r="21694"/>
          <a:stretch>
            <a:fillRect/>
          </a:stretch>
        </p:blipFill>
        <p:spPr/>
      </p:pic>
    </p:spTree>
    <p:extLst>
      <p:ext uri="{BB962C8B-B14F-4D97-AF65-F5344CB8AC3E}">
        <p14:creationId xmlns:p14="http://schemas.microsoft.com/office/powerpoint/2010/main" val="147450575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Текст 20"/>
          <p:cNvSpPr>
            <a:spLocks noGrp="1"/>
          </p:cNvSpPr>
          <p:nvPr>
            <p:ph type="body" sz="quarter" idx="34"/>
          </p:nvPr>
        </p:nvSpPr>
        <p:spPr>
          <a:xfrm>
            <a:off x="3658286" y="1630289"/>
            <a:ext cx="4934656" cy="873733"/>
          </a:xfrm>
        </p:spPr>
        <p:txBody>
          <a:bodyPr>
            <a:noAutofit/>
          </a:bodyPr>
          <a:lstStyle/>
          <a:p>
            <a:r>
              <a:rPr lang="en-US" sz="1800" b="1" dirty="0">
                <a:solidFill>
                  <a:schemeClr val="accent1">
                    <a:lumMod val="75000"/>
                  </a:schemeClr>
                </a:solidFill>
              </a:rPr>
              <a:t>16 Oct 2019</a:t>
            </a:r>
            <a:r>
              <a:rPr lang="en-US" sz="1800" b="1" dirty="0"/>
              <a:t> – </a:t>
            </a:r>
            <a:r>
              <a:rPr lang="en-US" sz="1800" b="1"/>
              <a:t>First Collaboration </a:t>
            </a:r>
            <a:r>
              <a:rPr lang="en-US" sz="1800" b="1" dirty="0"/>
              <a:t>with ERC and ILCOR and  all Resuscitation Councils</a:t>
            </a:r>
          </a:p>
          <a:p>
            <a:r>
              <a:rPr lang="en-US" sz="1800" dirty="0"/>
              <a:t>Ex. 2 big events : Niger &amp; Burkina </a:t>
            </a:r>
            <a:r>
              <a:rPr lang="en-US" sz="1800" dirty="0" err="1"/>
              <a:t>Fasso</a:t>
            </a:r>
            <a:endParaRPr lang="en-US" sz="1800" dirty="0"/>
          </a:p>
        </p:txBody>
      </p:sp>
      <p:sp>
        <p:nvSpPr>
          <p:cNvPr id="2" name="Номер слайда 1"/>
          <p:cNvSpPr>
            <a:spLocks noGrp="1"/>
          </p:cNvSpPr>
          <p:nvPr>
            <p:ph type="sldNum" sz="quarter" idx="4"/>
          </p:nvPr>
        </p:nvSpPr>
        <p:spPr/>
        <p:txBody>
          <a:bodyPr/>
          <a:lstStyle/>
          <a:p>
            <a:fld id="{D8D877B3-D348-4611-9BDB-C5374591D951}" type="slidenum">
              <a:rPr lang="en-US" smtClean="0">
                <a:solidFill>
                  <a:srgbClr val="000000">
                    <a:alpha val="50000"/>
                  </a:srgbClr>
                </a:solidFill>
              </a:rPr>
              <a:pPr/>
              <a:t>25</a:t>
            </a:fld>
            <a:endParaRPr lang="en-US" dirty="0">
              <a:solidFill>
                <a:srgbClr val="000000">
                  <a:alpha val="50000"/>
                </a:srgbClr>
              </a:solidFill>
            </a:endParaRPr>
          </a:p>
        </p:txBody>
      </p:sp>
      <p:sp>
        <p:nvSpPr>
          <p:cNvPr id="26" name="Текст 25"/>
          <p:cNvSpPr>
            <a:spLocks noGrp="1"/>
          </p:cNvSpPr>
          <p:nvPr>
            <p:ph type="body" sz="quarter" idx="52"/>
          </p:nvPr>
        </p:nvSpPr>
        <p:spPr>
          <a:xfrm>
            <a:off x="3658286" y="1105459"/>
            <a:ext cx="5090178" cy="1027397"/>
          </a:xfrm>
        </p:spPr>
        <p:txBody>
          <a:bodyPr>
            <a:normAutofit/>
          </a:bodyPr>
          <a:lstStyle/>
          <a:p>
            <a:r>
              <a:rPr lang="en-US" sz="3200" b="1" dirty="0"/>
              <a:t>World Restart a Heart </a:t>
            </a:r>
            <a:r>
              <a:rPr lang="en-US" sz="3200" b="1" dirty="0">
                <a:solidFill>
                  <a:srgbClr val="FF0000"/>
                </a:solidFill>
              </a:rPr>
              <a:t>Day</a:t>
            </a:r>
          </a:p>
        </p:txBody>
      </p:sp>
      <p:sp>
        <p:nvSpPr>
          <p:cNvPr id="6" name="Rectangle 5"/>
          <p:cNvSpPr/>
          <p:nvPr/>
        </p:nvSpPr>
        <p:spPr bwMode="auto">
          <a:xfrm>
            <a:off x="153080" y="4414837"/>
            <a:ext cx="385763" cy="1322615"/>
          </a:xfrm>
          <a:prstGeom prst="rect">
            <a:avLst/>
          </a:prstGeom>
          <a:solidFill>
            <a:schemeClr val="bg1"/>
          </a:solidFill>
          <a:ln>
            <a:noFill/>
          </a:ln>
        </p:spPr>
        <p:txBody>
          <a:bodyPr vert="horz" wrap="square" lIns="68580" tIns="34290" rIns="68580" bIns="34290" numCol="1" rtlCol="0" anchor="t" anchorCtr="0" compatLnSpc="1">
            <a:prstTxWarp prst="textNoShape">
              <a:avLst/>
            </a:prstTxWarp>
          </a:bodyPr>
          <a:lstStyle/>
          <a:p>
            <a:pPr algn="ctr" defTabSz="685578"/>
            <a:endParaRPr lang="fr-FR">
              <a:solidFill>
                <a:srgbClr val="000000"/>
              </a:solidFill>
            </a:endParaRPr>
          </a:p>
        </p:txBody>
      </p:sp>
      <p:sp>
        <p:nvSpPr>
          <p:cNvPr id="12" name="Espace réservé du texte 4">
            <a:extLst>
              <a:ext uri="{FF2B5EF4-FFF2-40B4-BE49-F238E27FC236}">
                <a16:creationId xmlns:a16="http://schemas.microsoft.com/office/drawing/2014/main" id="{BB907AB2-DF07-F84F-8AB4-E84666112740}"/>
              </a:ext>
            </a:extLst>
          </p:cNvPr>
          <p:cNvSpPr txBox="1">
            <a:spLocks/>
          </p:cNvSpPr>
          <p:nvPr/>
        </p:nvSpPr>
        <p:spPr>
          <a:xfrm>
            <a:off x="155458" y="1804937"/>
            <a:ext cx="356951" cy="3771900"/>
          </a:xfrm>
          <a:prstGeom prst="rect">
            <a:avLst/>
          </a:prstGeom>
        </p:spPr>
        <p:txBody>
          <a:bodyPr vert="vert270"/>
          <a:lstStyle>
            <a:lvl1pPr marL="0" marR="0" indent="0" algn="l" defTabSz="906876" rtl="0" eaLnBrk="1" fontAlgn="auto" latinLnBrk="0" hangingPunct="1">
              <a:lnSpc>
                <a:spcPct val="100000"/>
              </a:lnSpc>
              <a:spcBef>
                <a:spcPts val="496"/>
              </a:spcBef>
              <a:spcAft>
                <a:spcPts val="0"/>
              </a:spcAft>
              <a:buClrTx/>
              <a:buSzPct val="100000"/>
              <a:buFontTx/>
              <a:buNone/>
              <a:tabLst/>
              <a:defRPr sz="1000" b="0" kern="1200">
                <a:solidFill>
                  <a:schemeClr val="tx1"/>
                </a:solidFill>
                <a:latin typeface="+mn-lt"/>
                <a:ea typeface="+mn-ea"/>
                <a:cs typeface="+mn-cs"/>
              </a:defRPr>
            </a:lvl1pPr>
            <a:lvl2pPr marL="0" indent="0" algn="l" defTabSz="447247" rtl="0" eaLnBrk="1" latinLnBrk="0" hangingPunct="1">
              <a:lnSpc>
                <a:spcPct val="100000"/>
              </a:lnSpc>
              <a:spcBef>
                <a:spcPts val="496"/>
              </a:spcBef>
              <a:buSzPct val="100000"/>
              <a:buFontTx/>
              <a:buNone/>
              <a:defRPr sz="2800"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447247" rtl="0" eaLnBrk="1" latinLnBrk="0" hangingPunct="1">
              <a:lnSpc>
                <a:spcPct val="150000"/>
              </a:lnSpc>
              <a:spcBef>
                <a:spcPts val="496"/>
              </a:spcBef>
              <a:buSzPct val="100000"/>
              <a:buFontTx/>
              <a:buNone/>
              <a:defRPr sz="1003" kern="1200" baseline="0">
                <a:solidFill>
                  <a:schemeClr val="tx1">
                    <a:lumMod val="95000"/>
                    <a:lumOff val="5000"/>
                  </a:schemeClr>
                </a:solidFill>
                <a:latin typeface="+mn-lt"/>
                <a:ea typeface="+mn-ea"/>
                <a:cs typeface="+mn-cs"/>
              </a:defRPr>
            </a:lvl3pPr>
            <a:lvl4pPr marL="0" indent="0" algn="l" defTabSz="906876" rtl="0" eaLnBrk="1" latinLnBrk="0" hangingPunct="1">
              <a:lnSpc>
                <a:spcPct val="100000"/>
              </a:lnSpc>
              <a:spcBef>
                <a:spcPts val="496"/>
              </a:spcBef>
              <a:buSzPct val="100000"/>
              <a:buFontTx/>
              <a:buNone/>
              <a:defRPr sz="1800" b="1" kern="1200">
                <a:solidFill>
                  <a:schemeClr val="tx1"/>
                </a:solidFill>
                <a:latin typeface="+mj-lt"/>
                <a:ea typeface="Open Sans" panose="020B0606030504020204" pitchFamily="34" charset="0"/>
                <a:cs typeface="Open Sans" panose="020B0606030504020204" pitchFamily="34" charset="0"/>
              </a:defRPr>
            </a:lvl4pPr>
            <a:lvl5pPr marL="0" indent="0" algn="l" defTabSz="906876" rtl="0" eaLnBrk="1" latinLnBrk="0" hangingPunct="1">
              <a:lnSpc>
                <a:spcPct val="100000"/>
              </a:lnSpc>
              <a:spcBef>
                <a:spcPts val="496"/>
              </a:spcBef>
              <a:buSzPct val="100000"/>
              <a:buFontTx/>
              <a:buNone/>
              <a:defRPr sz="1200"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906876" rtl="0" eaLnBrk="1" latinLnBrk="0" hangingPunct="1">
              <a:lnSpc>
                <a:spcPct val="100000"/>
              </a:lnSpc>
              <a:spcBef>
                <a:spcPts val="496"/>
              </a:spcBef>
              <a:buFontTx/>
              <a:buNone/>
              <a:defRPr sz="900" b="0" kern="1200">
                <a:solidFill>
                  <a:schemeClr val="tx1">
                    <a:alpha val="70000"/>
                  </a:schemeClr>
                </a:solidFill>
                <a:latin typeface="+mn-lt"/>
                <a:ea typeface="+mn-ea"/>
                <a:cs typeface="+mn-cs"/>
              </a:defRPr>
            </a:lvl6pPr>
            <a:lvl7pPr marL="0" indent="0" algn="l" defTabSz="906876" rtl="0" eaLnBrk="1" latinLnBrk="0" hangingPunct="1">
              <a:lnSpc>
                <a:spcPct val="100000"/>
              </a:lnSpc>
              <a:spcBef>
                <a:spcPts val="496"/>
              </a:spcBef>
              <a:buFontTx/>
              <a:buNone/>
              <a:defRPr sz="800" b="0" kern="1200" baseline="0">
                <a:solidFill>
                  <a:schemeClr val="tx1">
                    <a:alpha val="50000"/>
                  </a:schemeClr>
                </a:solidFill>
                <a:latin typeface="+mn-lt"/>
                <a:ea typeface="+mn-ea"/>
                <a:cs typeface="+mn-cs"/>
              </a:defRPr>
            </a:lvl7pPr>
            <a:lvl8pPr marL="0" marR="0" indent="0" algn="l" defTabSz="906876" rtl="0" eaLnBrk="1" fontAlgn="auto" latinLnBrk="0" hangingPunct="1">
              <a:lnSpc>
                <a:spcPct val="90000"/>
              </a:lnSpc>
              <a:spcBef>
                <a:spcPts val="496"/>
              </a:spcBef>
              <a:spcAft>
                <a:spcPts val="0"/>
              </a:spcAft>
              <a:buClrTx/>
              <a:buSzTx/>
              <a:buFontTx/>
              <a:buNone/>
              <a:tabLst/>
              <a:defRPr sz="802" b="1" kern="1200">
                <a:solidFill>
                  <a:schemeClr val="tx1">
                    <a:lumMod val="75000"/>
                    <a:lumOff val="25000"/>
                  </a:schemeClr>
                </a:solidFill>
                <a:latin typeface="+mn-lt"/>
                <a:ea typeface="+mn-ea"/>
                <a:cs typeface="+mn-cs"/>
              </a:defRPr>
            </a:lvl8pPr>
            <a:lvl9pPr marL="179058" indent="0" algn="l" defTabSz="906876" rtl="0" eaLnBrk="1" latinLnBrk="0" hangingPunct="1">
              <a:lnSpc>
                <a:spcPct val="90000"/>
              </a:lnSpc>
              <a:spcBef>
                <a:spcPts val="496"/>
              </a:spcBef>
              <a:buFont typeface="Arial" panose="020B0604020202020204" pitchFamily="34" charset="0"/>
              <a:buNone/>
              <a:defRPr sz="1785" kern="1200">
                <a:solidFill>
                  <a:schemeClr val="tx1"/>
                </a:solidFill>
                <a:latin typeface="+mn-lt"/>
                <a:ea typeface="+mn-ea"/>
                <a:cs typeface="+mn-cs"/>
              </a:defRPr>
            </a:lvl9pPr>
          </a:lstStyle>
          <a:p>
            <a:pPr algn="r"/>
            <a:r>
              <a:rPr lang="fr-FR" sz="1800" b="1" spc="224" dirty="0" err="1">
                <a:solidFill>
                  <a:srgbClr val="000000">
                    <a:alpha val="50000"/>
                  </a:srgbClr>
                </a:solidFill>
                <a:latin typeface="Montserrat-Bold"/>
              </a:rPr>
              <a:t>Operational</a:t>
            </a:r>
            <a:r>
              <a:rPr lang="fr-FR" sz="1800" dirty="0">
                <a:solidFill>
                  <a:srgbClr val="000000"/>
                </a:solidFill>
              </a:rPr>
              <a:t> </a:t>
            </a:r>
            <a:r>
              <a:rPr lang="fr-FR" sz="1800" b="1" spc="224" dirty="0">
                <a:solidFill>
                  <a:srgbClr val="000000">
                    <a:alpha val="50000"/>
                  </a:srgbClr>
                </a:solidFill>
                <a:latin typeface="Montserrat-Bold"/>
              </a:rPr>
              <a:t>Support</a:t>
            </a:r>
          </a:p>
        </p:txBody>
      </p:sp>
      <p:sp>
        <p:nvSpPr>
          <p:cNvPr id="4" name="Espace réservé du texte 3">
            <a:extLst>
              <a:ext uri="{FF2B5EF4-FFF2-40B4-BE49-F238E27FC236}">
                <a16:creationId xmlns:a16="http://schemas.microsoft.com/office/drawing/2014/main" id="{E5878128-B67B-6B48-8F30-0C62C1CB41DA}"/>
              </a:ext>
            </a:extLst>
          </p:cNvPr>
          <p:cNvSpPr>
            <a:spLocks noGrp="1"/>
          </p:cNvSpPr>
          <p:nvPr>
            <p:ph type="body" sz="quarter" idx="39"/>
          </p:nvPr>
        </p:nvSpPr>
        <p:spPr>
          <a:xfrm>
            <a:off x="5004048" y="2715928"/>
            <a:ext cx="3347962" cy="852748"/>
          </a:xfrm>
        </p:spPr>
        <p:txBody>
          <a:bodyPr>
            <a:normAutofit/>
          </a:bodyPr>
          <a:lstStyle/>
          <a:p>
            <a:pPr algn="ctr"/>
            <a:r>
              <a:rPr lang="fr-FR" sz="3200" dirty="0"/>
              <a:t>CPR EDUCATION</a:t>
            </a:r>
          </a:p>
        </p:txBody>
      </p:sp>
      <p:sp>
        <p:nvSpPr>
          <p:cNvPr id="10" name="Espace réservé du texte 9">
            <a:extLst>
              <a:ext uri="{FF2B5EF4-FFF2-40B4-BE49-F238E27FC236}">
                <a16:creationId xmlns:a16="http://schemas.microsoft.com/office/drawing/2014/main" id="{0A21D1D6-5627-7341-A342-4E9F168C0B95}"/>
              </a:ext>
            </a:extLst>
          </p:cNvPr>
          <p:cNvSpPr>
            <a:spLocks noGrp="1"/>
          </p:cNvSpPr>
          <p:nvPr>
            <p:ph type="body" sz="quarter" idx="40"/>
          </p:nvPr>
        </p:nvSpPr>
        <p:spPr/>
        <p:txBody>
          <a:bodyPr/>
          <a:lstStyle/>
          <a:p>
            <a:endParaRPr lang="fr-FR"/>
          </a:p>
        </p:txBody>
      </p:sp>
      <p:sp>
        <p:nvSpPr>
          <p:cNvPr id="17" name="Rectangle 16">
            <a:extLst>
              <a:ext uri="{FF2B5EF4-FFF2-40B4-BE49-F238E27FC236}">
                <a16:creationId xmlns:a16="http://schemas.microsoft.com/office/drawing/2014/main" id="{E7ACFB72-CB09-1C4E-ADC6-B148E1D06557}"/>
              </a:ext>
            </a:extLst>
          </p:cNvPr>
          <p:cNvSpPr/>
          <p:nvPr/>
        </p:nvSpPr>
        <p:spPr>
          <a:xfrm>
            <a:off x="1187624" y="764704"/>
            <a:ext cx="2470662" cy="5832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C0C0C0"/>
              </a:highlight>
            </a:endParaRPr>
          </a:p>
        </p:txBody>
      </p:sp>
      <p:pic>
        <p:nvPicPr>
          <p:cNvPr id="16" name="Image 15">
            <a:extLst>
              <a:ext uri="{FF2B5EF4-FFF2-40B4-BE49-F238E27FC236}">
                <a16:creationId xmlns:a16="http://schemas.microsoft.com/office/drawing/2014/main" id="{F731D5E4-F08B-CD40-84A7-4171CDCF9AAD}"/>
              </a:ext>
            </a:extLst>
          </p:cNvPr>
          <p:cNvPicPr>
            <a:picLocks noChangeAspect="1"/>
          </p:cNvPicPr>
          <p:nvPr/>
        </p:nvPicPr>
        <p:blipFill rotWithShape="1">
          <a:blip r:embed="rId2"/>
          <a:srcRect l="22004" r="24429"/>
          <a:stretch/>
        </p:blipFill>
        <p:spPr>
          <a:xfrm>
            <a:off x="1230705" y="2852936"/>
            <a:ext cx="3334510" cy="3377845"/>
          </a:xfrm>
          <a:prstGeom prst="rect">
            <a:avLst/>
          </a:prstGeom>
        </p:spPr>
      </p:pic>
      <p:sp>
        <p:nvSpPr>
          <p:cNvPr id="19" name="Espace réservé du texte 18">
            <a:extLst>
              <a:ext uri="{FF2B5EF4-FFF2-40B4-BE49-F238E27FC236}">
                <a16:creationId xmlns:a16="http://schemas.microsoft.com/office/drawing/2014/main" id="{704AFB6A-8FFE-C448-BCF9-4ED970E35B9C}"/>
              </a:ext>
            </a:extLst>
          </p:cNvPr>
          <p:cNvSpPr>
            <a:spLocks noGrp="1"/>
          </p:cNvSpPr>
          <p:nvPr>
            <p:ph type="body" sz="quarter" idx="38"/>
          </p:nvPr>
        </p:nvSpPr>
        <p:spPr/>
        <p:txBody>
          <a:bodyPr/>
          <a:lstStyle/>
          <a:p>
            <a:endParaRPr lang="fr-FR"/>
          </a:p>
        </p:txBody>
      </p:sp>
      <p:pic>
        <p:nvPicPr>
          <p:cNvPr id="22" name="Image 21">
            <a:extLst>
              <a:ext uri="{FF2B5EF4-FFF2-40B4-BE49-F238E27FC236}">
                <a16:creationId xmlns:a16="http://schemas.microsoft.com/office/drawing/2014/main" id="{60A79820-C577-484D-A413-38445655884B}"/>
              </a:ext>
            </a:extLst>
          </p:cNvPr>
          <p:cNvPicPr>
            <a:picLocks noChangeAspect="1"/>
          </p:cNvPicPr>
          <p:nvPr/>
        </p:nvPicPr>
        <p:blipFill>
          <a:blip r:embed="rId3"/>
          <a:stretch>
            <a:fillRect/>
          </a:stretch>
        </p:blipFill>
        <p:spPr>
          <a:xfrm>
            <a:off x="4960566" y="3805164"/>
            <a:ext cx="4055512" cy="2513275"/>
          </a:xfrm>
          <a:prstGeom prst="rect">
            <a:avLst/>
          </a:prstGeom>
        </p:spPr>
      </p:pic>
    </p:spTree>
    <p:extLst>
      <p:ext uri="{BB962C8B-B14F-4D97-AF65-F5344CB8AC3E}">
        <p14:creationId xmlns:p14="http://schemas.microsoft.com/office/powerpoint/2010/main" val="419111781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Текст 25"/>
          <p:cNvSpPr>
            <a:spLocks noGrp="1"/>
          </p:cNvSpPr>
          <p:nvPr>
            <p:ph type="body" sz="quarter" idx="39"/>
          </p:nvPr>
        </p:nvSpPr>
        <p:spPr>
          <a:xfrm>
            <a:off x="417789" y="843737"/>
            <a:ext cx="7560094" cy="716330"/>
          </a:xfrm>
        </p:spPr>
        <p:txBody>
          <a:bodyPr/>
          <a:lstStyle/>
          <a:p>
            <a:r>
              <a:rPr lang="en-US" sz="3200" dirty="0"/>
              <a:t>Collaborative </a:t>
            </a:r>
            <a:r>
              <a:rPr lang="en-US" sz="3200" b="1" dirty="0">
                <a:solidFill>
                  <a:srgbClr val="FF0000"/>
                </a:solidFill>
              </a:rPr>
              <a:t>platform</a:t>
            </a:r>
            <a:r>
              <a:rPr lang="en-US" sz="3200" dirty="0"/>
              <a:t> </a:t>
            </a:r>
          </a:p>
        </p:txBody>
      </p:sp>
      <p:sp>
        <p:nvSpPr>
          <p:cNvPr id="25" name="Текст 24"/>
          <p:cNvSpPr>
            <a:spLocks noGrp="1"/>
          </p:cNvSpPr>
          <p:nvPr>
            <p:ph type="body" sz="quarter" idx="42"/>
          </p:nvPr>
        </p:nvSpPr>
        <p:spPr>
          <a:xfrm>
            <a:off x="971600" y="1988840"/>
            <a:ext cx="6610825" cy="1091900"/>
          </a:xfrm>
        </p:spPr>
        <p:txBody>
          <a:bodyPr>
            <a:normAutofit/>
          </a:bodyPr>
          <a:lstStyle/>
          <a:p>
            <a:r>
              <a:rPr lang="en-US" sz="1600" dirty="0"/>
              <a:t>Platform available for all First Aid Programmers</a:t>
            </a:r>
          </a:p>
          <a:p>
            <a:r>
              <a:rPr lang="en-US" sz="2000" b="1" dirty="0">
                <a:solidFill>
                  <a:srgbClr val="FF0000">
                    <a:alpha val="70000"/>
                  </a:srgbClr>
                </a:solidFill>
              </a:rPr>
              <a:t>Main contents</a:t>
            </a:r>
          </a:p>
          <a:p>
            <a:endParaRPr lang="en-US" sz="1000" dirty="0"/>
          </a:p>
        </p:txBody>
      </p:sp>
      <p:sp>
        <p:nvSpPr>
          <p:cNvPr id="23" name="Текст 22"/>
          <p:cNvSpPr>
            <a:spLocks noGrp="1"/>
          </p:cNvSpPr>
          <p:nvPr>
            <p:ph type="body" sz="quarter" idx="43"/>
          </p:nvPr>
        </p:nvSpPr>
        <p:spPr>
          <a:xfrm>
            <a:off x="1646743" y="1599587"/>
            <a:ext cx="5400673" cy="349732"/>
          </a:xfrm>
        </p:spPr>
        <p:txBody>
          <a:bodyPr/>
          <a:lstStyle/>
          <a:p>
            <a:r>
              <a:rPr lang="en-US" sz="2000" dirty="0"/>
              <a:t>Sharing our ideas and resources</a:t>
            </a:r>
          </a:p>
        </p:txBody>
      </p:sp>
      <p:sp>
        <p:nvSpPr>
          <p:cNvPr id="2" name="Номер слайда 1"/>
          <p:cNvSpPr>
            <a:spLocks noGrp="1"/>
          </p:cNvSpPr>
          <p:nvPr>
            <p:ph type="sldNum" sz="quarter" idx="4"/>
          </p:nvPr>
        </p:nvSpPr>
        <p:spPr/>
        <p:txBody>
          <a:bodyPr/>
          <a:lstStyle/>
          <a:p>
            <a:fld id="{D8D877B3-D348-4611-9BDB-C5374591D951}" type="slidenum">
              <a:rPr lang="en-US" smtClean="0"/>
              <a:pPr/>
              <a:t>26</a:t>
            </a:fld>
            <a:endParaRPr lang="en-US" dirty="0"/>
          </a:p>
        </p:txBody>
      </p:sp>
      <p:sp>
        <p:nvSpPr>
          <p:cNvPr id="8" name="Текст 7"/>
          <p:cNvSpPr>
            <a:spLocks noGrp="1"/>
          </p:cNvSpPr>
          <p:nvPr>
            <p:ph type="body" sz="quarter" idx="44"/>
          </p:nvPr>
        </p:nvSpPr>
        <p:spPr>
          <a:xfrm>
            <a:off x="6389043" y="1410879"/>
            <a:ext cx="2109404" cy="882127"/>
          </a:xfrm>
        </p:spPr>
        <p:txBody>
          <a:bodyPr/>
          <a:lstStyle/>
          <a:p>
            <a:r>
              <a:rPr lang="en-US" sz="2400" dirty="0"/>
              <a:t>Support from BRC for the guidelines part</a:t>
            </a:r>
          </a:p>
        </p:txBody>
      </p:sp>
      <p:sp>
        <p:nvSpPr>
          <p:cNvPr id="38" name="Текст 37"/>
          <p:cNvSpPr>
            <a:spLocks noGrp="1"/>
          </p:cNvSpPr>
          <p:nvPr>
            <p:ph type="body" sz="quarter" idx="50"/>
          </p:nvPr>
        </p:nvSpPr>
        <p:spPr/>
        <p:txBody>
          <a:bodyPr/>
          <a:lstStyle/>
          <a:p>
            <a:r>
              <a:rPr lang="en-US" sz="1500" dirty="0"/>
              <a:t>Tools produced by GFARC</a:t>
            </a:r>
          </a:p>
        </p:txBody>
      </p:sp>
      <p:sp>
        <p:nvSpPr>
          <p:cNvPr id="39" name="Текст 38"/>
          <p:cNvSpPr>
            <a:spLocks noGrp="1"/>
          </p:cNvSpPr>
          <p:nvPr>
            <p:ph type="body" sz="quarter" idx="51"/>
          </p:nvPr>
        </p:nvSpPr>
        <p:spPr/>
        <p:txBody>
          <a:bodyPr/>
          <a:lstStyle/>
          <a:p>
            <a:r>
              <a:rPr lang="en-US" sz="1500" dirty="0"/>
              <a:t>Materials provided by NS</a:t>
            </a:r>
          </a:p>
        </p:txBody>
      </p:sp>
      <p:sp>
        <p:nvSpPr>
          <p:cNvPr id="40" name="Текст 39"/>
          <p:cNvSpPr>
            <a:spLocks noGrp="1"/>
          </p:cNvSpPr>
          <p:nvPr>
            <p:ph type="body" sz="quarter" idx="52"/>
          </p:nvPr>
        </p:nvSpPr>
        <p:spPr/>
        <p:txBody>
          <a:bodyPr/>
          <a:lstStyle/>
          <a:p>
            <a:r>
              <a:rPr lang="en-US" sz="1500" dirty="0"/>
              <a:t>Discussion and forum</a:t>
            </a:r>
          </a:p>
        </p:txBody>
      </p:sp>
      <p:sp>
        <p:nvSpPr>
          <p:cNvPr id="41" name="Текст 40"/>
          <p:cNvSpPr>
            <a:spLocks noGrp="1"/>
          </p:cNvSpPr>
          <p:nvPr>
            <p:ph type="body" sz="quarter" idx="53"/>
          </p:nvPr>
        </p:nvSpPr>
        <p:spPr/>
        <p:txBody>
          <a:bodyPr/>
          <a:lstStyle/>
          <a:p>
            <a:r>
              <a:rPr lang="en-US" sz="1500" dirty="0"/>
              <a:t>First aid Agenda</a:t>
            </a:r>
          </a:p>
        </p:txBody>
      </p:sp>
      <p:graphicFrame>
        <p:nvGraphicFramePr>
          <p:cNvPr id="10" name="Chart 5"/>
          <p:cNvGraphicFramePr/>
          <p:nvPr/>
        </p:nvGraphicFramePr>
        <p:xfrm>
          <a:off x="477714" y="3057065"/>
          <a:ext cx="2260814" cy="1867361"/>
        </p:xfrm>
        <a:graphic>
          <a:graphicData uri="http://schemas.openxmlformats.org/drawingml/2006/chart">
            <c:chart xmlns:c="http://schemas.openxmlformats.org/drawingml/2006/chart" xmlns:r="http://schemas.openxmlformats.org/officeDocument/2006/relationships" r:id="rId3"/>
          </a:graphicData>
        </a:graphic>
      </p:graphicFrame>
      <p:sp>
        <p:nvSpPr>
          <p:cNvPr id="11" name="Oval 6"/>
          <p:cNvSpPr/>
          <p:nvPr/>
        </p:nvSpPr>
        <p:spPr>
          <a:xfrm>
            <a:off x="810798" y="3193423"/>
            <a:ext cx="1594645" cy="15946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hart 5"/>
          <p:cNvGraphicFramePr/>
          <p:nvPr/>
        </p:nvGraphicFramePr>
        <p:xfrm>
          <a:off x="2419351" y="3060498"/>
          <a:ext cx="2260814" cy="1867361"/>
        </p:xfrm>
        <a:graphic>
          <a:graphicData uri="http://schemas.openxmlformats.org/drawingml/2006/chart">
            <c:chart xmlns:c="http://schemas.openxmlformats.org/drawingml/2006/chart" xmlns:r="http://schemas.openxmlformats.org/officeDocument/2006/relationships" r:id="rId4"/>
          </a:graphicData>
        </a:graphic>
      </p:graphicFrame>
      <p:sp>
        <p:nvSpPr>
          <p:cNvPr id="14" name="Oval 6"/>
          <p:cNvSpPr/>
          <p:nvPr/>
        </p:nvSpPr>
        <p:spPr>
          <a:xfrm>
            <a:off x="2752435" y="3196856"/>
            <a:ext cx="1594645" cy="15946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5"/>
          <p:cNvGraphicFramePr/>
          <p:nvPr/>
        </p:nvGraphicFramePr>
        <p:xfrm>
          <a:off x="4461313" y="3051573"/>
          <a:ext cx="2260814" cy="1867361"/>
        </p:xfrm>
        <a:graphic>
          <a:graphicData uri="http://schemas.openxmlformats.org/drawingml/2006/chart">
            <c:chart xmlns:c="http://schemas.openxmlformats.org/drawingml/2006/chart" xmlns:r="http://schemas.openxmlformats.org/officeDocument/2006/relationships" r:id="rId5"/>
          </a:graphicData>
        </a:graphic>
      </p:graphicFrame>
      <p:sp>
        <p:nvSpPr>
          <p:cNvPr id="17" name="Oval 6"/>
          <p:cNvSpPr/>
          <p:nvPr/>
        </p:nvSpPr>
        <p:spPr>
          <a:xfrm>
            <a:off x="4794398" y="3187931"/>
            <a:ext cx="1594645" cy="15946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Chart 5"/>
          <p:cNvGraphicFramePr/>
          <p:nvPr/>
        </p:nvGraphicFramePr>
        <p:xfrm>
          <a:off x="6407010" y="3051573"/>
          <a:ext cx="2260814" cy="1867361"/>
        </p:xfrm>
        <a:graphic>
          <a:graphicData uri="http://schemas.openxmlformats.org/drawingml/2006/chart">
            <c:chart xmlns:c="http://schemas.openxmlformats.org/drawingml/2006/chart" xmlns:r="http://schemas.openxmlformats.org/officeDocument/2006/relationships" r:id="rId6"/>
          </a:graphicData>
        </a:graphic>
      </p:graphicFrame>
      <p:sp>
        <p:nvSpPr>
          <p:cNvPr id="20" name="Oval 6"/>
          <p:cNvSpPr/>
          <p:nvPr/>
        </p:nvSpPr>
        <p:spPr>
          <a:xfrm>
            <a:off x="6740094" y="3187931"/>
            <a:ext cx="1594645" cy="15946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bwMode="auto">
          <a:xfrm>
            <a:off x="214313" y="4537303"/>
            <a:ext cx="398009" cy="1267505"/>
          </a:xfrm>
          <a:prstGeom prst="rect">
            <a:avLst/>
          </a:prstGeom>
          <a:solidFill>
            <a:schemeClr val="bg1"/>
          </a:solidFill>
          <a:ln>
            <a:noFill/>
          </a:ln>
        </p:spPr>
        <p:txBody>
          <a:bodyPr vert="horz" wrap="square" lIns="68580" tIns="34290" rIns="68580" bIns="34290" numCol="1" rtlCol="0" anchor="t" anchorCtr="0" compatLnSpc="1">
            <a:prstTxWarp prst="textNoShape">
              <a:avLst/>
            </a:prstTxWarp>
          </a:bodyPr>
          <a:lstStyle/>
          <a:p>
            <a:pPr algn="ctr"/>
            <a:endParaRPr lang="fr-FR"/>
          </a:p>
        </p:txBody>
      </p:sp>
      <p:pic>
        <p:nvPicPr>
          <p:cNvPr id="5" name="Image 4">
            <a:extLst>
              <a:ext uri="{FF2B5EF4-FFF2-40B4-BE49-F238E27FC236}">
                <a16:creationId xmlns:a16="http://schemas.microsoft.com/office/drawing/2014/main" id="{6D7F87BF-E5C2-BA43-986D-F7023ED41CCB}"/>
              </a:ext>
            </a:extLst>
          </p:cNvPr>
          <p:cNvPicPr>
            <a:picLocks noChangeAspect="1"/>
          </p:cNvPicPr>
          <p:nvPr/>
        </p:nvPicPr>
        <p:blipFill>
          <a:blip r:embed="rId7"/>
          <a:stretch>
            <a:fillRect/>
          </a:stretch>
        </p:blipFill>
        <p:spPr>
          <a:xfrm>
            <a:off x="580011" y="3295125"/>
            <a:ext cx="8312768" cy="1867361"/>
          </a:xfrm>
          <a:prstGeom prst="rect">
            <a:avLst/>
          </a:prstGeom>
        </p:spPr>
      </p:pic>
    </p:spTree>
    <p:extLst>
      <p:ext uri="{BB962C8B-B14F-4D97-AF65-F5344CB8AC3E}">
        <p14:creationId xmlns:p14="http://schemas.microsoft.com/office/powerpoint/2010/main" val="127976909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10524" y="2461465"/>
            <a:ext cx="722955" cy="113557"/>
          </a:xfrm>
          <a:prstGeom prst="rect">
            <a:avLst/>
          </a:prstGeom>
          <a:noFill/>
        </p:spPr>
        <p:txBody>
          <a:bodyPr wrap="none" lIns="0" tIns="0" rIns="0" bIns="0" rtlCol="0">
            <a:spAutoFit/>
          </a:bodyPr>
          <a:lstStyle/>
          <a:p>
            <a:pPr algn="ctr" defTabSz="685578">
              <a:lnSpc>
                <a:spcPct val="80000"/>
              </a:lnSpc>
            </a:pPr>
            <a:r>
              <a:rPr lang="en-US" sz="900" b="1" spc="150" dirty="0">
                <a:solidFill>
                  <a:srgbClr val="000000"/>
                </a:solidFill>
                <a:latin typeface="Titillium" charset="0"/>
                <a:ea typeface="Titillium" charset="0"/>
                <a:cs typeface="Titillium" charset="0"/>
              </a:rPr>
              <a:t>HOMEPAGE</a:t>
            </a:r>
          </a:p>
        </p:txBody>
      </p:sp>
      <p:sp>
        <p:nvSpPr>
          <p:cNvPr id="4" name="TextBox 3"/>
          <p:cNvSpPr txBox="1"/>
          <p:nvPr/>
        </p:nvSpPr>
        <p:spPr>
          <a:xfrm>
            <a:off x="827025" y="3549725"/>
            <a:ext cx="1824217" cy="224357"/>
          </a:xfrm>
          <a:prstGeom prst="rect">
            <a:avLst/>
          </a:prstGeom>
          <a:noFill/>
        </p:spPr>
        <p:txBody>
          <a:bodyPr wrap="none" lIns="0" tIns="0" rIns="0" bIns="0" rtlCol="0">
            <a:spAutoFit/>
          </a:bodyPr>
          <a:lstStyle/>
          <a:p>
            <a:pPr algn="ctr" defTabSz="685578">
              <a:lnSpc>
                <a:spcPct val="80000"/>
              </a:lnSpc>
            </a:pPr>
            <a:r>
              <a:rPr lang="en-US" sz="900" b="1" spc="150" dirty="0">
                <a:solidFill>
                  <a:srgbClr val="000000"/>
                </a:solidFill>
                <a:latin typeface="Titillium" charset="0"/>
                <a:ea typeface="Titillium" charset="0"/>
                <a:cs typeface="Titillium" charset="0"/>
              </a:rPr>
              <a:t>PURPOSE OF THE PLATFORM</a:t>
            </a:r>
          </a:p>
          <a:p>
            <a:pPr algn="ctr" defTabSz="685578">
              <a:lnSpc>
                <a:spcPct val="80000"/>
              </a:lnSpc>
            </a:pPr>
            <a:r>
              <a:rPr lang="en-US" sz="900" b="1" spc="150" dirty="0">
                <a:solidFill>
                  <a:srgbClr val="000000"/>
                </a:solidFill>
                <a:latin typeface="Titillium" charset="0"/>
                <a:ea typeface="Titillium" charset="0"/>
                <a:cs typeface="Titillium" charset="0"/>
              </a:rPr>
              <a:t>Help and contact section</a:t>
            </a:r>
          </a:p>
        </p:txBody>
      </p:sp>
      <p:sp>
        <p:nvSpPr>
          <p:cNvPr id="6" name="TextBox 5"/>
          <p:cNvSpPr txBox="1"/>
          <p:nvPr/>
        </p:nvSpPr>
        <p:spPr>
          <a:xfrm>
            <a:off x="3701744" y="3633283"/>
            <a:ext cx="1864293" cy="224357"/>
          </a:xfrm>
          <a:prstGeom prst="rect">
            <a:avLst/>
          </a:prstGeom>
          <a:noFill/>
        </p:spPr>
        <p:txBody>
          <a:bodyPr wrap="none" lIns="0" tIns="0" rIns="0" bIns="0" rtlCol="0">
            <a:spAutoFit/>
          </a:bodyPr>
          <a:lstStyle/>
          <a:p>
            <a:pPr algn="ctr" defTabSz="685578">
              <a:lnSpc>
                <a:spcPct val="80000"/>
              </a:lnSpc>
            </a:pPr>
            <a:r>
              <a:rPr lang="en-US" sz="900" b="1" spc="150" dirty="0">
                <a:solidFill>
                  <a:srgbClr val="000000"/>
                </a:solidFill>
                <a:latin typeface="Titillium" charset="0"/>
                <a:ea typeface="Titillium" charset="0"/>
                <a:cs typeface="Titillium" charset="0"/>
              </a:rPr>
              <a:t>COLLABORATIVE</a:t>
            </a:r>
          </a:p>
          <a:p>
            <a:pPr algn="ctr" defTabSz="685578">
              <a:lnSpc>
                <a:spcPct val="80000"/>
              </a:lnSpc>
            </a:pPr>
            <a:r>
              <a:rPr lang="en-US" sz="900" b="1" spc="150" dirty="0">
                <a:solidFill>
                  <a:srgbClr val="000000"/>
                </a:solidFill>
                <a:latin typeface="Titillium" charset="0"/>
                <a:ea typeface="Titillium" charset="0"/>
                <a:cs typeface="Titillium" charset="0"/>
              </a:rPr>
              <a:t>SPACE FOR WORKING GROUP</a:t>
            </a:r>
          </a:p>
        </p:txBody>
      </p:sp>
      <p:sp>
        <p:nvSpPr>
          <p:cNvPr id="7" name="TextBox 6"/>
          <p:cNvSpPr txBox="1"/>
          <p:nvPr/>
        </p:nvSpPr>
        <p:spPr>
          <a:xfrm>
            <a:off x="5605077" y="3577884"/>
            <a:ext cx="633187" cy="224357"/>
          </a:xfrm>
          <a:prstGeom prst="rect">
            <a:avLst/>
          </a:prstGeom>
          <a:noFill/>
        </p:spPr>
        <p:txBody>
          <a:bodyPr wrap="none" lIns="0" tIns="0" rIns="0" bIns="0" rtlCol="0">
            <a:spAutoFit/>
          </a:bodyPr>
          <a:lstStyle/>
          <a:p>
            <a:pPr algn="ctr" defTabSz="685578">
              <a:lnSpc>
                <a:spcPct val="80000"/>
              </a:lnSpc>
            </a:pPr>
            <a:r>
              <a:rPr lang="en-US" sz="900" b="1" spc="150" dirty="0">
                <a:solidFill>
                  <a:srgbClr val="000000"/>
                </a:solidFill>
                <a:latin typeface="Titillium" charset="0"/>
                <a:ea typeface="Titillium" charset="0"/>
                <a:cs typeface="Titillium" charset="0"/>
              </a:rPr>
              <a:t>FIRST AID</a:t>
            </a:r>
          </a:p>
          <a:p>
            <a:pPr algn="ctr" defTabSz="685578">
              <a:lnSpc>
                <a:spcPct val="80000"/>
              </a:lnSpc>
            </a:pPr>
            <a:r>
              <a:rPr lang="en-US" sz="900" b="1" spc="150" dirty="0">
                <a:solidFill>
                  <a:srgbClr val="000000"/>
                </a:solidFill>
                <a:latin typeface="Titillium" charset="0"/>
                <a:ea typeface="Titillium" charset="0"/>
                <a:cs typeface="Titillium" charset="0"/>
              </a:rPr>
              <a:t>AGENDA</a:t>
            </a:r>
          </a:p>
        </p:txBody>
      </p:sp>
      <p:sp>
        <p:nvSpPr>
          <p:cNvPr id="8" name="TextBox 7"/>
          <p:cNvSpPr txBox="1"/>
          <p:nvPr/>
        </p:nvSpPr>
        <p:spPr>
          <a:xfrm>
            <a:off x="6829713" y="3577884"/>
            <a:ext cx="883255" cy="113557"/>
          </a:xfrm>
          <a:prstGeom prst="rect">
            <a:avLst/>
          </a:prstGeom>
          <a:noFill/>
        </p:spPr>
        <p:txBody>
          <a:bodyPr wrap="none" lIns="0" tIns="0" rIns="0" bIns="0" rtlCol="0">
            <a:spAutoFit/>
          </a:bodyPr>
          <a:lstStyle/>
          <a:p>
            <a:pPr algn="ctr" defTabSz="685578">
              <a:lnSpc>
                <a:spcPct val="80000"/>
              </a:lnSpc>
            </a:pPr>
            <a:r>
              <a:rPr lang="en-US" sz="900" b="1" spc="150" dirty="0">
                <a:solidFill>
                  <a:srgbClr val="000000"/>
                </a:solidFill>
                <a:latin typeface="Titillium" charset="0"/>
                <a:ea typeface="Titillium" charset="0"/>
                <a:cs typeface="Titillium" charset="0"/>
              </a:rPr>
              <a:t>NS CONTACTS</a:t>
            </a:r>
          </a:p>
        </p:txBody>
      </p:sp>
      <p:sp>
        <p:nvSpPr>
          <p:cNvPr id="9" name="TextBox 8"/>
          <p:cNvSpPr txBox="1"/>
          <p:nvPr/>
        </p:nvSpPr>
        <p:spPr>
          <a:xfrm>
            <a:off x="1164132" y="4750123"/>
            <a:ext cx="1417056" cy="113557"/>
          </a:xfrm>
          <a:prstGeom prst="rect">
            <a:avLst/>
          </a:prstGeom>
          <a:noFill/>
        </p:spPr>
        <p:txBody>
          <a:bodyPr wrap="none" lIns="0" tIns="0" rIns="0" bIns="0" rtlCol="0">
            <a:spAutoFit/>
          </a:bodyPr>
          <a:lstStyle/>
          <a:p>
            <a:pPr algn="ctr" defTabSz="685578">
              <a:lnSpc>
                <a:spcPct val="80000"/>
              </a:lnSpc>
            </a:pPr>
            <a:r>
              <a:rPr lang="en-US" sz="900" b="1" spc="150" dirty="0">
                <a:solidFill>
                  <a:srgbClr val="000000"/>
                </a:solidFill>
                <a:latin typeface="Titillium" charset="0"/>
                <a:ea typeface="Titillium" charset="0"/>
                <a:cs typeface="Titillium" charset="0"/>
              </a:rPr>
              <a:t>MAP IN 6 LANGAGUES</a:t>
            </a:r>
          </a:p>
        </p:txBody>
      </p:sp>
      <p:sp>
        <p:nvSpPr>
          <p:cNvPr id="10" name="TextBox 9"/>
          <p:cNvSpPr txBox="1"/>
          <p:nvPr/>
        </p:nvSpPr>
        <p:spPr>
          <a:xfrm>
            <a:off x="2698523" y="4742053"/>
            <a:ext cx="1372171" cy="224357"/>
          </a:xfrm>
          <a:prstGeom prst="rect">
            <a:avLst/>
          </a:prstGeom>
          <a:noFill/>
        </p:spPr>
        <p:txBody>
          <a:bodyPr wrap="none" lIns="0" tIns="0" rIns="0" bIns="0" rtlCol="0">
            <a:spAutoFit/>
          </a:bodyPr>
          <a:lstStyle/>
          <a:p>
            <a:pPr algn="ctr" defTabSz="685578">
              <a:lnSpc>
                <a:spcPct val="80000"/>
              </a:lnSpc>
            </a:pPr>
            <a:r>
              <a:rPr lang="en-US" sz="900" b="1" spc="150" dirty="0">
                <a:solidFill>
                  <a:srgbClr val="000000"/>
                </a:solidFill>
                <a:latin typeface="Titillium" charset="0"/>
                <a:ea typeface="Titillium" charset="0"/>
                <a:cs typeface="Titillium" charset="0"/>
              </a:rPr>
              <a:t>PROJECTS/TRAINING</a:t>
            </a:r>
          </a:p>
          <a:p>
            <a:pPr algn="ctr" defTabSz="685578">
              <a:lnSpc>
                <a:spcPct val="80000"/>
              </a:lnSpc>
            </a:pPr>
            <a:r>
              <a:rPr lang="en-US" sz="900" b="1" spc="150" dirty="0">
                <a:solidFill>
                  <a:srgbClr val="000000"/>
                </a:solidFill>
                <a:latin typeface="Titillium" charset="0"/>
                <a:ea typeface="Titillium" charset="0"/>
                <a:cs typeface="Titillium" charset="0"/>
              </a:rPr>
              <a:t>PEDAGOCIAL TOOLS..</a:t>
            </a:r>
          </a:p>
        </p:txBody>
      </p:sp>
      <p:sp>
        <p:nvSpPr>
          <p:cNvPr id="11" name="TextBox 10"/>
          <p:cNvSpPr txBox="1"/>
          <p:nvPr/>
        </p:nvSpPr>
        <p:spPr>
          <a:xfrm>
            <a:off x="5244403" y="4750123"/>
            <a:ext cx="1354538" cy="113557"/>
          </a:xfrm>
          <a:prstGeom prst="rect">
            <a:avLst/>
          </a:prstGeom>
          <a:noFill/>
        </p:spPr>
        <p:txBody>
          <a:bodyPr wrap="none" lIns="0" tIns="0" rIns="0" bIns="0" rtlCol="0">
            <a:spAutoFit/>
          </a:bodyPr>
          <a:lstStyle/>
          <a:p>
            <a:pPr algn="ctr" defTabSz="685578">
              <a:lnSpc>
                <a:spcPct val="80000"/>
              </a:lnSpc>
            </a:pPr>
            <a:r>
              <a:rPr lang="en-US" sz="900" b="1" spc="150" dirty="0">
                <a:solidFill>
                  <a:srgbClr val="000000"/>
                </a:solidFill>
                <a:latin typeface="Titillium" charset="0"/>
                <a:ea typeface="Titillium" charset="0"/>
                <a:cs typeface="Titillium" charset="0"/>
              </a:rPr>
              <a:t>SUBMIT YOUR EVENT</a:t>
            </a:r>
          </a:p>
        </p:txBody>
      </p:sp>
      <p:sp>
        <p:nvSpPr>
          <p:cNvPr id="12" name="Shape 3598"/>
          <p:cNvSpPr/>
          <p:nvPr/>
        </p:nvSpPr>
        <p:spPr>
          <a:xfrm>
            <a:off x="4417947" y="2018227"/>
            <a:ext cx="308098" cy="308098"/>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solidFill>
          <a:ln w="12700">
            <a:miter lim="400000"/>
          </a:ln>
        </p:spPr>
        <p:txBody>
          <a:bodyPr lIns="28575" tIns="28575" rIns="28575" bIns="28575" anchor="ctr"/>
          <a:lstStyle/>
          <a:p>
            <a:pPr defTabSz="685578"/>
            <a:endParaRPr>
              <a:solidFill>
                <a:srgbClr val="000000"/>
              </a:solidFill>
            </a:endParaRPr>
          </a:p>
        </p:txBody>
      </p:sp>
      <p:sp>
        <p:nvSpPr>
          <p:cNvPr id="13" name="Shape 3690"/>
          <p:cNvSpPr/>
          <p:nvPr/>
        </p:nvSpPr>
        <p:spPr>
          <a:xfrm>
            <a:off x="4417951" y="3189940"/>
            <a:ext cx="308098" cy="252107"/>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0"/>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3"/>
                  <a:pt x="8380" y="7241"/>
                  <a:pt x="8380" y="7241"/>
                </a:cubicBezTo>
                <a:cubicBezTo>
                  <a:pt x="8112" y="6504"/>
                  <a:pt x="7614" y="5133"/>
                  <a:pt x="7988" y="4025"/>
                </a:cubicBezTo>
                <a:cubicBezTo>
                  <a:pt x="8490" y="2492"/>
                  <a:pt x="8935" y="2190"/>
                  <a:pt x="9741" y="1747"/>
                </a:cubicBezTo>
                <a:cubicBezTo>
                  <a:pt x="9788" y="1721"/>
                  <a:pt x="9834" y="1692"/>
                  <a:pt x="9877" y="1657"/>
                </a:cubicBezTo>
                <a:cubicBezTo>
                  <a:pt x="10029" y="1535"/>
                  <a:pt x="10674" y="1200"/>
                  <a:pt x="11403" y="1200"/>
                </a:cubicBezTo>
                <a:cubicBezTo>
                  <a:pt x="11768" y="1200"/>
                  <a:pt x="12075" y="1285"/>
                  <a:pt x="12318" y="1454"/>
                </a:cubicBezTo>
                <a:cubicBezTo>
                  <a:pt x="12610" y="1656"/>
                  <a:pt x="12890" y="2039"/>
                  <a:pt x="13313" y="3272"/>
                </a:cubicBezTo>
                <a:cubicBezTo>
                  <a:pt x="14101" y="5469"/>
                  <a:pt x="13602" y="6698"/>
                  <a:pt x="13350" y="7124"/>
                </a:cubicBezTo>
                <a:cubicBezTo>
                  <a:pt x="13183" y="7407"/>
                  <a:pt x="13126" y="7764"/>
                  <a:pt x="13191" y="8103"/>
                </a:cubicBezTo>
                <a:cubicBezTo>
                  <a:pt x="13386" y="9109"/>
                  <a:pt x="13260" y="9535"/>
                  <a:pt x="13227" y="9619"/>
                </a:cubicBezTo>
                <a:cubicBezTo>
                  <a:pt x="13219" y="9631"/>
                  <a:pt x="13101" y="9813"/>
                  <a:pt x="13041" y="9902"/>
                </a:cubicBezTo>
                <a:cubicBezTo>
                  <a:pt x="12668" y="10452"/>
                  <a:pt x="11973" y="11474"/>
                  <a:pt x="11973" y="13569"/>
                </a:cubicBezTo>
                <a:cubicBezTo>
                  <a:pt x="11973" y="16039"/>
                  <a:pt x="13545" y="17190"/>
                  <a:pt x="14427" y="17477"/>
                </a:cubicBezTo>
                <a:lnTo>
                  <a:pt x="14466" y="17493"/>
                </a:lnTo>
                <a:cubicBezTo>
                  <a:pt x="15703" y="18036"/>
                  <a:pt x="16914" y="18710"/>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2"/>
                </a:cubicBezTo>
                <a:cubicBezTo>
                  <a:pt x="13957" y="10422"/>
                  <a:pt x="14531" y="9808"/>
                  <a:pt x="14146" y="7826"/>
                </a:cubicBezTo>
                <a:cubicBezTo>
                  <a:pt x="14787" y="6740"/>
                  <a:pt x="14995" y="4972"/>
                  <a:pt x="14211" y="2789"/>
                </a:cubicBezTo>
                <a:cubicBezTo>
                  <a:pt x="13774" y="1514"/>
                  <a:pt x="13389" y="814"/>
                  <a:pt x="12801" y="409"/>
                </a:cubicBezTo>
                <a:cubicBezTo>
                  <a:pt x="12370" y="110"/>
                  <a:pt x="11880" y="0"/>
                  <a:pt x="11403" y="0"/>
                </a:cubicBezTo>
                <a:cubicBezTo>
                  <a:pt x="10516" y="0"/>
                  <a:pt x="9675" y="384"/>
                  <a:pt x="9339" y="653"/>
                </a:cubicBezTo>
                <a:cubicBezTo>
                  <a:pt x="8357" y="1192"/>
                  <a:pt x="7697" y="1688"/>
                  <a:pt x="7077" y="3580"/>
                </a:cubicBezTo>
                <a:cubicBezTo>
                  <a:pt x="6540" y="5169"/>
                  <a:pt x="7179" y="6892"/>
                  <a:pt x="7494" y="7758"/>
                </a:cubicBezTo>
                <a:cubicBezTo>
                  <a:pt x="7110" y="9740"/>
                  <a:pt x="7642" y="10422"/>
                  <a:pt x="7642" y="10422"/>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7"/>
                </a:moveTo>
                <a:cubicBezTo>
                  <a:pt x="19516" y="15007"/>
                  <a:pt x="18416" y="14701"/>
                  <a:pt x="18416" y="12954"/>
                </a:cubicBezTo>
                <a:cubicBezTo>
                  <a:pt x="18416" y="11419"/>
                  <a:pt x="18794" y="10879"/>
                  <a:pt x="19017" y="10506"/>
                </a:cubicBezTo>
                <a:cubicBezTo>
                  <a:pt x="19017" y="10506"/>
                  <a:pt x="19443" y="9975"/>
                  <a:pt x="19136" y="8434"/>
                </a:cubicBezTo>
                <a:cubicBezTo>
                  <a:pt x="19388" y="7760"/>
                  <a:pt x="19900" y="6420"/>
                  <a:pt x="19470" y="5184"/>
                </a:cubicBezTo>
                <a:cubicBezTo>
                  <a:pt x="18974" y="3713"/>
                  <a:pt x="18645" y="3327"/>
                  <a:pt x="17860" y="2908"/>
                </a:cubicBezTo>
                <a:cubicBezTo>
                  <a:pt x="17591" y="2699"/>
                  <a:pt x="16918" y="2400"/>
                  <a:pt x="16208" y="2400"/>
                </a:cubicBezTo>
                <a:cubicBezTo>
                  <a:pt x="15873" y="2400"/>
                  <a:pt x="15531" y="2474"/>
                  <a:pt x="15218" y="2647"/>
                </a:cubicBezTo>
                <a:cubicBezTo>
                  <a:pt x="15343" y="3035"/>
                  <a:pt x="15449" y="3420"/>
                  <a:pt x="15525" y="3799"/>
                </a:cubicBezTo>
                <a:cubicBezTo>
                  <a:pt x="15537" y="3791"/>
                  <a:pt x="15550" y="3779"/>
                  <a:pt x="15563" y="3770"/>
                </a:cubicBezTo>
                <a:cubicBezTo>
                  <a:pt x="15730" y="3657"/>
                  <a:pt x="15948" y="3600"/>
                  <a:pt x="16208" y="3600"/>
                </a:cubicBezTo>
                <a:cubicBezTo>
                  <a:pt x="16716" y="3600"/>
                  <a:pt x="17211" y="3826"/>
                  <a:pt x="17332" y="3919"/>
                </a:cubicBezTo>
                <a:cubicBezTo>
                  <a:pt x="17375" y="3953"/>
                  <a:pt x="17421" y="3983"/>
                  <a:pt x="17467" y="4007"/>
                </a:cubicBezTo>
                <a:cubicBezTo>
                  <a:pt x="17950" y="4265"/>
                  <a:pt x="18131" y="4361"/>
                  <a:pt x="18562" y="5641"/>
                </a:cubicBezTo>
                <a:cubicBezTo>
                  <a:pt x="18822" y="6387"/>
                  <a:pt x="18452" y="7378"/>
                  <a:pt x="18253" y="7910"/>
                </a:cubicBezTo>
                <a:cubicBezTo>
                  <a:pt x="18161" y="8155"/>
                  <a:pt x="18130" y="8457"/>
                  <a:pt x="18182" y="8719"/>
                </a:cubicBezTo>
                <a:cubicBezTo>
                  <a:pt x="18316" y="9392"/>
                  <a:pt x="18254" y="9707"/>
                  <a:pt x="18232" y="9784"/>
                </a:cubicBezTo>
                <a:cubicBezTo>
                  <a:pt x="18230" y="9789"/>
                  <a:pt x="18227" y="9793"/>
                  <a:pt x="18224" y="9798"/>
                </a:cubicBezTo>
                <a:lnTo>
                  <a:pt x="18191" y="9853"/>
                </a:lnTo>
                <a:cubicBezTo>
                  <a:pt x="17926" y="10290"/>
                  <a:pt x="17434" y="11106"/>
                  <a:pt x="17434" y="12954"/>
                </a:cubicBezTo>
                <a:cubicBezTo>
                  <a:pt x="17434" y="15019"/>
                  <a:pt x="18570" y="15932"/>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7"/>
                  <a:pt x="19516" y="15007"/>
                </a:cubicBezTo>
                <a:moveTo>
                  <a:pt x="2371" y="16155"/>
                </a:moveTo>
                <a:cubicBezTo>
                  <a:pt x="3030" y="15932"/>
                  <a:pt x="4166" y="15019"/>
                  <a:pt x="4166" y="12954"/>
                </a:cubicBezTo>
                <a:cubicBezTo>
                  <a:pt x="4166" y="11106"/>
                  <a:pt x="3673" y="10290"/>
                  <a:pt x="3409" y="9853"/>
                </a:cubicBezTo>
                <a:lnTo>
                  <a:pt x="3376" y="9798"/>
                </a:lnTo>
                <a:cubicBezTo>
                  <a:pt x="3373" y="9793"/>
                  <a:pt x="3370" y="9789"/>
                  <a:pt x="3367" y="9784"/>
                </a:cubicBezTo>
                <a:cubicBezTo>
                  <a:pt x="3346" y="9707"/>
                  <a:pt x="3283" y="9392"/>
                  <a:pt x="3418" y="8719"/>
                </a:cubicBezTo>
                <a:cubicBezTo>
                  <a:pt x="3470" y="8457"/>
                  <a:pt x="3439" y="8155"/>
                  <a:pt x="3347" y="7910"/>
                </a:cubicBezTo>
                <a:cubicBezTo>
                  <a:pt x="3148" y="7378"/>
                  <a:pt x="2778" y="6387"/>
                  <a:pt x="3038" y="5641"/>
                </a:cubicBezTo>
                <a:cubicBezTo>
                  <a:pt x="3469" y="4361"/>
                  <a:pt x="3649" y="4265"/>
                  <a:pt x="4133" y="4007"/>
                </a:cubicBezTo>
                <a:cubicBezTo>
                  <a:pt x="4180" y="3983"/>
                  <a:pt x="4225" y="3953"/>
                  <a:pt x="4268" y="3919"/>
                </a:cubicBezTo>
                <a:cubicBezTo>
                  <a:pt x="4389" y="3826"/>
                  <a:pt x="4884" y="3600"/>
                  <a:pt x="5392" y="3600"/>
                </a:cubicBezTo>
                <a:cubicBezTo>
                  <a:pt x="5636" y="3600"/>
                  <a:pt x="5839" y="3655"/>
                  <a:pt x="6002" y="3754"/>
                </a:cubicBezTo>
                <a:cubicBezTo>
                  <a:pt x="6045" y="3548"/>
                  <a:pt x="6096" y="3341"/>
                  <a:pt x="6165" y="3133"/>
                </a:cubicBezTo>
                <a:cubicBezTo>
                  <a:pt x="6225" y="2950"/>
                  <a:pt x="6289" y="2793"/>
                  <a:pt x="6351" y="2631"/>
                </a:cubicBezTo>
                <a:cubicBezTo>
                  <a:pt x="6046" y="2469"/>
                  <a:pt x="5716" y="2400"/>
                  <a:pt x="5392" y="2400"/>
                </a:cubicBezTo>
                <a:cubicBezTo>
                  <a:pt x="4682" y="2400"/>
                  <a:pt x="4009" y="2699"/>
                  <a:pt x="3740" y="2908"/>
                </a:cubicBezTo>
                <a:cubicBezTo>
                  <a:pt x="2955" y="3327"/>
                  <a:pt x="2625" y="3713"/>
                  <a:pt x="2130" y="5184"/>
                </a:cubicBezTo>
                <a:cubicBezTo>
                  <a:pt x="1700" y="6420"/>
                  <a:pt x="2212" y="7760"/>
                  <a:pt x="2464" y="8434"/>
                </a:cubicBezTo>
                <a:cubicBezTo>
                  <a:pt x="2156" y="9975"/>
                  <a:pt x="2583" y="10506"/>
                  <a:pt x="2583" y="10506"/>
                </a:cubicBezTo>
                <a:cubicBezTo>
                  <a:pt x="2806" y="10879"/>
                  <a:pt x="3185" y="11419"/>
                  <a:pt x="3185" y="12954"/>
                </a:cubicBezTo>
                <a:cubicBezTo>
                  <a:pt x="3185" y="14701"/>
                  <a:pt x="2084" y="15007"/>
                  <a:pt x="2084" y="15007"/>
                </a:cubicBezTo>
                <a:cubicBezTo>
                  <a:pt x="1191" y="15387"/>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tx1"/>
          </a:solidFill>
          <a:ln w="12700">
            <a:miter lim="400000"/>
          </a:ln>
        </p:spPr>
        <p:txBody>
          <a:bodyPr lIns="28575" tIns="28575" rIns="28575" bIns="28575" anchor="ctr"/>
          <a:lstStyle/>
          <a:p>
            <a:pPr defTabSz="685578"/>
            <a:endParaRPr>
              <a:solidFill>
                <a:prstClr val="black"/>
              </a:solidFill>
            </a:endParaRPr>
          </a:p>
        </p:txBody>
      </p:sp>
      <p:sp>
        <p:nvSpPr>
          <p:cNvPr id="14" name="Shape 3660"/>
          <p:cNvSpPr/>
          <p:nvPr/>
        </p:nvSpPr>
        <p:spPr>
          <a:xfrm>
            <a:off x="5767619" y="3161945"/>
            <a:ext cx="308098" cy="308098"/>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1"/>
                </a:lnTo>
                <a:cubicBezTo>
                  <a:pt x="19655" y="2641"/>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1"/>
                  <a:pt x="21380" y="0"/>
                  <a:pt x="21109" y="0"/>
                </a:cubicBezTo>
                <a:cubicBezTo>
                  <a:pt x="21034" y="0"/>
                  <a:pt x="20964" y="20"/>
                  <a:pt x="20900" y="52"/>
                </a:cubicBezTo>
                <a:lnTo>
                  <a:pt x="20898" y="48"/>
                </a:lnTo>
                <a:lnTo>
                  <a:pt x="302" y="8875"/>
                </a:lnTo>
                <a:cubicBezTo>
                  <a:pt x="301" y="8876"/>
                  <a:pt x="299" y="8876"/>
                  <a:pt x="297" y="8877"/>
                </a:cubicBezTo>
                <a:lnTo>
                  <a:pt x="280" y="8884"/>
                </a:lnTo>
                <a:lnTo>
                  <a:pt x="281" y="8887"/>
                </a:lnTo>
                <a:cubicBezTo>
                  <a:pt x="116" y="8967"/>
                  <a:pt x="0" y="9133"/>
                  <a:pt x="0" y="9327"/>
                </a:cubicBezTo>
                <a:cubicBezTo>
                  <a:pt x="0" y="9551"/>
                  <a:pt x="151" y="9732"/>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700"/>
                </a:lnTo>
                <a:cubicBezTo>
                  <a:pt x="21578" y="637"/>
                  <a:pt x="21600" y="567"/>
                  <a:pt x="21600" y="491"/>
                </a:cubicBezTo>
                <a:moveTo>
                  <a:pt x="7855" y="16200"/>
                </a:moveTo>
                <a:cubicBezTo>
                  <a:pt x="7719" y="16200"/>
                  <a:pt x="7596" y="16256"/>
                  <a:pt x="7507" y="16344"/>
                </a:cubicBezTo>
                <a:lnTo>
                  <a:pt x="6035" y="17817"/>
                </a:lnTo>
                <a:cubicBezTo>
                  <a:pt x="5946" y="17906"/>
                  <a:pt x="5891" y="18028"/>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1"/>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0"/>
                  <a:pt x="1964" y="19145"/>
                </a:cubicBezTo>
                <a:cubicBezTo>
                  <a:pt x="1964" y="19417"/>
                  <a:pt x="2184" y="19636"/>
                  <a:pt x="2455" y="19636"/>
                </a:cubicBezTo>
                <a:cubicBezTo>
                  <a:pt x="2590" y="19636"/>
                  <a:pt x="2713" y="19582"/>
                  <a:pt x="2802" y="19493"/>
                </a:cubicBezTo>
                <a:lnTo>
                  <a:pt x="7711" y="14583"/>
                </a:lnTo>
                <a:cubicBezTo>
                  <a:pt x="7800" y="14495"/>
                  <a:pt x="7855" y="14373"/>
                  <a:pt x="7855" y="14237"/>
                </a:cubicBezTo>
                <a:moveTo>
                  <a:pt x="4765" y="14583"/>
                </a:moveTo>
                <a:lnTo>
                  <a:pt x="5256" y="14093"/>
                </a:lnTo>
                <a:cubicBezTo>
                  <a:pt x="5345" y="14004"/>
                  <a:pt x="5400" y="13882"/>
                  <a:pt x="5400" y="13745"/>
                </a:cubicBezTo>
                <a:cubicBezTo>
                  <a:pt x="5400" y="13475"/>
                  <a:pt x="5180" y="13255"/>
                  <a:pt x="4909" y="13255"/>
                </a:cubicBezTo>
                <a:cubicBezTo>
                  <a:pt x="4774" y="13255"/>
                  <a:pt x="4651" y="13310"/>
                  <a:pt x="4562" y="13398"/>
                </a:cubicBezTo>
                <a:lnTo>
                  <a:pt x="4071" y="13889"/>
                </a:lnTo>
                <a:cubicBezTo>
                  <a:pt x="3982" y="13978"/>
                  <a:pt x="3927" y="14101"/>
                  <a:pt x="3927" y="14237"/>
                </a:cubicBezTo>
                <a:cubicBezTo>
                  <a:pt x="3927" y="14508"/>
                  <a:pt x="4147" y="14727"/>
                  <a:pt x="4418" y="14727"/>
                </a:cubicBezTo>
                <a:cubicBezTo>
                  <a:pt x="4554" y="14727"/>
                  <a:pt x="4676" y="14673"/>
                  <a:pt x="4765" y="14583"/>
                </a:cubicBezTo>
              </a:path>
            </a:pathLst>
          </a:custGeom>
          <a:solidFill>
            <a:schemeClr val="tx1"/>
          </a:solidFill>
          <a:ln w="12700">
            <a:miter lim="400000"/>
          </a:ln>
        </p:spPr>
        <p:txBody>
          <a:bodyPr lIns="28575" tIns="28575" rIns="28575" bIns="28575" anchor="ctr"/>
          <a:lstStyle/>
          <a:p>
            <a:pPr defTabSz="685578"/>
            <a:endParaRPr>
              <a:solidFill>
                <a:prstClr val="black"/>
              </a:solidFill>
            </a:endParaRPr>
          </a:p>
        </p:txBody>
      </p:sp>
      <p:sp>
        <p:nvSpPr>
          <p:cNvPr id="15" name="Shape 3694"/>
          <p:cNvSpPr/>
          <p:nvPr/>
        </p:nvSpPr>
        <p:spPr>
          <a:xfrm>
            <a:off x="1718607" y="3222609"/>
            <a:ext cx="308098" cy="196063"/>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6"/>
                  <a:pt x="982" y="10800"/>
                </a:cubicBezTo>
                <a:cubicBezTo>
                  <a:pt x="982" y="8156"/>
                  <a:pt x="5378" y="1543"/>
                  <a:pt x="10800" y="1543"/>
                </a:cubicBezTo>
                <a:cubicBezTo>
                  <a:pt x="16223" y="1543"/>
                  <a:pt x="20618" y="8156"/>
                  <a:pt x="20618" y="10800"/>
                </a:cubicBezTo>
                <a:cubicBezTo>
                  <a:pt x="20618" y="13446"/>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10"/>
                  <a:pt x="6873" y="10800"/>
                </a:cubicBezTo>
                <a:cubicBezTo>
                  <a:pt x="6873" y="7392"/>
                  <a:pt x="8631" y="4629"/>
                  <a:pt x="10800" y="4629"/>
                </a:cubicBezTo>
                <a:cubicBezTo>
                  <a:pt x="12969" y="4629"/>
                  <a:pt x="14727" y="7392"/>
                  <a:pt x="14727" y="10800"/>
                </a:cubicBezTo>
                <a:cubicBezTo>
                  <a:pt x="14727" y="14210"/>
                  <a:pt x="12969" y="16971"/>
                  <a:pt x="10800" y="16971"/>
                </a:cubicBezTo>
                <a:moveTo>
                  <a:pt x="10800" y="3087"/>
                </a:moveTo>
                <a:cubicBezTo>
                  <a:pt x="8088" y="3087"/>
                  <a:pt x="5891" y="6541"/>
                  <a:pt x="5891" y="10800"/>
                </a:cubicBezTo>
                <a:cubicBezTo>
                  <a:pt x="5891" y="15061"/>
                  <a:pt x="8088" y="18514"/>
                  <a:pt x="10800" y="18514"/>
                </a:cubicBezTo>
                <a:cubicBezTo>
                  <a:pt x="13512" y="18514"/>
                  <a:pt x="15709" y="15061"/>
                  <a:pt x="15709" y="10800"/>
                </a:cubicBezTo>
                <a:cubicBezTo>
                  <a:pt x="15709" y="6541"/>
                  <a:pt x="13512" y="3087"/>
                  <a:pt x="10800" y="3087"/>
                </a:cubicBezTo>
                <a:moveTo>
                  <a:pt x="10800" y="8486"/>
                </a:moveTo>
                <a:cubicBezTo>
                  <a:pt x="9987" y="8486"/>
                  <a:pt x="9327" y="9522"/>
                  <a:pt x="9327" y="10800"/>
                </a:cubicBezTo>
                <a:cubicBezTo>
                  <a:pt x="9327" y="12079"/>
                  <a:pt x="9987" y="13114"/>
                  <a:pt x="10800" y="13114"/>
                </a:cubicBezTo>
                <a:cubicBezTo>
                  <a:pt x="11613" y="13114"/>
                  <a:pt x="12273" y="12079"/>
                  <a:pt x="12273" y="10800"/>
                </a:cubicBezTo>
                <a:cubicBezTo>
                  <a:pt x="12273" y="9522"/>
                  <a:pt x="11613" y="8486"/>
                  <a:pt x="10800" y="8486"/>
                </a:cubicBezTo>
              </a:path>
            </a:pathLst>
          </a:custGeom>
          <a:solidFill>
            <a:schemeClr val="tx1"/>
          </a:solidFill>
          <a:ln w="12700">
            <a:miter lim="400000"/>
          </a:ln>
        </p:spPr>
        <p:txBody>
          <a:bodyPr lIns="28575" tIns="28575" rIns="28575" bIns="28575" anchor="ctr"/>
          <a:lstStyle/>
          <a:p>
            <a:pPr defTabSz="685578"/>
            <a:endParaRPr>
              <a:solidFill>
                <a:prstClr val="black"/>
              </a:solidFill>
            </a:endParaRPr>
          </a:p>
        </p:txBody>
      </p:sp>
      <p:sp>
        <p:nvSpPr>
          <p:cNvPr id="16" name="Shape 3717"/>
          <p:cNvSpPr/>
          <p:nvPr/>
        </p:nvSpPr>
        <p:spPr>
          <a:xfrm>
            <a:off x="3068278" y="3161945"/>
            <a:ext cx="308098" cy="308098"/>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9"/>
                  <a:pt x="6873" y="21109"/>
                </a:cubicBezTo>
                <a:cubicBezTo>
                  <a:pt x="6873" y="21380"/>
                  <a:pt x="7092" y="21600"/>
                  <a:pt x="7364" y="21600"/>
                </a:cubicBezTo>
                <a:lnTo>
                  <a:pt x="14236" y="21600"/>
                </a:lnTo>
                <a:cubicBezTo>
                  <a:pt x="14508" y="21600"/>
                  <a:pt x="14727" y="21380"/>
                  <a:pt x="14727" y="21109"/>
                </a:cubicBezTo>
                <a:cubicBezTo>
                  <a:pt x="14727" y="20839"/>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1"/>
          </a:solidFill>
          <a:ln w="12700">
            <a:miter lim="400000"/>
          </a:ln>
        </p:spPr>
        <p:txBody>
          <a:bodyPr lIns="28575" tIns="28575" rIns="28575" bIns="28575" anchor="ctr"/>
          <a:lstStyle/>
          <a:p>
            <a:pPr defTabSz="685578"/>
            <a:endParaRPr>
              <a:solidFill>
                <a:prstClr val="black"/>
              </a:solidFill>
            </a:endParaRPr>
          </a:p>
        </p:txBody>
      </p:sp>
      <p:sp>
        <p:nvSpPr>
          <p:cNvPr id="17" name="Shape 3702"/>
          <p:cNvSpPr/>
          <p:nvPr/>
        </p:nvSpPr>
        <p:spPr>
          <a:xfrm>
            <a:off x="7117249" y="3161945"/>
            <a:ext cx="308180" cy="308098"/>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7" y="20482"/>
                  <a:pt x="14661" y="20215"/>
                </a:cubicBezTo>
                <a:cubicBezTo>
                  <a:pt x="14607" y="20190"/>
                  <a:pt x="14553" y="20169"/>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0"/>
                  <a:pt x="4887" y="1296"/>
                </a:cubicBezTo>
                <a:lnTo>
                  <a:pt x="8118" y="5453"/>
                </a:lnTo>
                <a:cubicBezTo>
                  <a:pt x="8143" y="5485"/>
                  <a:pt x="8170" y="5515"/>
                  <a:pt x="8199" y="5544"/>
                </a:cubicBezTo>
                <a:cubicBezTo>
                  <a:pt x="8253" y="5598"/>
                  <a:pt x="8343" y="5714"/>
                  <a:pt x="8343" y="5891"/>
                </a:cubicBezTo>
                <a:cubicBezTo>
                  <a:pt x="8343" y="5978"/>
                  <a:pt x="8319" y="6060"/>
                  <a:pt x="8272" y="6135"/>
                </a:cubicBezTo>
                <a:lnTo>
                  <a:pt x="7178" y="7221"/>
                </a:lnTo>
                <a:cubicBezTo>
                  <a:pt x="7173" y="7227"/>
                  <a:pt x="7168" y="7230"/>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8"/>
                </a:cubicBezTo>
                <a:cubicBezTo>
                  <a:pt x="11538" y="14478"/>
                  <a:pt x="11552" y="14488"/>
                  <a:pt x="11565" y="14496"/>
                </a:cubicBezTo>
                <a:cubicBezTo>
                  <a:pt x="11928" y="14844"/>
                  <a:pt x="12414" y="15045"/>
                  <a:pt x="12924" y="15045"/>
                </a:cubicBezTo>
                <a:cubicBezTo>
                  <a:pt x="13436" y="15045"/>
                  <a:pt x="13931" y="14839"/>
                  <a:pt x="14297" y="14479"/>
                </a:cubicBezTo>
                <a:cubicBezTo>
                  <a:pt x="14316" y="14463"/>
                  <a:pt x="14335" y="14445"/>
                  <a:pt x="14352" y="14427"/>
                </a:cubicBezTo>
                <a:lnTo>
                  <a:pt x="15452" y="13320"/>
                </a:lnTo>
                <a:cubicBezTo>
                  <a:pt x="15529" y="13272"/>
                  <a:pt x="15611" y="13247"/>
                  <a:pt x="15697" y="13247"/>
                </a:cubicBezTo>
                <a:cubicBezTo>
                  <a:pt x="15874" y="13247"/>
                  <a:pt x="15991" y="13337"/>
                  <a:pt x="16044" y="13391"/>
                </a:cubicBezTo>
                <a:cubicBezTo>
                  <a:pt x="16073" y="13419"/>
                  <a:pt x="16104" y="13446"/>
                  <a:pt x="16135" y="13472"/>
                </a:cubicBezTo>
                <a:lnTo>
                  <a:pt x="20291" y="16704"/>
                </a:lnTo>
                <a:cubicBezTo>
                  <a:pt x="20317" y="16725"/>
                  <a:pt x="20345" y="16745"/>
                  <a:pt x="20374" y="16762"/>
                </a:cubicBezTo>
                <a:cubicBezTo>
                  <a:pt x="20426" y="16794"/>
                  <a:pt x="20449" y="16816"/>
                  <a:pt x="20461" y="16827"/>
                </a:cubicBezTo>
                <a:cubicBezTo>
                  <a:pt x="20515" y="16881"/>
                  <a:pt x="20605" y="16998"/>
                  <a:pt x="20605" y="17174"/>
                </a:cubicBezTo>
                <a:cubicBezTo>
                  <a:pt x="20605" y="17208"/>
                  <a:pt x="20607" y="17240"/>
                  <a:pt x="20610" y="17273"/>
                </a:cubicBezTo>
                <a:cubicBezTo>
                  <a:pt x="20533" y="18625"/>
                  <a:pt x="18769" y="20618"/>
                  <a:pt x="16441" y="20618"/>
                </a:cubicBezTo>
                <a:moveTo>
                  <a:pt x="21587" y="17174"/>
                </a:moveTo>
                <a:cubicBezTo>
                  <a:pt x="21587" y="16768"/>
                  <a:pt x="21422" y="16399"/>
                  <a:pt x="21155" y="16133"/>
                </a:cubicBezTo>
                <a:cubicBezTo>
                  <a:pt x="21077" y="16054"/>
                  <a:pt x="20988" y="15988"/>
                  <a:pt x="20894" y="15930"/>
                </a:cubicBezTo>
                <a:lnTo>
                  <a:pt x="16738" y="12697"/>
                </a:lnTo>
                <a:cubicBezTo>
                  <a:pt x="16472" y="12430"/>
                  <a:pt x="16104" y="12265"/>
                  <a:pt x="15697" y="12265"/>
                </a:cubicBezTo>
                <a:cubicBezTo>
                  <a:pt x="15365" y="12265"/>
                  <a:pt x="15061" y="12380"/>
                  <a:pt x="14815" y="12567"/>
                </a:cubicBezTo>
                <a:lnTo>
                  <a:pt x="13656" y="13736"/>
                </a:lnTo>
                <a:lnTo>
                  <a:pt x="13652" y="13733"/>
                </a:lnTo>
                <a:cubicBezTo>
                  <a:pt x="13473" y="13934"/>
                  <a:pt x="13215" y="14063"/>
                  <a:pt x="12924" y="14063"/>
                </a:cubicBezTo>
                <a:cubicBezTo>
                  <a:pt x="12592" y="14063"/>
                  <a:pt x="12300" y="13897"/>
                  <a:pt x="12122" y="13645"/>
                </a:cubicBezTo>
                <a:cubicBezTo>
                  <a:pt x="12116" y="13654"/>
                  <a:pt x="12107" y="13664"/>
                  <a:pt x="12101" y="13674"/>
                </a:cubicBezTo>
                <a:cubicBezTo>
                  <a:pt x="10497" y="12510"/>
                  <a:pt x="9076" y="11109"/>
                  <a:pt x="7914" y="9503"/>
                </a:cubicBezTo>
                <a:cubicBezTo>
                  <a:pt x="7925" y="9495"/>
                  <a:pt x="7935" y="9486"/>
                  <a:pt x="7947" y="9479"/>
                </a:cubicBezTo>
                <a:cubicBezTo>
                  <a:pt x="7691" y="9299"/>
                  <a:pt x="7523" y="9004"/>
                  <a:pt x="7523" y="8668"/>
                </a:cubicBezTo>
                <a:cubicBezTo>
                  <a:pt x="7523" y="8368"/>
                  <a:pt x="7660" y="8101"/>
                  <a:pt x="7871" y="7920"/>
                </a:cubicBezTo>
                <a:lnTo>
                  <a:pt x="7870" y="7918"/>
                </a:lnTo>
                <a:lnTo>
                  <a:pt x="9024" y="6773"/>
                </a:lnTo>
                <a:cubicBezTo>
                  <a:pt x="9211" y="6528"/>
                  <a:pt x="9325" y="6225"/>
                  <a:pt x="9325" y="5891"/>
                </a:cubicBezTo>
                <a:cubicBezTo>
                  <a:pt x="9325" y="5484"/>
                  <a:pt x="9160" y="5116"/>
                  <a:pt x="8893" y="4850"/>
                </a:cubicBezTo>
                <a:lnTo>
                  <a:pt x="5662" y="693"/>
                </a:lnTo>
                <a:cubicBezTo>
                  <a:pt x="5603" y="599"/>
                  <a:pt x="5537" y="510"/>
                  <a:pt x="5458" y="431"/>
                </a:cubicBezTo>
                <a:cubicBezTo>
                  <a:pt x="5192" y="165"/>
                  <a:pt x="4823" y="0"/>
                  <a:pt x="4417" y="0"/>
                </a:cubicBezTo>
                <a:cubicBezTo>
                  <a:pt x="2454" y="0"/>
                  <a:pt x="0" y="2308"/>
                  <a:pt x="0" y="5155"/>
                </a:cubicBezTo>
                <a:cubicBezTo>
                  <a:pt x="0" y="5944"/>
                  <a:pt x="183" y="6688"/>
                  <a:pt x="499" y="7356"/>
                </a:cubicBezTo>
                <a:lnTo>
                  <a:pt x="482" y="7372"/>
                </a:lnTo>
                <a:cubicBezTo>
                  <a:pt x="3435" y="13255"/>
                  <a:pt x="8343" y="18164"/>
                  <a:pt x="14224" y="21118"/>
                </a:cubicBezTo>
                <a:lnTo>
                  <a:pt x="14240" y="21101"/>
                </a:lnTo>
                <a:cubicBezTo>
                  <a:pt x="14908" y="21418"/>
                  <a:pt x="15652" y="21600"/>
                  <a:pt x="16441" y="21600"/>
                </a:cubicBezTo>
                <a:cubicBezTo>
                  <a:pt x="19287" y="21600"/>
                  <a:pt x="21594" y="19145"/>
                  <a:pt x="21594" y="17182"/>
                </a:cubicBezTo>
                <a:cubicBezTo>
                  <a:pt x="21594" y="17180"/>
                  <a:pt x="21594" y="17177"/>
                  <a:pt x="21594" y="17174"/>
                </a:cubicBezTo>
                <a:cubicBezTo>
                  <a:pt x="21594" y="17174"/>
                  <a:pt x="21587" y="17174"/>
                  <a:pt x="21587"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3" y="10309"/>
                  <a:pt x="16692" y="10090"/>
                  <a:pt x="16692" y="9819"/>
                </a:cubicBezTo>
                <a:cubicBezTo>
                  <a:pt x="16692" y="7108"/>
                  <a:pt x="14495" y="4909"/>
                  <a:pt x="11785" y="4909"/>
                </a:cubicBezTo>
                <a:cubicBezTo>
                  <a:pt x="11513" y="4909"/>
                  <a:pt x="11294" y="5129"/>
                  <a:pt x="11294" y="5400"/>
                </a:cubicBezTo>
                <a:cubicBezTo>
                  <a:pt x="11294" y="5671"/>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1"/>
                  <a:pt x="11294" y="491"/>
                </a:cubicBezTo>
                <a:cubicBezTo>
                  <a:pt x="11294" y="762"/>
                  <a:pt x="11513" y="982"/>
                  <a:pt x="11785" y="982"/>
                </a:cubicBezTo>
              </a:path>
            </a:pathLst>
          </a:custGeom>
          <a:solidFill>
            <a:schemeClr val="tx1"/>
          </a:solidFill>
          <a:ln w="12700">
            <a:miter lim="400000"/>
          </a:ln>
        </p:spPr>
        <p:txBody>
          <a:bodyPr lIns="28575" tIns="28575" rIns="28575" bIns="28575" anchor="ctr"/>
          <a:lstStyle/>
          <a:p>
            <a:pPr defTabSz="685578"/>
            <a:endParaRPr>
              <a:solidFill>
                <a:prstClr val="black"/>
              </a:solidFill>
            </a:endParaRPr>
          </a:p>
        </p:txBody>
      </p:sp>
      <p:sp>
        <p:nvSpPr>
          <p:cNvPr id="18" name="Shape 3676"/>
          <p:cNvSpPr/>
          <p:nvPr/>
        </p:nvSpPr>
        <p:spPr>
          <a:xfrm>
            <a:off x="5767618" y="4336886"/>
            <a:ext cx="308098" cy="280089"/>
          </a:xfrm>
          <a:custGeom>
            <a:avLst/>
            <a:gdLst/>
            <a:ahLst/>
            <a:cxnLst>
              <a:cxn ang="0">
                <a:pos x="wd2" y="hd2"/>
              </a:cxn>
              <a:cxn ang="5400000">
                <a:pos x="wd2" y="hd2"/>
              </a:cxn>
              <a:cxn ang="10800000">
                <a:pos x="wd2" y="hd2"/>
              </a:cxn>
              <a:cxn ang="16200000">
                <a:pos x="wd2" y="hd2"/>
              </a:cxn>
            </a:cxnLst>
            <a:rect l="0" t="0" r="r" b="b"/>
            <a:pathLst>
              <a:path w="21600" h="21600" extrusionOk="0">
                <a:moveTo>
                  <a:pt x="16691" y="20520"/>
                </a:moveTo>
                <a:lnTo>
                  <a:pt x="14727" y="20520"/>
                </a:lnTo>
                <a:lnTo>
                  <a:pt x="14727" y="18360"/>
                </a:lnTo>
                <a:cubicBezTo>
                  <a:pt x="14999" y="18360"/>
                  <a:pt x="15218" y="18118"/>
                  <a:pt x="15218" y="17820"/>
                </a:cubicBezTo>
                <a:cubicBezTo>
                  <a:pt x="15218" y="17523"/>
                  <a:pt x="14999" y="17280"/>
                  <a:pt x="14727" y="17280"/>
                </a:cubicBezTo>
                <a:lnTo>
                  <a:pt x="14727" y="7560"/>
                </a:lnTo>
                <a:lnTo>
                  <a:pt x="16691" y="7560"/>
                </a:lnTo>
                <a:cubicBezTo>
                  <a:pt x="16691" y="7560"/>
                  <a:pt x="16691" y="20520"/>
                  <a:pt x="16691" y="20520"/>
                </a:cubicBezTo>
                <a:close/>
                <a:moveTo>
                  <a:pt x="13745" y="17280"/>
                </a:moveTo>
                <a:cubicBezTo>
                  <a:pt x="13474" y="17280"/>
                  <a:pt x="13255" y="17523"/>
                  <a:pt x="13255" y="17820"/>
                </a:cubicBezTo>
                <a:cubicBezTo>
                  <a:pt x="13255" y="18118"/>
                  <a:pt x="13474" y="18360"/>
                  <a:pt x="13745" y="18360"/>
                </a:cubicBezTo>
                <a:lnTo>
                  <a:pt x="13745" y="20520"/>
                </a:lnTo>
                <a:lnTo>
                  <a:pt x="3927" y="20520"/>
                </a:lnTo>
                <a:lnTo>
                  <a:pt x="3927" y="18360"/>
                </a:lnTo>
                <a:cubicBezTo>
                  <a:pt x="4199" y="18360"/>
                  <a:pt x="4418" y="18118"/>
                  <a:pt x="4418" y="17820"/>
                </a:cubicBezTo>
                <a:cubicBezTo>
                  <a:pt x="4418" y="17523"/>
                  <a:pt x="4199" y="17280"/>
                  <a:pt x="3927" y="17280"/>
                </a:cubicBezTo>
                <a:lnTo>
                  <a:pt x="3927" y="7560"/>
                </a:lnTo>
                <a:lnTo>
                  <a:pt x="13745" y="7560"/>
                </a:lnTo>
                <a:cubicBezTo>
                  <a:pt x="13745" y="7560"/>
                  <a:pt x="13745" y="17280"/>
                  <a:pt x="13745" y="17280"/>
                </a:cubicBezTo>
                <a:close/>
                <a:moveTo>
                  <a:pt x="2945" y="17280"/>
                </a:moveTo>
                <a:cubicBezTo>
                  <a:pt x="2674" y="17280"/>
                  <a:pt x="2455" y="17523"/>
                  <a:pt x="2455" y="17820"/>
                </a:cubicBezTo>
                <a:cubicBezTo>
                  <a:pt x="2455" y="18118"/>
                  <a:pt x="2674" y="18360"/>
                  <a:pt x="2945" y="18360"/>
                </a:cubicBezTo>
                <a:lnTo>
                  <a:pt x="2945" y="20520"/>
                </a:lnTo>
                <a:lnTo>
                  <a:pt x="982" y="20520"/>
                </a:lnTo>
                <a:lnTo>
                  <a:pt x="982" y="7560"/>
                </a:lnTo>
                <a:lnTo>
                  <a:pt x="2945" y="7560"/>
                </a:lnTo>
                <a:cubicBezTo>
                  <a:pt x="2945" y="7560"/>
                  <a:pt x="2945" y="17280"/>
                  <a:pt x="2945" y="17280"/>
                </a:cubicBezTo>
                <a:close/>
                <a:moveTo>
                  <a:pt x="7855" y="5400"/>
                </a:moveTo>
                <a:lnTo>
                  <a:pt x="9818" y="5400"/>
                </a:lnTo>
                <a:cubicBezTo>
                  <a:pt x="10360" y="5400"/>
                  <a:pt x="10800" y="5884"/>
                  <a:pt x="10800" y="6481"/>
                </a:cubicBezTo>
                <a:lnTo>
                  <a:pt x="6873" y="6481"/>
                </a:lnTo>
                <a:cubicBezTo>
                  <a:pt x="6873" y="5884"/>
                  <a:pt x="7313" y="5400"/>
                  <a:pt x="7855" y="5400"/>
                </a:cubicBezTo>
                <a:moveTo>
                  <a:pt x="16691" y="6481"/>
                </a:moveTo>
                <a:lnTo>
                  <a:pt x="11782" y="6481"/>
                </a:lnTo>
                <a:cubicBezTo>
                  <a:pt x="11782" y="5287"/>
                  <a:pt x="10903" y="4321"/>
                  <a:pt x="9818" y="4321"/>
                </a:cubicBezTo>
                <a:lnTo>
                  <a:pt x="7855" y="4321"/>
                </a:lnTo>
                <a:cubicBezTo>
                  <a:pt x="6770" y="4321"/>
                  <a:pt x="5891" y="5287"/>
                  <a:pt x="5891" y="6481"/>
                </a:cubicBezTo>
                <a:lnTo>
                  <a:pt x="982" y="6481"/>
                </a:lnTo>
                <a:cubicBezTo>
                  <a:pt x="440" y="6481"/>
                  <a:pt x="0" y="6964"/>
                  <a:pt x="0" y="7560"/>
                </a:cubicBezTo>
                <a:lnTo>
                  <a:pt x="0" y="20520"/>
                </a:lnTo>
                <a:cubicBezTo>
                  <a:pt x="0" y="21116"/>
                  <a:pt x="440" y="21600"/>
                  <a:pt x="982" y="21600"/>
                </a:cubicBezTo>
                <a:lnTo>
                  <a:pt x="16691" y="21600"/>
                </a:lnTo>
                <a:cubicBezTo>
                  <a:pt x="17233" y="21600"/>
                  <a:pt x="17673" y="21116"/>
                  <a:pt x="17673" y="20520"/>
                </a:cubicBezTo>
                <a:lnTo>
                  <a:pt x="17673" y="7560"/>
                </a:lnTo>
                <a:cubicBezTo>
                  <a:pt x="17673" y="6964"/>
                  <a:pt x="17233" y="6481"/>
                  <a:pt x="16691" y="6481"/>
                </a:cubicBezTo>
                <a:moveTo>
                  <a:pt x="10800" y="2161"/>
                </a:moveTo>
                <a:cubicBezTo>
                  <a:pt x="10800" y="1564"/>
                  <a:pt x="11240" y="1080"/>
                  <a:pt x="11782" y="1080"/>
                </a:cubicBezTo>
                <a:lnTo>
                  <a:pt x="13745" y="1080"/>
                </a:lnTo>
                <a:cubicBezTo>
                  <a:pt x="14287" y="1080"/>
                  <a:pt x="14727" y="1564"/>
                  <a:pt x="14727" y="2161"/>
                </a:cubicBezTo>
                <a:cubicBezTo>
                  <a:pt x="14727" y="2161"/>
                  <a:pt x="10800" y="2161"/>
                  <a:pt x="10800" y="2161"/>
                </a:cubicBezTo>
                <a:close/>
                <a:moveTo>
                  <a:pt x="20618" y="2161"/>
                </a:moveTo>
                <a:lnTo>
                  <a:pt x="15709" y="2161"/>
                </a:lnTo>
                <a:cubicBezTo>
                  <a:pt x="15709" y="967"/>
                  <a:pt x="14830" y="0"/>
                  <a:pt x="13745" y="0"/>
                </a:cubicBezTo>
                <a:lnTo>
                  <a:pt x="11782" y="0"/>
                </a:lnTo>
                <a:cubicBezTo>
                  <a:pt x="10697" y="0"/>
                  <a:pt x="9818" y="967"/>
                  <a:pt x="9818" y="2161"/>
                </a:cubicBezTo>
                <a:lnTo>
                  <a:pt x="4909" y="2161"/>
                </a:lnTo>
                <a:cubicBezTo>
                  <a:pt x="4367" y="2161"/>
                  <a:pt x="3927" y="2644"/>
                  <a:pt x="3927" y="3240"/>
                </a:cubicBezTo>
                <a:lnTo>
                  <a:pt x="3927" y="4860"/>
                </a:lnTo>
                <a:cubicBezTo>
                  <a:pt x="3927" y="5158"/>
                  <a:pt x="4147" y="5400"/>
                  <a:pt x="4418" y="5400"/>
                </a:cubicBezTo>
                <a:cubicBezTo>
                  <a:pt x="4690" y="5400"/>
                  <a:pt x="4909" y="5158"/>
                  <a:pt x="4909" y="4860"/>
                </a:cubicBezTo>
                <a:lnTo>
                  <a:pt x="4909" y="3240"/>
                </a:lnTo>
                <a:lnTo>
                  <a:pt x="20618" y="3240"/>
                </a:lnTo>
                <a:lnTo>
                  <a:pt x="20618" y="16201"/>
                </a:lnTo>
                <a:lnTo>
                  <a:pt x="19145" y="16201"/>
                </a:lnTo>
                <a:cubicBezTo>
                  <a:pt x="18874" y="16201"/>
                  <a:pt x="18655" y="16443"/>
                  <a:pt x="18655" y="16740"/>
                </a:cubicBezTo>
                <a:cubicBezTo>
                  <a:pt x="18655" y="17038"/>
                  <a:pt x="18874" y="17280"/>
                  <a:pt x="19145" y="17280"/>
                </a:cubicBezTo>
                <a:lnTo>
                  <a:pt x="20618" y="17280"/>
                </a:lnTo>
                <a:cubicBezTo>
                  <a:pt x="21160" y="17280"/>
                  <a:pt x="21600" y="16796"/>
                  <a:pt x="21600" y="16201"/>
                </a:cubicBezTo>
                <a:lnTo>
                  <a:pt x="21600" y="3240"/>
                </a:lnTo>
                <a:cubicBezTo>
                  <a:pt x="21600" y="2644"/>
                  <a:pt x="21160" y="2161"/>
                  <a:pt x="20618" y="2161"/>
                </a:cubicBezTo>
                <a:moveTo>
                  <a:pt x="5400" y="11881"/>
                </a:moveTo>
                <a:lnTo>
                  <a:pt x="6382" y="11881"/>
                </a:lnTo>
                <a:cubicBezTo>
                  <a:pt x="6653" y="11881"/>
                  <a:pt x="6873" y="11638"/>
                  <a:pt x="6873" y="11341"/>
                </a:cubicBezTo>
                <a:cubicBezTo>
                  <a:pt x="6873" y="11043"/>
                  <a:pt x="6653" y="10800"/>
                  <a:pt x="6382" y="10800"/>
                </a:cubicBezTo>
                <a:lnTo>
                  <a:pt x="5400" y="10800"/>
                </a:lnTo>
                <a:cubicBezTo>
                  <a:pt x="5129" y="10800"/>
                  <a:pt x="4909" y="11043"/>
                  <a:pt x="4909" y="11341"/>
                </a:cubicBezTo>
                <a:cubicBezTo>
                  <a:pt x="4909" y="11638"/>
                  <a:pt x="5129" y="11881"/>
                  <a:pt x="5400" y="11881"/>
                </a:cubicBezTo>
                <a:moveTo>
                  <a:pt x="5400" y="9720"/>
                </a:moveTo>
                <a:lnTo>
                  <a:pt x="8345" y="9720"/>
                </a:lnTo>
                <a:cubicBezTo>
                  <a:pt x="8617" y="9720"/>
                  <a:pt x="8836" y="9478"/>
                  <a:pt x="8836" y="9181"/>
                </a:cubicBezTo>
                <a:cubicBezTo>
                  <a:pt x="8836" y="8883"/>
                  <a:pt x="8617" y="8640"/>
                  <a:pt x="8345" y="8640"/>
                </a:cubicBezTo>
                <a:lnTo>
                  <a:pt x="5400" y="8640"/>
                </a:lnTo>
                <a:cubicBezTo>
                  <a:pt x="5129" y="8640"/>
                  <a:pt x="4909" y="8883"/>
                  <a:pt x="4909" y="9181"/>
                </a:cubicBezTo>
                <a:cubicBezTo>
                  <a:pt x="4909" y="9478"/>
                  <a:pt x="5129" y="9720"/>
                  <a:pt x="5400" y="9720"/>
                </a:cubicBezTo>
              </a:path>
            </a:pathLst>
          </a:custGeom>
          <a:solidFill>
            <a:schemeClr val="tx1"/>
          </a:solidFill>
          <a:ln w="12700">
            <a:miter lim="400000"/>
          </a:ln>
        </p:spPr>
        <p:txBody>
          <a:bodyPr lIns="28575" tIns="28575" rIns="28575" bIns="28575" anchor="ctr"/>
          <a:lstStyle/>
          <a:p>
            <a:pPr defTabSz="685578"/>
            <a:endParaRPr>
              <a:solidFill>
                <a:prstClr val="black"/>
              </a:solidFill>
            </a:endParaRPr>
          </a:p>
        </p:txBody>
      </p:sp>
      <p:sp>
        <p:nvSpPr>
          <p:cNvPr id="19" name="Shape 3642"/>
          <p:cNvSpPr/>
          <p:nvPr/>
        </p:nvSpPr>
        <p:spPr>
          <a:xfrm>
            <a:off x="3068277" y="4322883"/>
            <a:ext cx="308098" cy="308105"/>
          </a:xfrm>
          <a:custGeom>
            <a:avLst/>
            <a:gdLst/>
            <a:ahLst/>
            <a:cxnLst>
              <a:cxn ang="0">
                <a:pos x="wd2" y="hd2"/>
              </a:cxn>
              <a:cxn ang="5400000">
                <a:pos x="wd2" y="hd2"/>
              </a:cxn>
              <a:cxn ang="10800000">
                <a:pos x="wd2" y="hd2"/>
              </a:cxn>
              <a:cxn ang="16200000">
                <a:pos x="wd2" y="hd2"/>
              </a:cxn>
            </a:cxnLst>
            <a:rect l="0" t="0" r="r" b="b"/>
            <a:pathLst>
              <a:path w="21600" h="21600" extrusionOk="0">
                <a:moveTo>
                  <a:pt x="20618" y="8836"/>
                </a:moveTo>
                <a:lnTo>
                  <a:pt x="982" y="8836"/>
                </a:lnTo>
                <a:lnTo>
                  <a:pt x="982" y="6873"/>
                </a:lnTo>
                <a:lnTo>
                  <a:pt x="20618" y="6873"/>
                </a:lnTo>
                <a:cubicBezTo>
                  <a:pt x="20618" y="6873"/>
                  <a:pt x="20618" y="8836"/>
                  <a:pt x="20618" y="8836"/>
                </a:cubicBezTo>
                <a:close/>
                <a:moveTo>
                  <a:pt x="18655" y="20618"/>
                </a:moveTo>
                <a:lnTo>
                  <a:pt x="2945" y="20618"/>
                </a:lnTo>
                <a:lnTo>
                  <a:pt x="2945" y="9818"/>
                </a:lnTo>
                <a:lnTo>
                  <a:pt x="18655" y="9818"/>
                </a:lnTo>
                <a:cubicBezTo>
                  <a:pt x="18655" y="9818"/>
                  <a:pt x="18655" y="20618"/>
                  <a:pt x="18655" y="20618"/>
                </a:cubicBezTo>
                <a:close/>
                <a:moveTo>
                  <a:pt x="3927" y="982"/>
                </a:moveTo>
                <a:lnTo>
                  <a:pt x="11782" y="982"/>
                </a:lnTo>
                <a:lnTo>
                  <a:pt x="11782" y="3436"/>
                </a:lnTo>
                <a:cubicBezTo>
                  <a:pt x="11782" y="3708"/>
                  <a:pt x="12002" y="3927"/>
                  <a:pt x="12273" y="3927"/>
                </a:cubicBezTo>
                <a:lnTo>
                  <a:pt x="14727" y="3927"/>
                </a:lnTo>
                <a:lnTo>
                  <a:pt x="14727" y="5891"/>
                </a:lnTo>
                <a:lnTo>
                  <a:pt x="3927" y="5891"/>
                </a:lnTo>
                <a:cubicBezTo>
                  <a:pt x="3927" y="5891"/>
                  <a:pt x="3927" y="982"/>
                  <a:pt x="3927" y="982"/>
                </a:cubicBezTo>
                <a:close/>
                <a:moveTo>
                  <a:pt x="12764" y="1473"/>
                </a:moveTo>
                <a:lnTo>
                  <a:pt x="14236" y="2945"/>
                </a:lnTo>
                <a:lnTo>
                  <a:pt x="12764" y="2945"/>
                </a:lnTo>
                <a:cubicBezTo>
                  <a:pt x="12764" y="2945"/>
                  <a:pt x="12764" y="1473"/>
                  <a:pt x="12764" y="1473"/>
                </a:cubicBezTo>
                <a:close/>
                <a:moveTo>
                  <a:pt x="17673" y="1964"/>
                </a:moveTo>
                <a:lnTo>
                  <a:pt x="17673" y="5891"/>
                </a:lnTo>
                <a:lnTo>
                  <a:pt x="15709" y="5891"/>
                </a:lnTo>
                <a:lnTo>
                  <a:pt x="15709" y="2945"/>
                </a:lnTo>
                <a:lnTo>
                  <a:pt x="14727" y="1964"/>
                </a:lnTo>
                <a:cubicBezTo>
                  <a:pt x="14727" y="1964"/>
                  <a:pt x="17673" y="1964"/>
                  <a:pt x="17673" y="1964"/>
                </a:cubicBezTo>
                <a:close/>
                <a:moveTo>
                  <a:pt x="20618" y="5891"/>
                </a:moveTo>
                <a:lnTo>
                  <a:pt x="18655" y="5891"/>
                </a:lnTo>
                <a:lnTo>
                  <a:pt x="18655" y="1964"/>
                </a:lnTo>
                <a:cubicBezTo>
                  <a:pt x="18655" y="1422"/>
                  <a:pt x="18214" y="982"/>
                  <a:pt x="17673" y="982"/>
                </a:cubicBezTo>
                <a:lnTo>
                  <a:pt x="13745" y="982"/>
                </a:lnTo>
                <a:lnTo>
                  <a:pt x="12764" y="0"/>
                </a:lnTo>
                <a:lnTo>
                  <a:pt x="3927" y="0"/>
                </a:lnTo>
                <a:cubicBezTo>
                  <a:pt x="3385" y="0"/>
                  <a:pt x="2945" y="440"/>
                  <a:pt x="2945" y="982"/>
                </a:cubicBezTo>
                <a:lnTo>
                  <a:pt x="2945" y="5891"/>
                </a:lnTo>
                <a:lnTo>
                  <a:pt x="982" y="5891"/>
                </a:lnTo>
                <a:cubicBezTo>
                  <a:pt x="440" y="5891"/>
                  <a:pt x="0" y="6331"/>
                  <a:pt x="0" y="6873"/>
                </a:cubicBezTo>
                <a:lnTo>
                  <a:pt x="0" y="8836"/>
                </a:lnTo>
                <a:cubicBezTo>
                  <a:pt x="0" y="9379"/>
                  <a:pt x="440" y="9818"/>
                  <a:pt x="982" y="9818"/>
                </a:cubicBezTo>
                <a:lnTo>
                  <a:pt x="1964" y="9818"/>
                </a:lnTo>
                <a:lnTo>
                  <a:pt x="1964" y="20618"/>
                </a:lnTo>
                <a:cubicBezTo>
                  <a:pt x="1964" y="21160"/>
                  <a:pt x="2403" y="21600"/>
                  <a:pt x="2945" y="21600"/>
                </a:cubicBezTo>
                <a:lnTo>
                  <a:pt x="18655" y="21600"/>
                </a:lnTo>
                <a:cubicBezTo>
                  <a:pt x="19196" y="21600"/>
                  <a:pt x="19636" y="21160"/>
                  <a:pt x="19636" y="20618"/>
                </a:cubicBezTo>
                <a:lnTo>
                  <a:pt x="19636" y="9818"/>
                </a:lnTo>
                <a:lnTo>
                  <a:pt x="20618" y="9818"/>
                </a:lnTo>
                <a:cubicBezTo>
                  <a:pt x="21160" y="9818"/>
                  <a:pt x="21600" y="9379"/>
                  <a:pt x="21600" y="8836"/>
                </a:cubicBezTo>
                <a:lnTo>
                  <a:pt x="21600" y="6873"/>
                </a:lnTo>
                <a:cubicBezTo>
                  <a:pt x="21600" y="6331"/>
                  <a:pt x="21160" y="5891"/>
                  <a:pt x="20618" y="5891"/>
                </a:cubicBezTo>
                <a:moveTo>
                  <a:pt x="7855" y="12763"/>
                </a:moveTo>
                <a:lnTo>
                  <a:pt x="13745" y="12763"/>
                </a:lnTo>
                <a:lnTo>
                  <a:pt x="13745" y="13745"/>
                </a:lnTo>
                <a:lnTo>
                  <a:pt x="7855" y="13745"/>
                </a:lnTo>
                <a:cubicBezTo>
                  <a:pt x="7855" y="13745"/>
                  <a:pt x="7855" y="12763"/>
                  <a:pt x="7855" y="12763"/>
                </a:cubicBezTo>
                <a:close/>
                <a:moveTo>
                  <a:pt x="7855" y="14727"/>
                </a:moveTo>
                <a:lnTo>
                  <a:pt x="13745" y="14727"/>
                </a:lnTo>
                <a:cubicBezTo>
                  <a:pt x="14287" y="14727"/>
                  <a:pt x="14727" y="14287"/>
                  <a:pt x="14727" y="13745"/>
                </a:cubicBezTo>
                <a:lnTo>
                  <a:pt x="14727" y="12763"/>
                </a:lnTo>
                <a:cubicBezTo>
                  <a:pt x="14727" y="12221"/>
                  <a:pt x="14287" y="11782"/>
                  <a:pt x="13745" y="11782"/>
                </a:cubicBezTo>
                <a:lnTo>
                  <a:pt x="7855" y="11782"/>
                </a:lnTo>
                <a:cubicBezTo>
                  <a:pt x="7313" y="11782"/>
                  <a:pt x="6873" y="12221"/>
                  <a:pt x="6873" y="12763"/>
                </a:cubicBezTo>
                <a:lnTo>
                  <a:pt x="6873" y="13745"/>
                </a:lnTo>
                <a:cubicBezTo>
                  <a:pt x="6873" y="14287"/>
                  <a:pt x="7313" y="14727"/>
                  <a:pt x="7855" y="14727"/>
                </a:cubicBezTo>
              </a:path>
            </a:pathLst>
          </a:custGeom>
          <a:solidFill>
            <a:schemeClr val="tx1"/>
          </a:solidFill>
          <a:ln w="12700">
            <a:miter lim="400000"/>
          </a:ln>
        </p:spPr>
        <p:txBody>
          <a:bodyPr lIns="28575" tIns="28575" rIns="28575" bIns="28575" anchor="ctr"/>
          <a:lstStyle/>
          <a:p>
            <a:pPr defTabSz="685578"/>
            <a:endParaRPr>
              <a:solidFill>
                <a:prstClr val="black"/>
              </a:solidFill>
            </a:endParaRPr>
          </a:p>
        </p:txBody>
      </p:sp>
      <p:sp>
        <p:nvSpPr>
          <p:cNvPr id="20" name="Shape 3644"/>
          <p:cNvSpPr/>
          <p:nvPr/>
        </p:nvSpPr>
        <p:spPr>
          <a:xfrm>
            <a:off x="1718607" y="4308878"/>
            <a:ext cx="308098" cy="308098"/>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chemeClr val="tx1"/>
          </a:solidFill>
          <a:ln w="12700">
            <a:miter lim="400000"/>
          </a:ln>
        </p:spPr>
        <p:txBody>
          <a:bodyPr lIns="28575" tIns="28575" rIns="28575" bIns="28575" anchor="ctr"/>
          <a:lstStyle/>
          <a:p>
            <a:pPr defTabSz="685578"/>
            <a:endParaRPr>
              <a:solidFill>
                <a:prstClr val="black"/>
              </a:solidFill>
            </a:endParaRPr>
          </a:p>
        </p:txBody>
      </p:sp>
      <p:cxnSp>
        <p:nvCxnSpPr>
          <p:cNvPr id="21" name="Straight Connector 20"/>
          <p:cNvCxnSpPr/>
          <p:nvPr/>
        </p:nvCxnSpPr>
        <p:spPr>
          <a:xfrm>
            <a:off x="1872656" y="2818957"/>
            <a:ext cx="5398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579975" y="2674664"/>
            <a:ext cx="0" cy="1442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72656" y="2818957"/>
            <a:ext cx="0" cy="215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271339" y="2818957"/>
            <a:ext cx="0" cy="215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928310" y="2818957"/>
            <a:ext cx="0" cy="215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579975" y="2818957"/>
            <a:ext cx="0" cy="215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22326" y="2818957"/>
            <a:ext cx="0" cy="215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72656" y="3895504"/>
            <a:ext cx="0" cy="215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220993" y="3895504"/>
            <a:ext cx="0" cy="215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20994" y="3895504"/>
            <a:ext cx="0" cy="215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bwMode="auto">
          <a:xfrm>
            <a:off x="255895" y="1195033"/>
            <a:ext cx="1154498" cy="573206"/>
          </a:xfrm>
          <a:prstGeom prst="rect">
            <a:avLst/>
          </a:prstGeom>
          <a:gradFill>
            <a:gsLst>
              <a:gs pos="0">
                <a:schemeClr val="accent1"/>
              </a:gs>
              <a:gs pos="100000">
                <a:schemeClr val="accent2"/>
              </a:gs>
            </a:gsLst>
            <a:lin ang="2700000" scaled="0"/>
          </a:gradFill>
          <a:ln>
            <a:noFill/>
          </a:ln>
        </p:spPr>
        <p:txBody>
          <a:bodyPr lIns="0" tIns="0" rIns="0" bIns="0" rtlCol="0" anchor="ctr"/>
          <a:lstStyle/>
          <a:p>
            <a:pPr algn="ctr" defTabSz="685578"/>
            <a:endParaRPr lang="fr-FR">
              <a:solidFill>
                <a:srgbClr val="000000"/>
              </a:solidFill>
            </a:endParaRPr>
          </a:p>
        </p:txBody>
      </p:sp>
      <p:sp>
        <p:nvSpPr>
          <p:cNvPr id="31" name="TextBox 9"/>
          <p:cNvSpPr txBox="1"/>
          <p:nvPr/>
        </p:nvSpPr>
        <p:spPr>
          <a:xfrm>
            <a:off x="2827897" y="3559471"/>
            <a:ext cx="1021113" cy="113557"/>
          </a:xfrm>
          <a:prstGeom prst="rect">
            <a:avLst/>
          </a:prstGeom>
          <a:noFill/>
        </p:spPr>
        <p:txBody>
          <a:bodyPr wrap="none" lIns="0" tIns="0" rIns="0" bIns="0" rtlCol="0">
            <a:spAutoFit/>
          </a:bodyPr>
          <a:lstStyle/>
          <a:p>
            <a:pPr algn="ctr" defTabSz="685578">
              <a:lnSpc>
                <a:spcPct val="80000"/>
              </a:lnSpc>
            </a:pPr>
            <a:r>
              <a:rPr lang="en-US" sz="900" b="1" spc="150" dirty="0">
                <a:solidFill>
                  <a:srgbClr val="000000"/>
                </a:solidFill>
                <a:latin typeface="Titillium" charset="0"/>
                <a:ea typeface="Titillium" charset="0"/>
                <a:cs typeface="Titillium" charset="0"/>
              </a:rPr>
              <a:t>FA RESSOURCES</a:t>
            </a:r>
          </a:p>
        </p:txBody>
      </p:sp>
      <p:sp>
        <p:nvSpPr>
          <p:cNvPr id="32" name="Title 1"/>
          <p:cNvSpPr txBox="1">
            <a:spLocks/>
          </p:cNvSpPr>
          <p:nvPr/>
        </p:nvSpPr>
        <p:spPr>
          <a:xfrm>
            <a:off x="1497074" y="1304979"/>
            <a:ext cx="6457950" cy="3716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solidFill>
                  <a:srgbClr val="000000"/>
                </a:solidFill>
                <a:latin typeface="Titillium" pitchFamily="50" charset="0"/>
              </a:rPr>
              <a:t>Simple</a:t>
            </a:r>
            <a:r>
              <a:rPr lang="en-US" sz="3300" dirty="0">
                <a:solidFill>
                  <a:srgbClr val="000000"/>
                </a:solidFill>
                <a:latin typeface="Titillium" pitchFamily="50" charset="0"/>
              </a:rPr>
              <a:t> </a:t>
            </a:r>
            <a:r>
              <a:rPr lang="en-US" sz="3300" b="1" dirty="0">
                <a:solidFill>
                  <a:srgbClr val="FE341B">
                    <a:lumMod val="75000"/>
                  </a:srgbClr>
                </a:solidFill>
                <a:latin typeface="Titillium" pitchFamily="50" charset="0"/>
              </a:rPr>
              <a:t>mapping</a:t>
            </a:r>
          </a:p>
        </p:txBody>
      </p:sp>
      <p:cxnSp>
        <p:nvCxnSpPr>
          <p:cNvPr id="33" name="Straight Connector 28"/>
          <p:cNvCxnSpPr/>
          <p:nvPr/>
        </p:nvCxnSpPr>
        <p:spPr>
          <a:xfrm>
            <a:off x="3220993" y="5054452"/>
            <a:ext cx="0" cy="215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9"/>
          <p:cNvSpPr txBox="1"/>
          <p:nvPr/>
        </p:nvSpPr>
        <p:spPr>
          <a:xfrm>
            <a:off x="1946562" y="5414562"/>
            <a:ext cx="2696251" cy="113557"/>
          </a:xfrm>
          <a:prstGeom prst="rect">
            <a:avLst/>
          </a:prstGeom>
          <a:noFill/>
        </p:spPr>
        <p:txBody>
          <a:bodyPr wrap="none" lIns="0" tIns="0" rIns="0" bIns="0" rtlCol="0">
            <a:spAutoFit/>
          </a:bodyPr>
          <a:lstStyle/>
          <a:p>
            <a:pPr algn="ctr" defTabSz="685578">
              <a:lnSpc>
                <a:spcPct val="80000"/>
              </a:lnSpc>
            </a:pPr>
            <a:r>
              <a:rPr lang="en-US" sz="900" b="1" spc="150" dirty="0">
                <a:solidFill>
                  <a:srgbClr val="000000"/>
                </a:solidFill>
                <a:latin typeface="Titillium" charset="0"/>
                <a:ea typeface="Titillium" charset="0"/>
                <a:cs typeface="Titillium" charset="0"/>
              </a:rPr>
              <a:t>FA GUIDELINES SPACE AT YOUR DISPOSAL</a:t>
            </a:r>
          </a:p>
        </p:txBody>
      </p:sp>
      <p:sp>
        <p:nvSpPr>
          <p:cNvPr id="35" name="Espace réservé du texte 4">
            <a:extLst>
              <a:ext uri="{FF2B5EF4-FFF2-40B4-BE49-F238E27FC236}">
                <a16:creationId xmlns:a16="http://schemas.microsoft.com/office/drawing/2014/main" id="{8FC6915E-7FF3-3045-98DA-994659422E1C}"/>
              </a:ext>
            </a:extLst>
          </p:cNvPr>
          <p:cNvSpPr txBox="1">
            <a:spLocks/>
          </p:cNvSpPr>
          <p:nvPr/>
        </p:nvSpPr>
        <p:spPr>
          <a:xfrm>
            <a:off x="155458" y="1804937"/>
            <a:ext cx="356951" cy="3771900"/>
          </a:xfrm>
          <a:prstGeom prst="rect">
            <a:avLst/>
          </a:prstGeom>
        </p:spPr>
        <p:txBody>
          <a:bodyPr vert="vert270"/>
          <a:lstStyle>
            <a:lvl1pPr marL="0" marR="0" indent="0" algn="l" defTabSz="906876" rtl="0" eaLnBrk="1" fontAlgn="auto" latinLnBrk="0" hangingPunct="1">
              <a:lnSpc>
                <a:spcPct val="100000"/>
              </a:lnSpc>
              <a:spcBef>
                <a:spcPts val="496"/>
              </a:spcBef>
              <a:spcAft>
                <a:spcPts val="0"/>
              </a:spcAft>
              <a:buClrTx/>
              <a:buSzPct val="100000"/>
              <a:buFontTx/>
              <a:buNone/>
              <a:tabLst/>
              <a:defRPr sz="1000" b="0" kern="1200">
                <a:solidFill>
                  <a:schemeClr val="tx1"/>
                </a:solidFill>
                <a:latin typeface="+mn-lt"/>
                <a:ea typeface="+mn-ea"/>
                <a:cs typeface="+mn-cs"/>
              </a:defRPr>
            </a:lvl1pPr>
            <a:lvl2pPr marL="0" indent="0" algn="l" defTabSz="447247" rtl="0" eaLnBrk="1" latinLnBrk="0" hangingPunct="1">
              <a:lnSpc>
                <a:spcPct val="100000"/>
              </a:lnSpc>
              <a:spcBef>
                <a:spcPts val="496"/>
              </a:spcBef>
              <a:buSzPct val="100000"/>
              <a:buFontTx/>
              <a:buNone/>
              <a:defRPr sz="2800"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447247" rtl="0" eaLnBrk="1" latinLnBrk="0" hangingPunct="1">
              <a:lnSpc>
                <a:spcPct val="150000"/>
              </a:lnSpc>
              <a:spcBef>
                <a:spcPts val="496"/>
              </a:spcBef>
              <a:buSzPct val="100000"/>
              <a:buFontTx/>
              <a:buNone/>
              <a:defRPr sz="1003" kern="1200" baseline="0">
                <a:solidFill>
                  <a:schemeClr val="tx1">
                    <a:lumMod val="95000"/>
                    <a:lumOff val="5000"/>
                  </a:schemeClr>
                </a:solidFill>
                <a:latin typeface="+mn-lt"/>
                <a:ea typeface="+mn-ea"/>
                <a:cs typeface="+mn-cs"/>
              </a:defRPr>
            </a:lvl3pPr>
            <a:lvl4pPr marL="0" indent="0" algn="l" defTabSz="906876" rtl="0" eaLnBrk="1" latinLnBrk="0" hangingPunct="1">
              <a:lnSpc>
                <a:spcPct val="100000"/>
              </a:lnSpc>
              <a:spcBef>
                <a:spcPts val="496"/>
              </a:spcBef>
              <a:buSzPct val="100000"/>
              <a:buFontTx/>
              <a:buNone/>
              <a:defRPr sz="1800" b="1" kern="1200">
                <a:solidFill>
                  <a:schemeClr val="tx1"/>
                </a:solidFill>
                <a:latin typeface="+mj-lt"/>
                <a:ea typeface="Open Sans" panose="020B0606030504020204" pitchFamily="34" charset="0"/>
                <a:cs typeface="Open Sans" panose="020B0606030504020204" pitchFamily="34" charset="0"/>
              </a:defRPr>
            </a:lvl4pPr>
            <a:lvl5pPr marL="0" indent="0" algn="l" defTabSz="906876" rtl="0" eaLnBrk="1" latinLnBrk="0" hangingPunct="1">
              <a:lnSpc>
                <a:spcPct val="100000"/>
              </a:lnSpc>
              <a:spcBef>
                <a:spcPts val="496"/>
              </a:spcBef>
              <a:buSzPct val="100000"/>
              <a:buFontTx/>
              <a:buNone/>
              <a:defRPr sz="1200"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906876" rtl="0" eaLnBrk="1" latinLnBrk="0" hangingPunct="1">
              <a:lnSpc>
                <a:spcPct val="100000"/>
              </a:lnSpc>
              <a:spcBef>
                <a:spcPts val="496"/>
              </a:spcBef>
              <a:buFontTx/>
              <a:buNone/>
              <a:defRPr sz="900" b="0" kern="1200">
                <a:solidFill>
                  <a:schemeClr val="tx1">
                    <a:alpha val="70000"/>
                  </a:schemeClr>
                </a:solidFill>
                <a:latin typeface="+mn-lt"/>
                <a:ea typeface="+mn-ea"/>
                <a:cs typeface="+mn-cs"/>
              </a:defRPr>
            </a:lvl6pPr>
            <a:lvl7pPr marL="0" indent="0" algn="l" defTabSz="906876" rtl="0" eaLnBrk="1" latinLnBrk="0" hangingPunct="1">
              <a:lnSpc>
                <a:spcPct val="100000"/>
              </a:lnSpc>
              <a:spcBef>
                <a:spcPts val="496"/>
              </a:spcBef>
              <a:buFontTx/>
              <a:buNone/>
              <a:defRPr sz="800" b="0" kern="1200" baseline="0">
                <a:solidFill>
                  <a:schemeClr val="tx1">
                    <a:alpha val="50000"/>
                  </a:schemeClr>
                </a:solidFill>
                <a:latin typeface="+mn-lt"/>
                <a:ea typeface="+mn-ea"/>
                <a:cs typeface="+mn-cs"/>
              </a:defRPr>
            </a:lvl7pPr>
            <a:lvl8pPr marL="0" marR="0" indent="0" algn="l" defTabSz="906876" rtl="0" eaLnBrk="1" fontAlgn="auto" latinLnBrk="0" hangingPunct="1">
              <a:lnSpc>
                <a:spcPct val="90000"/>
              </a:lnSpc>
              <a:spcBef>
                <a:spcPts val="496"/>
              </a:spcBef>
              <a:spcAft>
                <a:spcPts val="0"/>
              </a:spcAft>
              <a:buClrTx/>
              <a:buSzTx/>
              <a:buFontTx/>
              <a:buNone/>
              <a:tabLst/>
              <a:defRPr sz="802" b="1" kern="1200">
                <a:solidFill>
                  <a:schemeClr val="tx1">
                    <a:lumMod val="75000"/>
                    <a:lumOff val="25000"/>
                  </a:schemeClr>
                </a:solidFill>
                <a:latin typeface="+mn-lt"/>
                <a:ea typeface="+mn-ea"/>
                <a:cs typeface="+mn-cs"/>
              </a:defRPr>
            </a:lvl8pPr>
            <a:lvl9pPr marL="179058" indent="0" algn="l" defTabSz="906876" rtl="0" eaLnBrk="1" latinLnBrk="0" hangingPunct="1">
              <a:lnSpc>
                <a:spcPct val="90000"/>
              </a:lnSpc>
              <a:spcBef>
                <a:spcPts val="496"/>
              </a:spcBef>
              <a:buFont typeface="Arial" panose="020B0604020202020204" pitchFamily="34" charset="0"/>
              <a:buNone/>
              <a:defRPr sz="1785" kern="1200">
                <a:solidFill>
                  <a:schemeClr val="tx1"/>
                </a:solidFill>
                <a:latin typeface="+mn-lt"/>
                <a:ea typeface="+mn-ea"/>
                <a:cs typeface="+mn-cs"/>
              </a:defRPr>
            </a:lvl9pPr>
          </a:lstStyle>
          <a:p>
            <a:pPr algn="r"/>
            <a:r>
              <a:rPr lang="fr-FR" sz="1800" b="1" spc="224" dirty="0" err="1">
                <a:solidFill>
                  <a:srgbClr val="000000">
                    <a:alpha val="50000"/>
                  </a:srgbClr>
                </a:solidFill>
                <a:latin typeface="Montserrat-Bold"/>
              </a:rPr>
              <a:t>Operational</a:t>
            </a:r>
            <a:r>
              <a:rPr lang="fr-FR" sz="1800" dirty="0">
                <a:solidFill>
                  <a:srgbClr val="000000"/>
                </a:solidFill>
              </a:rPr>
              <a:t> </a:t>
            </a:r>
            <a:r>
              <a:rPr lang="fr-FR" sz="1800" b="1" spc="224" dirty="0">
                <a:solidFill>
                  <a:srgbClr val="000000">
                    <a:alpha val="50000"/>
                  </a:srgbClr>
                </a:solidFill>
                <a:latin typeface="Montserrat-Bold"/>
              </a:rPr>
              <a:t>Support</a:t>
            </a:r>
          </a:p>
        </p:txBody>
      </p:sp>
      <p:sp>
        <p:nvSpPr>
          <p:cNvPr id="5" name="Bouée 4"/>
          <p:cNvSpPr/>
          <p:nvPr/>
        </p:nvSpPr>
        <p:spPr bwMode="auto">
          <a:xfrm>
            <a:off x="1300023" y="5044732"/>
            <a:ext cx="3989327" cy="946298"/>
          </a:xfrm>
          <a:prstGeom prst="donut">
            <a:avLst/>
          </a:prstGeom>
          <a:noFill/>
          <a:ln>
            <a:solidFill>
              <a:schemeClr val="accent3">
                <a:lumMod val="50000"/>
              </a:schemeClr>
            </a:solidFill>
          </a:ln>
        </p:spPr>
        <p:txBody>
          <a:bodyPr vert="horz" wrap="square" lIns="68580" tIns="34290" rIns="68580" bIns="34290" numCol="1" rtlCol="0" anchor="t" anchorCtr="0" compatLnSpc="1">
            <a:prstTxWarp prst="textNoShape">
              <a:avLst/>
            </a:prstTxWarp>
          </a:bodyPr>
          <a:lstStyle/>
          <a:p>
            <a:pPr algn="ctr"/>
            <a:endParaRPr lang="fr-FR">
              <a:solidFill>
                <a:srgbClr val="FF0000"/>
              </a:solidFill>
            </a:endParaRPr>
          </a:p>
        </p:txBody>
      </p:sp>
    </p:spTree>
    <p:extLst>
      <p:ext uri="{BB962C8B-B14F-4D97-AF65-F5344CB8AC3E}">
        <p14:creationId xmlns:p14="http://schemas.microsoft.com/office/powerpoint/2010/main" val="3863647557"/>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Текст 21"/>
          <p:cNvSpPr>
            <a:spLocks noGrp="1"/>
          </p:cNvSpPr>
          <p:nvPr>
            <p:ph type="body" sz="quarter" idx="38"/>
          </p:nvPr>
        </p:nvSpPr>
        <p:spPr>
          <a:xfrm>
            <a:off x="7299180" y="4456555"/>
            <a:ext cx="1532874" cy="1419952"/>
          </a:xfrm>
        </p:spPr>
        <p:txBody>
          <a:bodyPr>
            <a:noAutofit/>
          </a:bodyPr>
          <a:lstStyle/>
          <a:p>
            <a:pPr algn="ctr"/>
            <a:r>
              <a:rPr lang="en-US" sz="2700" b="1" dirty="0"/>
              <a:t>What about a like ? </a:t>
            </a:r>
            <a:r>
              <a:rPr lang="en-US" sz="2700" b="1" dirty="0">
                <a:sym typeface="Wingdings" panose="05000000000000000000" pitchFamily="2" charset="2"/>
              </a:rPr>
              <a:t> </a:t>
            </a:r>
            <a:endParaRPr lang="en-US" sz="2700" b="1" dirty="0"/>
          </a:p>
        </p:txBody>
      </p:sp>
      <p:sp>
        <p:nvSpPr>
          <p:cNvPr id="31" name="Текст 30"/>
          <p:cNvSpPr>
            <a:spLocks noGrp="1"/>
          </p:cNvSpPr>
          <p:nvPr>
            <p:ph type="body" sz="quarter" idx="41"/>
          </p:nvPr>
        </p:nvSpPr>
        <p:spPr>
          <a:xfrm>
            <a:off x="-62147" y="1796016"/>
            <a:ext cx="2617923" cy="2278110"/>
          </a:xfrm>
        </p:spPr>
        <p:txBody>
          <a:bodyPr/>
          <a:lstStyle/>
          <a:p>
            <a:r>
              <a:rPr lang="en-US" b="1" dirty="0"/>
              <a:t>Facebook</a:t>
            </a:r>
          </a:p>
          <a:p>
            <a:r>
              <a:rPr lang="en-US" sz="2000" b="1" u="sng" dirty="0">
                <a:solidFill>
                  <a:srgbClr val="0070C0"/>
                </a:solidFill>
              </a:rPr>
              <a:t>@Global First Aid Reference Centre</a:t>
            </a:r>
          </a:p>
          <a:p>
            <a:endParaRPr lang="en-US" dirty="0"/>
          </a:p>
        </p:txBody>
      </p:sp>
      <p:sp>
        <p:nvSpPr>
          <p:cNvPr id="32" name="Текст 31"/>
          <p:cNvSpPr>
            <a:spLocks noGrp="1"/>
          </p:cNvSpPr>
          <p:nvPr>
            <p:ph type="body" sz="quarter" idx="65"/>
          </p:nvPr>
        </p:nvSpPr>
        <p:spPr>
          <a:xfrm>
            <a:off x="395536" y="692696"/>
            <a:ext cx="1560648" cy="342900"/>
          </a:xfrm>
        </p:spPr>
        <p:txBody>
          <a:bodyPr/>
          <a:lstStyle/>
          <a:p>
            <a:r>
              <a:rPr lang="en-US" sz="1600" dirty="0"/>
              <a:t>Web presence</a:t>
            </a:r>
          </a:p>
        </p:txBody>
      </p:sp>
      <p:sp>
        <p:nvSpPr>
          <p:cNvPr id="2" name="Номер слайда 1"/>
          <p:cNvSpPr>
            <a:spLocks noGrp="1"/>
          </p:cNvSpPr>
          <p:nvPr>
            <p:ph type="sldNum" sz="quarter" idx="4"/>
          </p:nvPr>
        </p:nvSpPr>
        <p:spPr>
          <a:xfrm>
            <a:off x="6686557" y="1201229"/>
            <a:ext cx="385301" cy="170373"/>
          </a:xfrm>
        </p:spPr>
        <p:txBody>
          <a:bodyPr/>
          <a:lstStyle/>
          <a:p>
            <a:fld id="{D8D877B3-D348-4611-9BDB-C5374591D951}" type="slidenum">
              <a:rPr lang="en-US" smtClean="0">
                <a:solidFill>
                  <a:prstClr val="black">
                    <a:alpha val="50000"/>
                  </a:prstClr>
                </a:solidFill>
              </a:rPr>
              <a:pPr/>
              <a:t>28</a:t>
            </a:fld>
            <a:endParaRPr lang="en-US" dirty="0">
              <a:solidFill>
                <a:prstClr val="black">
                  <a:alpha val="50000"/>
                </a:prstClr>
              </a:solidFill>
            </a:endParaRPr>
          </a:p>
        </p:txBody>
      </p:sp>
      <p:pic>
        <p:nvPicPr>
          <p:cNvPr id="3" name="Image 2">
            <a:extLst>
              <a:ext uri="{FF2B5EF4-FFF2-40B4-BE49-F238E27FC236}">
                <a16:creationId xmlns:a16="http://schemas.microsoft.com/office/drawing/2014/main" id="{186C3F42-36B6-C448-BED0-1DFB71E15F89}"/>
              </a:ext>
            </a:extLst>
          </p:cNvPr>
          <p:cNvPicPr>
            <a:picLocks noChangeAspect="1"/>
          </p:cNvPicPr>
          <p:nvPr/>
        </p:nvPicPr>
        <p:blipFill rotWithShape="1">
          <a:blip r:embed="rId2"/>
          <a:srcRect l="27596" t="11892" r="25031" b="4020"/>
          <a:stretch/>
        </p:blipFill>
        <p:spPr>
          <a:xfrm>
            <a:off x="7446022" y="2327762"/>
            <a:ext cx="1532874" cy="1428489"/>
          </a:xfrm>
          <a:prstGeom prst="rect">
            <a:avLst/>
          </a:prstGeom>
        </p:spPr>
      </p:pic>
      <p:sp>
        <p:nvSpPr>
          <p:cNvPr id="5" name="ZoneTexte 4">
            <a:extLst>
              <a:ext uri="{FF2B5EF4-FFF2-40B4-BE49-F238E27FC236}">
                <a16:creationId xmlns:a16="http://schemas.microsoft.com/office/drawing/2014/main" id="{561BBAB9-8041-9A49-8063-A1BB31BE7000}"/>
              </a:ext>
            </a:extLst>
          </p:cNvPr>
          <p:cNvSpPr txBox="1"/>
          <p:nvPr/>
        </p:nvSpPr>
        <p:spPr>
          <a:xfrm>
            <a:off x="7559950" y="1653973"/>
            <a:ext cx="1146468" cy="507831"/>
          </a:xfrm>
          <a:prstGeom prst="rect">
            <a:avLst/>
          </a:prstGeom>
          <a:noFill/>
        </p:spPr>
        <p:txBody>
          <a:bodyPr wrap="none" rtlCol="0">
            <a:spAutoFit/>
          </a:bodyPr>
          <a:lstStyle/>
          <a:p>
            <a:r>
              <a:rPr lang="fr-FR" sz="2700" b="1" dirty="0"/>
              <a:t> 5 700</a:t>
            </a:r>
          </a:p>
        </p:txBody>
      </p:sp>
      <p:pic>
        <p:nvPicPr>
          <p:cNvPr id="10" name="Image 9" descr="Une image contenant capture d’écran&#10;&#10;Description générée automatiquement">
            <a:extLst>
              <a:ext uri="{FF2B5EF4-FFF2-40B4-BE49-F238E27FC236}">
                <a16:creationId xmlns:a16="http://schemas.microsoft.com/office/drawing/2014/main" id="{34802055-14AB-D44A-8912-582A8466D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216" y="1371602"/>
            <a:ext cx="4605040" cy="5466219"/>
          </a:xfrm>
          <a:prstGeom prst="rect">
            <a:avLst/>
          </a:prstGeom>
        </p:spPr>
      </p:pic>
    </p:spTree>
    <p:extLst>
      <p:ext uri="{BB962C8B-B14F-4D97-AF65-F5344CB8AC3E}">
        <p14:creationId xmlns:p14="http://schemas.microsoft.com/office/powerpoint/2010/main" val="361049940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B00C09D1-CB7E-114D-A40A-65D3CF22F0F3}"/>
              </a:ext>
            </a:extLst>
          </p:cNvPr>
          <p:cNvSpPr>
            <a:spLocks noGrp="1"/>
          </p:cNvSpPr>
          <p:nvPr>
            <p:ph type="pic" sz="quarter" idx="18"/>
          </p:nvPr>
        </p:nvSpPr>
        <p:spPr/>
      </p:sp>
      <p:sp>
        <p:nvSpPr>
          <p:cNvPr id="3" name="Espace réservé du numéro de diapositive 2">
            <a:extLst>
              <a:ext uri="{FF2B5EF4-FFF2-40B4-BE49-F238E27FC236}">
                <a16:creationId xmlns:a16="http://schemas.microsoft.com/office/drawing/2014/main" id="{7EDAB9B3-6FBD-8E4E-BB7B-741DE0141B2B}"/>
              </a:ext>
            </a:extLst>
          </p:cNvPr>
          <p:cNvSpPr>
            <a:spLocks noGrp="1"/>
          </p:cNvSpPr>
          <p:nvPr>
            <p:ph type="sldNum" sz="quarter" idx="4"/>
          </p:nvPr>
        </p:nvSpPr>
        <p:spPr/>
        <p:txBody>
          <a:bodyPr/>
          <a:lstStyle/>
          <a:p>
            <a:pPr defTabSz="685578"/>
            <a:fld id="{D8D877B3-D348-4611-9BDB-C5374591D951}" type="slidenum">
              <a:rPr lang="en-US" smtClean="0">
                <a:solidFill>
                  <a:srgbClr val="000000">
                    <a:alpha val="50000"/>
                  </a:srgbClr>
                </a:solidFill>
              </a:rPr>
              <a:pPr defTabSz="685578"/>
              <a:t>29</a:t>
            </a:fld>
            <a:endParaRPr lang="en-US" dirty="0">
              <a:solidFill>
                <a:srgbClr val="000000">
                  <a:alpha val="50000"/>
                </a:srgbClr>
              </a:solidFill>
            </a:endParaRPr>
          </a:p>
        </p:txBody>
      </p:sp>
      <p:sp>
        <p:nvSpPr>
          <p:cNvPr id="4" name="Espace réservé du texte 3">
            <a:extLst>
              <a:ext uri="{FF2B5EF4-FFF2-40B4-BE49-F238E27FC236}">
                <a16:creationId xmlns:a16="http://schemas.microsoft.com/office/drawing/2014/main" id="{D850E860-618B-8540-B84C-D8C8C2DD13D6}"/>
              </a:ext>
            </a:extLst>
          </p:cNvPr>
          <p:cNvSpPr>
            <a:spLocks noGrp="1"/>
          </p:cNvSpPr>
          <p:nvPr>
            <p:ph type="body" sz="quarter" idx="40"/>
          </p:nvPr>
        </p:nvSpPr>
        <p:spPr>
          <a:xfrm>
            <a:off x="6306291" y="1207720"/>
            <a:ext cx="2302864" cy="474791"/>
          </a:xfrm>
        </p:spPr>
        <p:txBody>
          <a:bodyPr/>
          <a:lstStyle/>
          <a:p>
            <a:r>
              <a:rPr lang="fr-FR" sz="2700" dirty="0" err="1"/>
              <a:t>Websites</a:t>
            </a:r>
            <a:endParaRPr lang="fr-FR" sz="2700" dirty="0"/>
          </a:p>
        </p:txBody>
      </p:sp>
      <p:sp>
        <p:nvSpPr>
          <p:cNvPr id="5" name="Espace réservé du texte 4">
            <a:extLst>
              <a:ext uri="{FF2B5EF4-FFF2-40B4-BE49-F238E27FC236}">
                <a16:creationId xmlns:a16="http://schemas.microsoft.com/office/drawing/2014/main" id="{50904776-1C6B-9D4F-818B-40CFF528522D}"/>
              </a:ext>
            </a:extLst>
          </p:cNvPr>
          <p:cNvSpPr>
            <a:spLocks noGrp="1"/>
          </p:cNvSpPr>
          <p:nvPr>
            <p:ph type="body" sz="quarter" idx="41"/>
          </p:nvPr>
        </p:nvSpPr>
        <p:spPr/>
        <p:txBody>
          <a:bodyPr/>
          <a:lstStyle/>
          <a:p>
            <a:endParaRPr lang="fr-FR" dirty="0"/>
          </a:p>
          <a:p>
            <a:endParaRPr lang="fr-FR" dirty="0"/>
          </a:p>
        </p:txBody>
      </p:sp>
      <p:sp>
        <p:nvSpPr>
          <p:cNvPr id="6" name="Titre 5">
            <a:extLst>
              <a:ext uri="{FF2B5EF4-FFF2-40B4-BE49-F238E27FC236}">
                <a16:creationId xmlns:a16="http://schemas.microsoft.com/office/drawing/2014/main" id="{2F83F50D-4FF6-FA46-8CA1-D3E9EA33A660}"/>
              </a:ext>
            </a:extLst>
          </p:cNvPr>
          <p:cNvSpPr>
            <a:spLocks noGrp="1"/>
          </p:cNvSpPr>
          <p:nvPr>
            <p:ph type="title"/>
          </p:nvPr>
        </p:nvSpPr>
        <p:spPr>
          <a:xfrm>
            <a:off x="3361240" y="1369678"/>
            <a:ext cx="2862140" cy="4348304"/>
          </a:xfrm>
        </p:spPr>
        <p:txBody>
          <a:bodyPr/>
          <a:lstStyle/>
          <a:p>
            <a:r>
              <a:rPr lang="fr-FR" dirty="0">
                <a:solidFill>
                  <a:srgbClr val="FF0000"/>
                </a:solidFill>
              </a:rPr>
              <a:t>GFARC</a:t>
            </a:r>
            <a:r>
              <a:rPr lang="fr-FR" dirty="0"/>
              <a:t> </a:t>
            </a:r>
            <a:r>
              <a:rPr lang="fr-FR" dirty="0" err="1"/>
              <a:t>website</a:t>
            </a:r>
            <a:br>
              <a:rPr lang="fr-FR" dirty="0"/>
            </a:br>
            <a:r>
              <a:rPr lang="fr-FR" sz="2700" dirty="0"/>
              <a:t>4th Trim. 2019</a:t>
            </a:r>
            <a:br>
              <a:rPr lang="fr-FR" sz="2700" dirty="0"/>
            </a:br>
            <a:br>
              <a:rPr lang="fr-FR" sz="2700" dirty="0"/>
            </a:br>
            <a:br>
              <a:rPr lang="fr-FR" sz="2700" dirty="0"/>
            </a:br>
            <a:br>
              <a:rPr lang="fr-FR" sz="2700" dirty="0"/>
            </a:br>
            <a:br>
              <a:rPr lang="fr-FR" sz="2700" dirty="0"/>
            </a:br>
            <a:br>
              <a:rPr lang="fr-FR" sz="2700" dirty="0"/>
            </a:br>
            <a:r>
              <a:rPr lang="fr-FR" sz="3300" dirty="0">
                <a:solidFill>
                  <a:srgbClr val="FF0000"/>
                </a:solidFill>
              </a:rPr>
              <a:t>Guidelines </a:t>
            </a:r>
            <a:r>
              <a:rPr lang="fr-FR" sz="3300" dirty="0" err="1"/>
              <a:t>website</a:t>
            </a:r>
            <a:r>
              <a:rPr lang="fr-FR" sz="3300" dirty="0"/>
              <a:t> </a:t>
            </a:r>
            <a:r>
              <a:rPr lang="fr-FR" sz="1350" dirty="0"/>
              <a:t>https://www.firstaideducation.net/</a:t>
            </a:r>
            <a:br>
              <a:rPr lang="fr-FR" sz="1350" dirty="0"/>
            </a:br>
            <a:br>
              <a:rPr lang="fr-FR" sz="2700" dirty="0"/>
            </a:br>
            <a:r>
              <a:rPr lang="fr-FR" sz="2700" dirty="0"/>
              <a:t>Online</a:t>
            </a:r>
          </a:p>
        </p:txBody>
      </p:sp>
      <p:sp>
        <p:nvSpPr>
          <p:cNvPr id="8" name="Espace réservé du texte 7">
            <a:extLst>
              <a:ext uri="{FF2B5EF4-FFF2-40B4-BE49-F238E27FC236}">
                <a16:creationId xmlns:a16="http://schemas.microsoft.com/office/drawing/2014/main" id="{80AF408C-657C-374B-8796-C676E96C8D8C}"/>
              </a:ext>
            </a:extLst>
          </p:cNvPr>
          <p:cNvSpPr>
            <a:spLocks noGrp="1"/>
          </p:cNvSpPr>
          <p:nvPr>
            <p:ph type="body" sz="quarter" idx="38"/>
          </p:nvPr>
        </p:nvSpPr>
        <p:spPr/>
        <p:txBody>
          <a:bodyPr/>
          <a:lstStyle/>
          <a:p>
            <a:endParaRPr lang="fr-FR"/>
          </a:p>
        </p:txBody>
      </p:sp>
      <p:pic>
        <p:nvPicPr>
          <p:cNvPr id="9" name="Image 8">
            <a:extLst>
              <a:ext uri="{FF2B5EF4-FFF2-40B4-BE49-F238E27FC236}">
                <a16:creationId xmlns:a16="http://schemas.microsoft.com/office/drawing/2014/main" id="{5DD4B0B3-8D86-E048-80D8-A142344C7238}"/>
              </a:ext>
            </a:extLst>
          </p:cNvPr>
          <p:cNvPicPr>
            <a:picLocks noChangeAspect="1"/>
          </p:cNvPicPr>
          <p:nvPr/>
        </p:nvPicPr>
        <p:blipFill rotWithShape="1">
          <a:blip r:embed="rId2"/>
          <a:srcRect r="8687"/>
          <a:stretch/>
        </p:blipFill>
        <p:spPr>
          <a:xfrm>
            <a:off x="35496" y="2136229"/>
            <a:ext cx="3009332" cy="4029075"/>
          </a:xfrm>
          <a:prstGeom prst="rect">
            <a:avLst/>
          </a:prstGeom>
        </p:spPr>
      </p:pic>
      <p:pic>
        <p:nvPicPr>
          <p:cNvPr id="10" name="Image 9">
            <a:extLst>
              <a:ext uri="{FF2B5EF4-FFF2-40B4-BE49-F238E27FC236}">
                <a16:creationId xmlns:a16="http://schemas.microsoft.com/office/drawing/2014/main" id="{1DC0B8C9-0D26-8F4B-86CC-C2D18ADEBFE1}"/>
              </a:ext>
            </a:extLst>
          </p:cNvPr>
          <p:cNvPicPr>
            <a:picLocks noChangeAspect="1"/>
          </p:cNvPicPr>
          <p:nvPr/>
        </p:nvPicPr>
        <p:blipFill rotWithShape="1">
          <a:blip r:embed="rId3"/>
          <a:srcRect l="11773"/>
          <a:stretch/>
        </p:blipFill>
        <p:spPr>
          <a:xfrm>
            <a:off x="6194692" y="2205371"/>
            <a:ext cx="2913812" cy="3312368"/>
          </a:xfrm>
          <a:prstGeom prst="rect">
            <a:avLst/>
          </a:prstGeom>
        </p:spPr>
      </p:pic>
      <p:sp>
        <p:nvSpPr>
          <p:cNvPr id="11" name="Rectangle 10"/>
          <p:cNvSpPr/>
          <p:nvPr/>
        </p:nvSpPr>
        <p:spPr>
          <a:xfrm>
            <a:off x="194481" y="1133617"/>
            <a:ext cx="1013347" cy="41966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Текст 31">
            <a:extLst>
              <a:ext uri="{FF2B5EF4-FFF2-40B4-BE49-F238E27FC236}">
                <a16:creationId xmlns:a16="http://schemas.microsoft.com/office/drawing/2014/main" id="{A2E37C1D-1105-A449-833C-590BD47AC28B}"/>
              </a:ext>
            </a:extLst>
          </p:cNvPr>
          <p:cNvSpPr txBox="1">
            <a:spLocks/>
          </p:cNvSpPr>
          <p:nvPr/>
        </p:nvSpPr>
        <p:spPr>
          <a:xfrm>
            <a:off x="1093358" y="803229"/>
            <a:ext cx="1560648" cy="342900"/>
          </a:xfrm>
          <a:prstGeom prst="rect">
            <a:avLst/>
          </a:prstGeom>
        </p:spPr>
        <p:txBody>
          <a:bodyPr/>
          <a:lstStyle>
            <a:lvl1pPr marL="273050" indent="-273050" algn="l" rtl="0" eaLnBrk="1" fontAlgn="base" hangingPunct="1">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Web presence</a:t>
            </a:r>
          </a:p>
        </p:txBody>
      </p:sp>
    </p:spTree>
    <p:extLst>
      <p:ext uri="{BB962C8B-B14F-4D97-AF65-F5344CB8AC3E}">
        <p14:creationId xmlns:p14="http://schemas.microsoft.com/office/powerpoint/2010/main" val="326607456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C12D3F6-7D94-6A41-AD4B-6F438E32EA28}"/>
              </a:ext>
            </a:extLst>
          </p:cNvPr>
          <p:cNvSpPr>
            <a:spLocks noGrp="1"/>
          </p:cNvSpPr>
          <p:nvPr>
            <p:ph type="sldNum" sz="quarter" idx="4"/>
          </p:nvPr>
        </p:nvSpPr>
        <p:spPr/>
        <p:txBody>
          <a:bodyPr/>
          <a:lstStyle/>
          <a:p>
            <a:fld id="{D8D877B3-D348-4611-9BDB-C5374591D951}" type="slidenum">
              <a:rPr lang="en-US" smtClean="0"/>
              <a:pPr/>
              <a:t>3</a:t>
            </a:fld>
            <a:endParaRPr lang="en-US" dirty="0"/>
          </a:p>
        </p:txBody>
      </p:sp>
      <p:sp>
        <p:nvSpPr>
          <p:cNvPr id="3" name="Espace réservé du texte 2">
            <a:extLst>
              <a:ext uri="{FF2B5EF4-FFF2-40B4-BE49-F238E27FC236}">
                <a16:creationId xmlns:a16="http://schemas.microsoft.com/office/drawing/2014/main" id="{CC083E0B-4455-8843-8C8E-C105C34CBA73}"/>
              </a:ext>
            </a:extLst>
          </p:cNvPr>
          <p:cNvSpPr>
            <a:spLocks noGrp="1"/>
          </p:cNvSpPr>
          <p:nvPr>
            <p:ph type="body" sz="quarter" idx="40"/>
          </p:nvPr>
        </p:nvSpPr>
        <p:spPr/>
        <p:txBody>
          <a:bodyPr/>
          <a:lstStyle/>
          <a:p>
            <a:endParaRPr lang="fr-FR"/>
          </a:p>
        </p:txBody>
      </p:sp>
      <p:sp>
        <p:nvSpPr>
          <p:cNvPr id="4" name="Espace réservé du texte 3">
            <a:extLst>
              <a:ext uri="{FF2B5EF4-FFF2-40B4-BE49-F238E27FC236}">
                <a16:creationId xmlns:a16="http://schemas.microsoft.com/office/drawing/2014/main" id="{A15B0931-26AB-FD4A-82CE-D13009F5A27C}"/>
              </a:ext>
            </a:extLst>
          </p:cNvPr>
          <p:cNvSpPr>
            <a:spLocks noGrp="1"/>
          </p:cNvSpPr>
          <p:nvPr>
            <p:ph type="body" sz="quarter" idx="41"/>
          </p:nvPr>
        </p:nvSpPr>
        <p:spPr/>
        <p:txBody>
          <a:bodyPr/>
          <a:lstStyle/>
          <a:p>
            <a:endParaRPr lang="fr-FR"/>
          </a:p>
        </p:txBody>
      </p:sp>
      <p:sp>
        <p:nvSpPr>
          <p:cNvPr id="5" name="Espace réservé du texte 4">
            <a:extLst>
              <a:ext uri="{FF2B5EF4-FFF2-40B4-BE49-F238E27FC236}">
                <a16:creationId xmlns:a16="http://schemas.microsoft.com/office/drawing/2014/main" id="{559A2595-85FD-C243-A073-E2FAEE117E96}"/>
              </a:ext>
            </a:extLst>
          </p:cNvPr>
          <p:cNvSpPr>
            <a:spLocks noGrp="1"/>
          </p:cNvSpPr>
          <p:nvPr>
            <p:ph type="body" sz="quarter" idx="52"/>
          </p:nvPr>
        </p:nvSpPr>
        <p:spPr>
          <a:xfrm>
            <a:off x="6038851" y="1464188"/>
            <a:ext cx="2700933" cy="1895475"/>
          </a:xfrm>
        </p:spPr>
        <p:txBody>
          <a:bodyPr/>
          <a:lstStyle/>
          <a:p>
            <a:pPr algn="ctr"/>
            <a:r>
              <a:rPr lang="fr-FR" dirty="0"/>
              <a:t>The 2020</a:t>
            </a:r>
          </a:p>
          <a:p>
            <a:pPr marL="0" indent="0" algn="ctr">
              <a:buNone/>
            </a:pPr>
            <a:r>
              <a:rPr lang="fr-FR" dirty="0"/>
              <a:t>Guidelines</a:t>
            </a:r>
          </a:p>
        </p:txBody>
      </p:sp>
      <p:sp>
        <p:nvSpPr>
          <p:cNvPr id="6" name="Espace réservé du texte 5">
            <a:extLst>
              <a:ext uri="{FF2B5EF4-FFF2-40B4-BE49-F238E27FC236}">
                <a16:creationId xmlns:a16="http://schemas.microsoft.com/office/drawing/2014/main" id="{A330E766-DC6C-954D-B769-695063E996DA}"/>
              </a:ext>
            </a:extLst>
          </p:cNvPr>
          <p:cNvSpPr>
            <a:spLocks noGrp="1"/>
          </p:cNvSpPr>
          <p:nvPr>
            <p:ph type="body" sz="quarter" idx="39"/>
          </p:nvPr>
        </p:nvSpPr>
        <p:spPr/>
        <p:txBody>
          <a:bodyPr/>
          <a:lstStyle/>
          <a:p>
            <a:endParaRPr lang="fr-FR"/>
          </a:p>
        </p:txBody>
      </p:sp>
      <p:sp>
        <p:nvSpPr>
          <p:cNvPr id="7" name="Espace réservé du texte 6">
            <a:extLst>
              <a:ext uri="{FF2B5EF4-FFF2-40B4-BE49-F238E27FC236}">
                <a16:creationId xmlns:a16="http://schemas.microsoft.com/office/drawing/2014/main" id="{08A1674B-3DF6-3C42-A74D-90ECA04B27BE}"/>
              </a:ext>
            </a:extLst>
          </p:cNvPr>
          <p:cNvSpPr>
            <a:spLocks noGrp="1"/>
          </p:cNvSpPr>
          <p:nvPr>
            <p:ph type="body" sz="quarter" idx="53"/>
          </p:nvPr>
        </p:nvSpPr>
        <p:spPr/>
        <p:txBody>
          <a:bodyPr/>
          <a:lstStyle/>
          <a:p>
            <a:endParaRPr lang="fr-FR"/>
          </a:p>
        </p:txBody>
      </p:sp>
      <p:pic>
        <p:nvPicPr>
          <p:cNvPr id="10" name="Image 9">
            <a:extLst>
              <a:ext uri="{FF2B5EF4-FFF2-40B4-BE49-F238E27FC236}">
                <a16:creationId xmlns:a16="http://schemas.microsoft.com/office/drawing/2014/main" id="{9A75F7D8-1072-2C40-B22E-D58248839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2153" y="2770871"/>
            <a:ext cx="2074329" cy="2940038"/>
          </a:xfrm>
          <a:prstGeom prst="ellipse">
            <a:avLst/>
          </a:prstGeom>
          <a:ln>
            <a:noFill/>
          </a:ln>
          <a:effectLst>
            <a:softEdge rad="112500"/>
          </a:effectLst>
        </p:spPr>
      </p:pic>
      <p:grpSp>
        <p:nvGrpSpPr>
          <p:cNvPr id="13" name="Groupe 12">
            <a:extLst>
              <a:ext uri="{FF2B5EF4-FFF2-40B4-BE49-F238E27FC236}">
                <a16:creationId xmlns:a16="http://schemas.microsoft.com/office/drawing/2014/main" id="{86999055-09D9-DC44-835F-190B2F131D62}"/>
              </a:ext>
            </a:extLst>
          </p:cNvPr>
          <p:cNvGrpSpPr/>
          <p:nvPr/>
        </p:nvGrpSpPr>
        <p:grpSpPr>
          <a:xfrm>
            <a:off x="126973" y="991578"/>
            <a:ext cx="5655128" cy="4736170"/>
            <a:chOff x="169296" y="179103"/>
            <a:chExt cx="7540171" cy="6314893"/>
          </a:xfrm>
        </p:grpSpPr>
        <p:pic>
          <p:nvPicPr>
            <p:cNvPr id="9" name="Image 8">
              <a:extLst>
                <a:ext uri="{FF2B5EF4-FFF2-40B4-BE49-F238E27FC236}">
                  <a16:creationId xmlns:a16="http://schemas.microsoft.com/office/drawing/2014/main" id="{8309CC97-B6CE-064A-8D9B-5E8581A95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96" y="179103"/>
              <a:ext cx="7540171" cy="6314893"/>
            </a:xfrm>
            <a:prstGeom prst="rect">
              <a:avLst/>
            </a:prstGeom>
          </p:spPr>
        </p:pic>
        <p:sp>
          <p:nvSpPr>
            <p:cNvPr id="11" name="Rectangle 10">
              <a:extLst>
                <a:ext uri="{FF2B5EF4-FFF2-40B4-BE49-F238E27FC236}">
                  <a16:creationId xmlns:a16="http://schemas.microsoft.com/office/drawing/2014/main" id="{80386500-85C2-1243-BC3C-BE7681D1ED89}"/>
                </a:ext>
              </a:extLst>
            </p:cNvPr>
            <p:cNvSpPr/>
            <p:nvPr/>
          </p:nvSpPr>
          <p:spPr bwMode="auto">
            <a:xfrm>
              <a:off x="169296" y="4849586"/>
              <a:ext cx="3770085" cy="1621959"/>
            </a:xfrm>
            <a:prstGeom prst="rect">
              <a:avLst/>
            </a:prstGeom>
            <a:solidFill>
              <a:schemeClr val="bg1"/>
            </a:solidFill>
            <a:ln>
              <a:solidFill>
                <a:schemeClr val="bg1"/>
              </a:solidFill>
            </a:ln>
          </p:spPr>
          <p:txBody>
            <a:bodyPr vert="horz" wrap="square" lIns="68580" tIns="34290" rIns="68580" bIns="34290" numCol="1" rtlCol="0" anchor="t" anchorCtr="0" compatLnSpc="1">
              <a:prstTxWarp prst="textNoShape">
                <a:avLst/>
              </a:prstTxWarp>
            </a:bodyPr>
            <a:lstStyle/>
            <a:p>
              <a:pPr algn="ctr"/>
              <a:endParaRPr lang="fr-FR" sz="1350"/>
            </a:p>
          </p:txBody>
        </p:sp>
        <p:sp>
          <p:nvSpPr>
            <p:cNvPr id="12" name="Rectangle 11">
              <a:extLst>
                <a:ext uri="{FF2B5EF4-FFF2-40B4-BE49-F238E27FC236}">
                  <a16:creationId xmlns:a16="http://schemas.microsoft.com/office/drawing/2014/main" id="{96D26F22-3DCE-9546-B903-C7821FA1A531}"/>
                </a:ext>
              </a:extLst>
            </p:cNvPr>
            <p:cNvSpPr/>
            <p:nvPr/>
          </p:nvSpPr>
          <p:spPr bwMode="auto">
            <a:xfrm>
              <a:off x="3624943" y="6041571"/>
              <a:ext cx="1077686" cy="429974"/>
            </a:xfrm>
            <a:prstGeom prst="rect">
              <a:avLst/>
            </a:prstGeom>
            <a:solidFill>
              <a:schemeClr val="bg1"/>
            </a:solidFill>
            <a:ln>
              <a:solidFill>
                <a:schemeClr val="bg1"/>
              </a:solidFill>
            </a:ln>
          </p:spPr>
          <p:txBody>
            <a:bodyPr vert="horz" wrap="square" lIns="68580" tIns="34290" rIns="68580" bIns="34290" numCol="1" rtlCol="0" anchor="t" anchorCtr="0" compatLnSpc="1">
              <a:prstTxWarp prst="textNoShape">
                <a:avLst/>
              </a:prstTxWarp>
            </a:bodyPr>
            <a:lstStyle/>
            <a:p>
              <a:pPr algn="ctr"/>
              <a:endParaRPr lang="fr-FR" sz="1350"/>
            </a:p>
          </p:txBody>
        </p:sp>
      </p:grpSp>
      <p:sp>
        <p:nvSpPr>
          <p:cNvPr id="14" name="Rectangle 13">
            <a:extLst>
              <a:ext uri="{FF2B5EF4-FFF2-40B4-BE49-F238E27FC236}">
                <a16:creationId xmlns:a16="http://schemas.microsoft.com/office/drawing/2014/main" id="{4ED76642-77BD-2240-B612-5D5A0688D497}"/>
              </a:ext>
            </a:extLst>
          </p:cNvPr>
          <p:cNvSpPr/>
          <p:nvPr/>
        </p:nvSpPr>
        <p:spPr>
          <a:xfrm>
            <a:off x="-110952" y="5797733"/>
            <a:ext cx="9435479" cy="203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spTree>
    <p:extLst>
      <p:ext uri="{BB962C8B-B14F-4D97-AF65-F5344CB8AC3E}">
        <p14:creationId xmlns:p14="http://schemas.microsoft.com/office/powerpoint/2010/main" val="386012267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8"/>
          </p:nvPr>
        </p:nvSpPr>
        <p:spPr>
          <a:xfrm>
            <a:off x="2095710" y="857249"/>
            <a:ext cx="6976640" cy="6000751"/>
          </a:xfrm>
        </p:spPr>
      </p:sp>
      <p:sp>
        <p:nvSpPr>
          <p:cNvPr id="3" name="Espace réservé du numéro de diapositive 2"/>
          <p:cNvSpPr>
            <a:spLocks noGrp="1"/>
          </p:cNvSpPr>
          <p:nvPr>
            <p:ph type="sldNum" sz="quarter" idx="4"/>
          </p:nvPr>
        </p:nvSpPr>
        <p:spPr/>
        <p:txBody>
          <a:bodyPr/>
          <a:lstStyle/>
          <a:p>
            <a:fld id="{D8D877B3-D348-4611-9BDB-C5374591D951}" type="slidenum">
              <a:rPr lang="en-US" smtClean="0"/>
              <a:pPr/>
              <a:t>30</a:t>
            </a:fld>
            <a:endParaRPr lang="en-US" dirty="0"/>
          </a:p>
        </p:txBody>
      </p:sp>
      <p:sp>
        <p:nvSpPr>
          <p:cNvPr id="4" name="Espace réservé du texte 3"/>
          <p:cNvSpPr>
            <a:spLocks noGrp="1"/>
          </p:cNvSpPr>
          <p:nvPr>
            <p:ph type="body" sz="quarter" idx="40"/>
          </p:nvPr>
        </p:nvSpPr>
        <p:spPr>
          <a:xfrm>
            <a:off x="6859264" y="1145626"/>
            <a:ext cx="1671638" cy="631075"/>
          </a:xfrm>
        </p:spPr>
        <p:txBody>
          <a:bodyPr/>
          <a:lstStyle/>
          <a:p>
            <a:r>
              <a:rPr lang="fr-FR" sz="2100" dirty="0" err="1"/>
              <a:t>Projects</a:t>
            </a:r>
            <a:endParaRPr lang="fr-FR" sz="2100" dirty="0"/>
          </a:p>
        </p:txBody>
      </p:sp>
      <p:sp>
        <p:nvSpPr>
          <p:cNvPr id="6" name="Titre 5"/>
          <p:cNvSpPr>
            <a:spLocks noGrp="1"/>
          </p:cNvSpPr>
          <p:nvPr>
            <p:ph type="title"/>
          </p:nvPr>
        </p:nvSpPr>
        <p:spPr>
          <a:xfrm>
            <a:off x="3337817" y="1200150"/>
            <a:ext cx="2767692" cy="2816678"/>
          </a:xfrm>
        </p:spPr>
        <p:txBody>
          <a:bodyPr/>
          <a:lstStyle/>
          <a:p>
            <a:r>
              <a:rPr lang="fr-FR" sz="3600" dirty="0"/>
              <a:t>Commercial </a:t>
            </a:r>
            <a:r>
              <a:rPr lang="fr-FR" sz="3600" dirty="0">
                <a:solidFill>
                  <a:srgbClr val="FF0000"/>
                </a:solidFill>
              </a:rPr>
              <a:t>first </a:t>
            </a:r>
            <a:r>
              <a:rPr lang="fr-FR" sz="3600" dirty="0" err="1">
                <a:solidFill>
                  <a:srgbClr val="FF0000"/>
                </a:solidFill>
              </a:rPr>
              <a:t>aid</a:t>
            </a:r>
            <a:endParaRPr lang="fr-FR" sz="3600" dirty="0">
              <a:solidFill>
                <a:srgbClr val="FF0000"/>
              </a:solidFill>
            </a:endParaRPr>
          </a:p>
        </p:txBody>
      </p:sp>
      <p:sp>
        <p:nvSpPr>
          <p:cNvPr id="7" name="Espace réservé du texte 6"/>
          <p:cNvSpPr>
            <a:spLocks noGrp="1"/>
          </p:cNvSpPr>
          <p:nvPr>
            <p:ph type="body" sz="quarter" idx="52"/>
          </p:nvPr>
        </p:nvSpPr>
        <p:spPr>
          <a:xfrm>
            <a:off x="235425" y="1513626"/>
            <a:ext cx="2853301" cy="1987382"/>
          </a:xfrm>
        </p:spPr>
        <p:txBody>
          <a:bodyPr>
            <a:noAutofit/>
          </a:bodyPr>
          <a:lstStyle/>
          <a:p>
            <a:r>
              <a:rPr lang="en-GB" sz="2100" dirty="0"/>
              <a:t>NS see CFA just as an </a:t>
            </a:r>
            <a:r>
              <a:rPr lang="en-GB" sz="2100" dirty="0">
                <a:solidFill>
                  <a:srgbClr val="FF0000"/>
                </a:solidFill>
              </a:rPr>
              <a:t>income generation </a:t>
            </a:r>
            <a:r>
              <a:rPr lang="en-GB" sz="2100" dirty="0"/>
              <a:t>but shouldn’t </a:t>
            </a:r>
            <a:br>
              <a:rPr lang="en-GB" sz="2100" dirty="0"/>
            </a:br>
            <a:r>
              <a:rPr lang="en-GB" sz="2100" dirty="0"/>
              <a:t>it be a way to </a:t>
            </a:r>
            <a:r>
              <a:rPr lang="en-GB" sz="2100" dirty="0">
                <a:solidFill>
                  <a:srgbClr val="FF0000"/>
                </a:solidFill>
              </a:rPr>
              <a:t>increase the number of first aid providers</a:t>
            </a:r>
            <a:endParaRPr lang="en-GB" sz="2100" dirty="0"/>
          </a:p>
          <a:p>
            <a:endParaRPr lang="en-GB" sz="2100" dirty="0"/>
          </a:p>
          <a:p>
            <a:endParaRPr lang="en-GB" sz="2100" dirty="0"/>
          </a:p>
        </p:txBody>
      </p:sp>
      <p:sp>
        <p:nvSpPr>
          <p:cNvPr id="8" name="Espace réservé du texte 7"/>
          <p:cNvSpPr>
            <a:spLocks noGrp="1"/>
          </p:cNvSpPr>
          <p:nvPr>
            <p:ph type="body" sz="quarter" idx="38"/>
          </p:nvPr>
        </p:nvSpPr>
        <p:spPr>
          <a:xfrm>
            <a:off x="184246" y="3661755"/>
            <a:ext cx="5220269" cy="2338995"/>
          </a:xfrm>
        </p:spPr>
        <p:txBody>
          <a:bodyPr>
            <a:noAutofit/>
          </a:bodyPr>
          <a:lstStyle/>
          <a:p>
            <a:r>
              <a:rPr lang="en-GB" sz="2400" b="1"/>
              <a:t>Two aspects: </a:t>
            </a:r>
            <a:endParaRPr lang="en-GB" sz="2400" b="1" spc="-34">
              <a:solidFill>
                <a:srgbClr val="FF0000"/>
              </a:solidFill>
              <a:latin typeface="+mj-lt"/>
            </a:endParaRPr>
          </a:p>
          <a:p>
            <a:pPr marL="257175" indent="-257175">
              <a:buFontTx/>
              <a:buChar char="-"/>
            </a:pPr>
            <a:r>
              <a:rPr lang="en-GB" sz="2400" spc="-34">
                <a:solidFill>
                  <a:srgbClr val="FF0000"/>
                </a:solidFill>
                <a:latin typeface="+mj-lt"/>
              </a:rPr>
              <a:t>Technical content </a:t>
            </a:r>
            <a:r>
              <a:rPr lang="en-GB" sz="2400" spc="-34">
                <a:solidFill>
                  <a:schemeClr val="tx1"/>
                </a:solidFill>
                <a:latin typeface="+mj-lt"/>
              </a:rPr>
              <a:t>: </a:t>
            </a:r>
            <a:r>
              <a:rPr lang="en-GB" sz="1600" spc="-34">
                <a:solidFill>
                  <a:schemeClr val="tx1"/>
                </a:solidFill>
                <a:latin typeface="+mj-lt"/>
              </a:rPr>
              <a:t>Distance-worker from Rwanda identified to create FA techniques related to accidentology</a:t>
            </a:r>
          </a:p>
          <a:p>
            <a:pPr marL="257175" indent="-257175">
              <a:buFontTx/>
              <a:buChar char="-"/>
            </a:pPr>
            <a:r>
              <a:rPr lang="en-GB" sz="2400" spc="-34">
                <a:solidFill>
                  <a:srgbClr val="FF0000"/>
                </a:solidFill>
                <a:latin typeface="+mj-lt"/>
              </a:rPr>
              <a:t>Marketing : </a:t>
            </a:r>
            <a:r>
              <a:rPr lang="en-GB" sz="1600" spc="-34">
                <a:solidFill>
                  <a:schemeClr val="tx1"/>
                </a:solidFill>
                <a:latin typeface="+mj-lt"/>
              </a:rPr>
              <a:t>EU volunteer project II to focus on CFA aspect for African NS (pending on final answer)</a:t>
            </a:r>
          </a:p>
          <a:p>
            <a:endParaRPr lang="en-GB" sz="2400" spc="-34">
              <a:solidFill>
                <a:schemeClr val="tx1"/>
              </a:solidFill>
              <a:latin typeface="+mj-lt"/>
            </a:endParaRPr>
          </a:p>
        </p:txBody>
      </p:sp>
      <p:pic>
        <p:nvPicPr>
          <p:cNvPr id="1026" name="Picture 2" descr="C:\Users\issardd\Pictures\Accident trava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309" y="2686639"/>
            <a:ext cx="3511041" cy="316057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84245" y="1143853"/>
            <a:ext cx="1033818" cy="3173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13526957"/>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587CE08-B2DF-904D-BD59-7C6C72F48307}"/>
              </a:ext>
            </a:extLst>
          </p:cNvPr>
          <p:cNvSpPr>
            <a:spLocks noGrp="1"/>
          </p:cNvSpPr>
          <p:nvPr>
            <p:ph type="body" sz="quarter" idx="40"/>
          </p:nvPr>
        </p:nvSpPr>
        <p:spPr/>
        <p:txBody>
          <a:bodyPr/>
          <a:lstStyle/>
          <a:p>
            <a:endParaRPr lang="fr-FR"/>
          </a:p>
        </p:txBody>
      </p:sp>
      <p:sp>
        <p:nvSpPr>
          <p:cNvPr id="4" name="Espace réservé du texte 3">
            <a:extLst>
              <a:ext uri="{FF2B5EF4-FFF2-40B4-BE49-F238E27FC236}">
                <a16:creationId xmlns:a16="http://schemas.microsoft.com/office/drawing/2014/main" id="{681EB8BC-5232-A042-B5F6-5A4A637FF8C1}"/>
              </a:ext>
            </a:extLst>
          </p:cNvPr>
          <p:cNvSpPr>
            <a:spLocks noGrp="1"/>
          </p:cNvSpPr>
          <p:nvPr>
            <p:ph type="body" sz="quarter" idx="41"/>
          </p:nvPr>
        </p:nvSpPr>
        <p:spPr/>
        <p:txBody>
          <a:bodyPr/>
          <a:lstStyle/>
          <a:p>
            <a:endParaRPr lang="fr-FR"/>
          </a:p>
        </p:txBody>
      </p:sp>
      <p:sp>
        <p:nvSpPr>
          <p:cNvPr id="5" name="Titre 4">
            <a:extLst>
              <a:ext uri="{FF2B5EF4-FFF2-40B4-BE49-F238E27FC236}">
                <a16:creationId xmlns:a16="http://schemas.microsoft.com/office/drawing/2014/main" id="{FFA11733-DDA3-BB48-BC01-B84A9A502FB9}"/>
              </a:ext>
            </a:extLst>
          </p:cNvPr>
          <p:cNvSpPr>
            <a:spLocks noGrp="1"/>
          </p:cNvSpPr>
          <p:nvPr>
            <p:ph type="title"/>
          </p:nvPr>
        </p:nvSpPr>
        <p:spPr>
          <a:xfrm>
            <a:off x="3492102" y="1624013"/>
            <a:ext cx="3456161" cy="4324770"/>
          </a:xfrm>
        </p:spPr>
        <p:txBody>
          <a:bodyPr/>
          <a:lstStyle/>
          <a:p>
            <a:r>
              <a:rPr lang="fr-FR" dirty="0" err="1"/>
              <a:t>Partners</a:t>
            </a:r>
            <a:br>
              <a:rPr lang="fr-FR" dirty="0"/>
            </a:br>
            <a:endParaRPr lang="fr-FR" dirty="0"/>
          </a:p>
        </p:txBody>
      </p:sp>
      <p:sp>
        <p:nvSpPr>
          <p:cNvPr id="7" name="Espace réservé du texte 6">
            <a:extLst>
              <a:ext uri="{FF2B5EF4-FFF2-40B4-BE49-F238E27FC236}">
                <a16:creationId xmlns:a16="http://schemas.microsoft.com/office/drawing/2014/main" id="{6742E1FF-EB35-7841-9BBA-17BAC8787946}"/>
              </a:ext>
            </a:extLst>
          </p:cNvPr>
          <p:cNvSpPr>
            <a:spLocks noGrp="1"/>
          </p:cNvSpPr>
          <p:nvPr>
            <p:ph type="body" sz="quarter" idx="38"/>
          </p:nvPr>
        </p:nvSpPr>
        <p:spPr>
          <a:xfrm>
            <a:off x="10100" y="2276872"/>
            <a:ext cx="3456161" cy="2740901"/>
          </a:xfrm>
        </p:spPr>
        <p:txBody>
          <a:bodyPr>
            <a:normAutofit/>
          </a:bodyPr>
          <a:lstStyle/>
          <a:p>
            <a:pPr marL="0" indent="0">
              <a:buNone/>
            </a:pPr>
            <a:r>
              <a:rPr lang="en-GB" sz="2000" dirty="0"/>
              <a:t>Training in different National Societies according the demand of the partners with the coordination of </a:t>
            </a:r>
            <a:r>
              <a:rPr lang="en-GB" sz="2000" b="1" dirty="0"/>
              <a:t>GFARC</a:t>
            </a:r>
          </a:p>
        </p:txBody>
      </p:sp>
      <p:pic>
        <p:nvPicPr>
          <p:cNvPr id="8" name="Image 7">
            <a:extLst>
              <a:ext uri="{FF2B5EF4-FFF2-40B4-BE49-F238E27FC236}">
                <a16:creationId xmlns:a16="http://schemas.microsoft.com/office/drawing/2014/main" id="{94E66A1F-8F48-2A45-ADC4-BEDE36D16F51}"/>
              </a:ext>
            </a:extLst>
          </p:cNvPr>
          <p:cNvPicPr>
            <a:picLocks noChangeAspect="1"/>
          </p:cNvPicPr>
          <p:nvPr/>
        </p:nvPicPr>
        <p:blipFill>
          <a:blip r:embed="rId2"/>
          <a:stretch>
            <a:fillRect/>
          </a:stretch>
        </p:blipFill>
        <p:spPr>
          <a:xfrm>
            <a:off x="3765151" y="2550177"/>
            <a:ext cx="1968500" cy="1028700"/>
          </a:xfrm>
          <a:prstGeom prst="rect">
            <a:avLst/>
          </a:prstGeom>
        </p:spPr>
      </p:pic>
      <p:pic>
        <p:nvPicPr>
          <p:cNvPr id="9" name="Image 8">
            <a:extLst>
              <a:ext uri="{FF2B5EF4-FFF2-40B4-BE49-F238E27FC236}">
                <a16:creationId xmlns:a16="http://schemas.microsoft.com/office/drawing/2014/main" id="{384C85FC-6A5D-054A-A59F-CF3240C0BE99}"/>
              </a:ext>
            </a:extLst>
          </p:cNvPr>
          <p:cNvPicPr>
            <a:picLocks noChangeAspect="1"/>
          </p:cNvPicPr>
          <p:nvPr/>
        </p:nvPicPr>
        <p:blipFill>
          <a:blip r:embed="rId3"/>
          <a:stretch>
            <a:fillRect/>
          </a:stretch>
        </p:blipFill>
        <p:spPr>
          <a:xfrm>
            <a:off x="6191269" y="1984338"/>
            <a:ext cx="2667000" cy="762000"/>
          </a:xfrm>
          <a:prstGeom prst="rect">
            <a:avLst/>
          </a:prstGeom>
        </p:spPr>
      </p:pic>
      <p:pic>
        <p:nvPicPr>
          <p:cNvPr id="10" name="Image 9">
            <a:extLst>
              <a:ext uri="{FF2B5EF4-FFF2-40B4-BE49-F238E27FC236}">
                <a16:creationId xmlns:a16="http://schemas.microsoft.com/office/drawing/2014/main" id="{7421D783-CA5F-8041-811C-7CC4702CD2FE}"/>
              </a:ext>
            </a:extLst>
          </p:cNvPr>
          <p:cNvPicPr>
            <a:picLocks noChangeAspect="1"/>
          </p:cNvPicPr>
          <p:nvPr/>
        </p:nvPicPr>
        <p:blipFill>
          <a:blip r:embed="rId4"/>
          <a:stretch>
            <a:fillRect/>
          </a:stretch>
        </p:blipFill>
        <p:spPr>
          <a:xfrm>
            <a:off x="5595937" y="3844074"/>
            <a:ext cx="1676400" cy="1206500"/>
          </a:xfrm>
          <a:prstGeom prst="rect">
            <a:avLst/>
          </a:prstGeom>
        </p:spPr>
      </p:pic>
      <p:pic>
        <p:nvPicPr>
          <p:cNvPr id="11" name="Image 10">
            <a:extLst>
              <a:ext uri="{FF2B5EF4-FFF2-40B4-BE49-F238E27FC236}">
                <a16:creationId xmlns:a16="http://schemas.microsoft.com/office/drawing/2014/main" id="{840003F3-162C-3E4A-BF5A-A4C37B82DACB}"/>
              </a:ext>
            </a:extLst>
          </p:cNvPr>
          <p:cNvPicPr>
            <a:picLocks noChangeAspect="1"/>
          </p:cNvPicPr>
          <p:nvPr/>
        </p:nvPicPr>
        <p:blipFill>
          <a:blip r:embed="rId5"/>
          <a:stretch>
            <a:fillRect/>
          </a:stretch>
        </p:blipFill>
        <p:spPr>
          <a:xfrm>
            <a:off x="7278771" y="3077560"/>
            <a:ext cx="1270000" cy="1270000"/>
          </a:xfrm>
          <a:prstGeom prst="rect">
            <a:avLst/>
          </a:prstGeom>
        </p:spPr>
      </p:pic>
      <p:pic>
        <p:nvPicPr>
          <p:cNvPr id="12" name="Image 11">
            <a:extLst>
              <a:ext uri="{FF2B5EF4-FFF2-40B4-BE49-F238E27FC236}">
                <a16:creationId xmlns:a16="http://schemas.microsoft.com/office/drawing/2014/main" id="{12997A7B-E22B-D143-9605-F2A89BF85BD6}"/>
              </a:ext>
            </a:extLst>
          </p:cNvPr>
          <p:cNvPicPr>
            <a:picLocks noChangeAspect="1"/>
          </p:cNvPicPr>
          <p:nvPr/>
        </p:nvPicPr>
        <p:blipFill>
          <a:blip r:embed="rId6"/>
          <a:stretch>
            <a:fillRect/>
          </a:stretch>
        </p:blipFill>
        <p:spPr>
          <a:xfrm>
            <a:off x="6551633" y="5075251"/>
            <a:ext cx="1422400" cy="1422400"/>
          </a:xfrm>
          <a:prstGeom prst="rect">
            <a:avLst/>
          </a:prstGeom>
        </p:spPr>
      </p:pic>
      <p:pic>
        <p:nvPicPr>
          <p:cNvPr id="2" name="Image 1">
            <a:extLst>
              <a:ext uri="{FF2B5EF4-FFF2-40B4-BE49-F238E27FC236}">
                <a16:creationId xmlns:a16="http://schemas.microsoft.com/office/drawing/2014/main" id="{3AC7CE11-BCEB-5C40-9D07-1FA27A6871A7}"/>
              </a:ext>
            </a:extLst>
          </p:cNvPr>
          <p:cNvPicPr>
            <a:picLocks noChangeAspect="1"/>
          </p:cNvPicPr>
          <p:nvPr/>
        </p:nvPicPr>
        <p:blipFill>
          <a:blip r:embed="rId7"/>
          <a:stretch>
            <a:fillRect/>
          </a:stretch>
        </p:blipFill>
        <p:spPr>
          <a:xfrm>
            <a:off x="3429348" y="3845308"/>
            <a:ext cx="1422400" cy="1422400"/>
          </a:xfrm>
          <a:prstGeom prst="rect">
            <a:avLst/>
          </a:prstGeom>
        </p:spPr>
      </p:pic>
      <p:pic>
        <p:nvPicPr>
          <p:cNvPr id="6" name="Image 5">
            <a:extLst>
              <a:ext uri="{FF2B5EF4-FFF2-40B4-BE49-F238E27FC236}">
                <a16:creationId xmlns:a16="http://schemas.microsoft.com/office/drawing/2014/main" id="{8034EB09-575A-EC45-AF13-190B3FA86B33}"/>
              </a:ext>
            </a:extLst>
          </p:cNvPr>
          <p:cNvPicPr>
            <a:picLocks noChangeAspect="1"/>
          </p:cNvPicPr>
          <p:nvPr/>
        </p:nvPicPr>
        <p:blipFill>
          <a:blip r:embed="rId8"/>
          <a:stretch>
            <a:fillRect/>
          </a:stretch>
        </p:blipFill>
        <p:spPr>
          <a:xfrm>
            <a:off x="4029319" y="5400186"/>
            <a:ext cx="1739900" cy="1155700"/>
          </a:xfrm>
          <a:prstGeom prst="rect">
            <a:avLst/>
          </a:prstGeom>
        </p:spPr>
      </p:pic>
    </p:spTree>
    <p:extLst>
      <p:ext uri="{BB962C8B-B14F-4D97-AF65-F5344CB8AC3E}">
        <p14:creationId xmlns:p14="http://schemas.microsoft.com/office/powerpoint/2010/main" val="246503005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4753D04-AB35-824B-9420-2098EE2FBE46}"/>
              </a:ext>
            </a:extLst>
          </p:cNvPr>
          <p:cNvSpPr>
            <a:spLocks noGrp="1"/>
          </p:cNvSpPr>
          <p:nvPr>
            <p:ph type="body" sz="quarter" idx="40"/>
          </p:nvPr>
        </p:nvSpPr>
        <p:spPr/>
        <p:txBody>
          <a:bodyPr/>
          <a:lstStyle/>
          <a:p>
            <a:endParaRPr lang="fr-FR"/>
          </a:p>
        </p:txBody>
      </p:sp>
      <p:sp>
        <p:nvSpPr>
          <p:cNvPr id="4" name="Espace réservé du texte 3">
            <a:extLst>
              <a:ext uri="{FF2B5EF4-FFF2-40B4-BE49-F238E27FC236}">
                <a16:creationId xmlns:a16="http://schemas.microsoft.com/office/drawing/2014/main" id="{065962C3-7C13-0647-AD9E-E2EE7088F47B}"/>
              </a:ext>
            </a:extLst>
          </p:cNvPr>
          <p:cNvSpPr>
            <a:spLocks noGrp="1"/>
          </p:cNvSpPr>
          <p:nvPr>
            <p:ph type="body" sz="quarter" idx="41"/>
          </p:nvPr>
        </p:nvSpPr>
        <p:spPr/>
        <p:txBody>
          <a:bodyPr/>
          <a:lstStyle/>
          <a:p>
            <a:endParaRPr lang="fr-FR"/>
          </a:p>
        </p:txBody>
      </p:sp>
      <p:sp>
        <p:nvSpPr>
          <p:cNvPr id="5" name="Titre 4">
            <a:extLst>
              <a:ext uri="{FF2B5EF4-FFF2-40B4-BE49-F238E27FC236}">
                <a16:creationId xmlns:a16="http://schemas.microsoft.com/office/drawing/2014/main" id="{7E0A8E4C-1957-9046-973C-D9F0E7E16D26}"/>
              </a:ext>
            </a:extLst>
          </p:cNvPr>
          <p:cNvSpPr>
            <a:spLocks noGrp="1"/>
          </p:cNvSpPr>
          <p:nvPr>
            <p:ph type="title"/>
          </p:nvPr>
        </p:nvSpPr>
        <p:spPr/>
        <p:txBody>
          <a:bodyPr/>
          <a:lstStyle/>
          <a:p>
            <a:endParaRPr lang="fr-FR"/>
          </a:p>
        </p:txBody>
      </p:sp>
      <p:sp>
        <p:nvSpPr>
          <p:cNvPr id="6" name="Espace réservé du texte 5">
            <a:extLst>
              <a:ext uri="{FF2B5EF4-FFF2-40B4-BE49-F238E27FC236}">
                <a16:creationId xmlns:a16="http://schemas.microsoft.com/office/drawing/2014/main" id="{103DEDAC-A2E4-9F4C-BCC2-587D3EB7B8D3}"/>
              </a:ext>
            </a:extLst>
          </p:cNvPr>
          <p:cNvSpPr>
            <a:spLocks noGrp="1"/>
          </p:cNvSpPr>
          <p:nvPr>
            <p:ph type="body" sz="quarter" idx="52"/>
          </p:nvPr>
        </p:nvSpPr>
        <p:spPr/>
        <p:txBody>
          <a:bodyPr/>
          <a:lstStyle/>
          <a:p>
            <a:endParaRPr lang="fr-FR"/>
          </a:p>
        </p:txBody>
      </p:sp>
      <p:sp>
        <p:nvSpPr>
          <p:cNvPr id="7" name="Espace réservé du texte 6">
            <a:extLst>
              <a:ext uri="{FF2B5EF4-FFF2-40B4-BE49-F238E27FC236}">
                <a16:creationId xmlns:a16="http://schemas.microsoft.com/office/drawing/2014/main" id="{42DD2C72-614E-AD48-8DC6-12729E60CE82}"/>
              </a:ext>
            </a:extLst>
          </p:cNvPr>
          <p:cNvSpPr>
            <a:spLocks noGrp="1"/>
          </p:cNvSpPr>
          <p:nvPr>
            <p:ph type="body" sz="quarter" idx="38"/>
          </p:nvPr>
        </p:nvSpPr>
        <p:spPr/>
        <p:txBody>
          <a:bodyPr/>
          <a:lstStyle/>
          <a:p>
            <a:endParaRPr lang="fr-FR"/>
          </a:p>
        </p:txBody>
      </p:sp>
      <p:pic>
        <p:nvPicPr>
          <p:cNvPr id="8" name="Média en ligne 7" descr="Airbnb partners with Mexican Red Cross to provide safety tra-1">
            <a:hlinkClick r:id="" action="ppaction://media"/>
            <a:extLst>
              <a:ext uri="{FF2B5EF4-FFF2-40B4-BE49-F238E27FC236}">
                <a16:creationId xmlns:a16="http://schemas.microsoft.com/office/drawing/2014/main" id="{06A2852A-9B78-E34C-9B92-FC0A1CBAC9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3215" y="1372021"/>
            <a:ext cx="8128000" cy="4572000"/>
          </a:xfrm>
          <a:prstGeom prst="rect">
            <a:avLst/>
          </a:prstGeom>
        </p:spPr>
      </p:pic>
      <p:sp>
        <p:nvSpPr>
          <p:cNvPr id="9" name="Rectangle 8">
            <a:extLst>
              <a:ext uri="{FF2B5EF4-FFF2-40B4-BE49-F238E27FC236}">
                <a16:creationId xmlns:a16="http://schemas.microsoft.com/office/drawing/2014/main" id="{F0A0E989-7FB9-B44A-BF57-95973A7195B7}"/>
              </a:ext>
            </a:extLst>
          </p:cNvPr>
          <p:cNvSpPr/>
          <p:nvPr/>
        </p:nvSpPr>
        <p:spPr>
          <a:xfrm>
            <a:off x="2286000" y="1720840"/>
            <a:ext cx="4572000" cy="3416320"/>
          </a:xfrm>
          <a:prstGeom prst="rect">
            <a:avLst/>
          </a:prstGeom>
        </p:spPr>
        <p:txBody>
          <a:bodyPr>
            <a:spAutoFit/>
          </a:bodyPr>
          <a:lstStyle/>
          <a:p>
            <a:r>
              <a:rPr lang="fr-FR" dirty="0"/>
              <a:t>https://nam01.safelinks.protection.outlook.com/?url=https%3A%2F%2Fpress.airbnb.com%2Fred-cross-provides-safety-training-for-hosts%2F&amp;data=02%7C01%7COmar.Abou-Samra%40redcross.org%7C100467bbf5f3488bb67c08d7108e53e0%7Cdd5b5d42c0d34ad2b5f160edb3af2771%7C0%7C0%7C636996075809164752&amp;sdata=6Je4%2Fv%2B1e7g2EyTacNYEj5l4jfHInuTtFxVKEr5Rxpo%3D&amp;reserved=0</a:t>
            </a:r>
          </a:p>
        </p:txBody>
      </p:sp>
    </p:spTree>
    <p:extLst>
      <p:ext uri="{BB962C8B-B14F-4D97-AF65-F5344CB8AC3E}">
        <p14:creationId xmlns:p14="http://schemas.microsoft.com/office/powerpoint/2010/main" val="324720537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7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5E1A9A6-7083-8442-9C10-F9616945B315}"/>
              </a:ext>
            </a:extLst>
          </p:cNvPr>
          <p:cNvSpPr>
            <a:spLocks noGrp="1"/>
          </p:cNvSpPr>
          <p:nvPr>
            <p:ph type="body" sz="quarter" idx="40"/>
          </p:nvPr>
        </p:nvSpPr>
        <p:spPr/>
        <p:txBody>
          <a:bodyPr/>
          <a:lstStyle/>
          <a:p>
            <a:endParaRPr lang="fr-FR"/>
          </a:p>
        </p:txBody>
      </p:sp>
      <p:sp>
        <p:nvSpPr>
          <p:cNvPr id="4" name="Espace réservé du texte 3">
            <a:extLst>
              <a:ext uri="{FF2B5EF4-FFF2-40B4-BE49-F238E27FC236}">
                <a16:creationId xmlns:a16="http://schemas.microsoft.com/office/drawing/2014/main" id="{4FD4C5B5-5821-9649-9476-11718AE529E9}"/>
              </a:ext>
            </a:extLst>
          </p:cNvPr>
          <p:cNvSpPr>
            <a:spLocks noGrp="1"/>
          </p:cNvSpPr>
          <p:nvPr>
            <p:ph type="body" sz="quarter" idx="41"/>
          </p:nvPr>
        </p:nvSpPr>
        <p:spPr/>
        <p:txBody>
          <a:bodyPr/>
          <a:lstStyle/>
          <a:p>
            <a:endParaRPr lang="fr-FR"/>
          </a:p>
        </p:txBody>
      </p:sp>
      <p:sp>
        <p:nvSpPr>
          <p:cNvPr id="5" name="Titre 4">
            <a:extLst>
              <a:ext uri="{FF2B5EF4-FFF2-40B4-BE49-F238E27FC236}">
                <a16:creationId xmlns:a16="http://schemas.microsoft.com/office/drawing/2014/main" id="{1C54B497-E7A9-C44F-9D84-E21AEDCCFA5F}"/>
              </a:ext>
            </a:extLst>
          </p:cNvPr>
          <p:cNvSpPr>
            <a:spLocks noGrp="1"/>
          </p:cNvSpPr>
          <p:nvPr>
            <p:ph type="title"/>
          </p:nvPr>
        </p:nvSpPr>
        <p:spPr>
          <a:xfrm>
            <a:off x="3275856" y="2204864"/>
            <a:ext cx="2700338" cy="2366586"/>
          </a:xfrm>
        </p:spPr>
        <p:txBody>
          <a:bodyPr/>
          <a:lstStyle/>
          <a:p>
            <a:pPr algn="ctr">
              <a:lnSpc>
                <a:spcPct val="100000"/>
              </a:lnSpc>
            </a:pPr>
            <a:r>
              <a:rPr lang="fr-FR" dirty="0">
                <a:solidFill>
                  <a:srgbClr val="FF0000"/>
                </a:solidFill>
              </a:rPr>
              <a:t>THANK YOU FOR YOUR HOME WORK!</a:t>
            </a:r>
          </a:p>
        </p:txBody>
      </p:sp>
      <p:sp>
        <p:nvSpPr>
          <p:cNvPr id="6" name="Espace réservé du texte 5">
            <a:extLst>
              <a:ext uri="{FF2B5EF4-FFF2-40B4-BE49-F238E27FC236}">
                <a16:creationId xmlns:a16="http://schemas.microsoft.com/office/drawing/2014/main" id="{166540E9-B9BC-E545-BBFC-207BB1F01FDC}"/>
              </a:ext>
            </a:extLst>
          </p:cNvPr>
          <p:cNvSpPr>
            <a:spLocks noGrp="1"/>
          </p:cNvSpPr>
          <p:nvPr>
            <p:ph type="body" sz="quarter" idx="52"/>
          </p:nvPr>
        </p:nvSpPr>
        <p:spPr/>
        <p:txBody>
          <a:bodyPr>
            <a:normAutofit/>
          </a:bodyPr>
          <a:lstStyle/>
          <a:p>
            <a:r>
              <a:rPr lang="fr-FR" sz="2000" b="1" u="sng" dirty="0"/>
              <a:t>EMS questionnaire</a:t>
            </a:r>
          </a:p>
        </p:txBody>
      </p:sp>
      <p:sp>
        <p:nvSpPr>
          <p:cNvPr id="8" name="Espace réservé du texte 5">
            <a:extLst>
              <a:ext uri="{FF2B5EF4-FFF2-40B4-BE49-F238E27FC236}">
                <a16:creationId xmlns:a16="http://schemas.microsoft.com/office/drawing/2014/main" id="{64730FAD-AC41-4F48-8A59-ADD2F7307D66}"/>
              </a:ext>
            </a:extLst>
          </p:cNvPr>
          <p:cNvSpPr txBox="1">
            <a:spLocks/>
          </p:cNvSpPr>
          <p:nvPr/>
        </p:nvSpPr>
        <p:spPr bwMode="auto">
          <a:xfrm>
            <a:off x="6412846" y="1512660"/>
            <a:ext cx="2152511" cy="8193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l" rtl="0" eaLnBrk="1" fontAlgn="base" hangingPunct="1">
              <a:lnSpc>
                <a:spcPct val="100000"/>
              </a:lnSpc>
              <a:spcBef>
                <a:spcPct val="20000"/>
              </a:spcBef>
              <a:spcAft>
                <a:spcPct val="0"/>
              </a:spcAft>
              <a:buClr>
                <a:srgbClr val="CF1C21"/>
              </a:buClr>
              <a:buSzPct val="80000"/>
              <a:buFont typeface="Wingdings" pitchFamily="2" charset="2"/>
              <a:buChar char="§"/>
              <a:defRPr sz="1350" b="0" kern="1200" spc="-34">
                <a:solidFill>
                  <a:schemeClr val="tx1"/>
                </a:solidFill>
                <a:latin typeface="+mj-lt"/>
                <a:ea typeface="+mn-ea"/>
                <a:cs typeface="Arial" pitchFamily="34" charset="0"/>
              </a:defRPr>
            </a:lvl1pPr>
            <a:lvl2pPr marL="450850" indent="-177800"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000" b="1" u="sng" dirty="0"/>
              <a:t>WFAD REPORT</a:t>
            </a:r>
          </a:p>
        </p:txBody>
      </p:sp>
      <p:sp>
        <p:nvSpPr>
          <p:cNvPr id="9" name="Espace réservé du texte 5">
            <a:extLst>
              <a:ext uri="{FF2B5EF4-FFF2-40B4-BE49-F238E27FC236}">
                <a16:creationId xmlns:a16="http://schemas.microsoft.com/office/drawing/2014/main" id="{8578821B-AF4E-0143-9E48-BDC0DF54715D}"/>
              </a:ext>
            </a:extLst>
          </p:cNvPr>
          <p:cNvSpPr txBox="1">
            <a:spLocks/>
          </p:cNvSpPr>
          <p:nvPr/>
        </p:nvSpPr>
        <p:spPr bwMode="auto">
          <a:xfrm>
            <a:off x="6300192" y="4029186"/>
            <a:ext cx="2152511" cy="8193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l" rtl="0" eaLnBrk="1" fontAlgn="base" hangingPunct="1">
              <a:lnSpc>
                <a:spcPct val="100000"/>
              </a:lnSpc>
              <a:spcBef>
                <a:spcPct val="20000"/>
              </a:spcBef>
              <a:spcAft>
                <a:spcPct val="0"/>
              </a:spcAft>
              <a:buClr>
                <a:srgbClr val="CF1C21"/>
              </a:buClr>
              <a:buSzPct val="80000"/>
              <a:buFont typeface="Wingdings" pitchFamily="2" charset="2"/>
              <a:buChar char="§"/>
              <a:defRPr sz="1350" b="0" kern="1200" spc="-34">
                <a:solidFill>
                  <a:schemeClr val="tx1"/>
                </a:solidFill>
                <a:latin typeface="+mj-lt"/>
                <a:ea typeface="+mn-ea"/>
                <a:cs typeface="Arial" pitchFamily="34" charset="0"/>
              </a:defRPr>
            </a:lvl1pPr>
            <a:lvl2pPr marL="450850" indent="-177800"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000" b="1" u="sng" dirty="0"/>
              <a:t>WRAHD REPORT</a:t>
            </a:r>
          </a:p>
        </p:txBody>
      </p:sp>
      <p:pic>
        <p:nvPicPr>
          <p:cNvPr id="20" name="Image 19" descr="Une image contenant capture d’écran&#10;&#10;Description générée automatiquement">
            <a:extLst>
              <a:ext uri="{FF2B5EF4-FFF2-40B4-BE49-F238E27FC236}">
                <a16:creationId xmlns:a16="http://schemas.microsoft.com/office/drawing/2014/main" id="{3553149C-105E-B141-B2B5-6396CC80A0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2" y="2347913"/>
            <a:ext cx="2700337" cy="3905103"/>
          </a:xfrm>
          <a:prstGeom prst="rect">
            <a:avLst/>
          </a:prstGeom>
        </p:spPr>
      </p:pic>
      <p:pic>
        <p:nvPicPr>
          <p:cNvPr id="21" name="Image 20">
            <a:extLst>
              <a:ext uri="{FF2B5EF4-FFF2-40B4-BE49-F238E27FC236}">
                <a16:creationId xmlns:a16="http://schemas.microsoft.com/office/drawing/2014/main" id="{662E6C7E-61D1-2545-8C1D-DE7A1EEEB814}"/>
              </a:ext>
            </a:extLst>
          </p:cNvPr>
          <p:cNvPicPr>
            <a:picLocks noChangeAspect="1"/>
          </p:cNvPicPr>
          <p:nvPr/>
        </p:nvPicPr>
        <p:blipFill rotWithShape="1">
          <a:blip r:embed="rId3"/>
          <a:srcRect l="22004" r="24429"/>
          <a:stretch/>
        </p:blipFill>
        <p:spPr>
          <a:xfrm>
            <a:off x="6597781" y="4694237"/>
            <a:ext cx="1557331" cy="1577570"/>
          </a:xfrm>
          <a:prstGeom prst="rect">
            <a:avLst/>
          </a:prstGeom>
        </p:spPr>
      </p:pic>
      <p:pic>
        <p:nvPicPr>
          <p:cNvPr id="22" name="Image 21">
            <a:extLst>
              <a:ext uri="{FF2B5EF4-FFF2-40B4-BE49-F238E27FC236}">
                <a16:creationId xmlns:a16="http://schemas.microsoft.com/office/drawing/2014/main" id="{46FC073D-BECF-8141-8289-FD3B269BF2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1718" y="1922348"/>
            <a:ext cx="1459467" cy="2068251"/>
          </a:xfrm>
          <a:prstGeom prst="rect">
            <a:avLst/>
          </a:prstGeom>
        </p:spPr>
      </p:pic>
    </p:spTree>
    <p:extLst>
      <p:ext uri="{BB962C8B-B14F-4D97-AF65-F5344CB8AC3E}">
        <p14:creationId xmlns:p14="http://schemas.microsoft.com/office/powerpoint/2010/main" val="326778208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93A090FB-44FD-D843-89C3-BADD9837CA3A}"/>
              </a:ext>
            </a:extLst>
          </p:cNvPr>
          <p:cNvSpPr>
            <a:spLocks noGrp="1"/>
          </p:cNvSpPr>
          <p:nvPr>
            <p:ph type="ctrTitle"/>
          </p:nvPr>
        </p:nvSpPr>
        <p:spPr/>
        <p:txBody>
          <a:bodyPr/>
          <a:lstStyle/>
          <a:p>
            <a:r>
              <a:rPr lang="en-GB" sz="3600"/>
              <a:t>Just an example of </a:t>
            </a:r>
            <a:br>
              <a:rPr lang="en-GB" sz="3600"/>
            </a:br>
            <a:r>
              <a:rPr lang="en-GB" sz="3600"/>
              <a:t>learner centred pedagogy</a:t>
            </a:r>
          </a:p>
        </p:txBody>
      </p:sp>
      <p:pic>
        <p:nvPicPr>
          <p:cNvPr id="10" name="Image 9">
            <a:extLst>
              <a:ext uri="{FF2B5EF4-FFF2-40B4-BE49-F238E27FC236}">
                <a16:creationId xmlns:a16="http://schemas.microsoft.com/office/drawing/2014/main" id="{62CA4E66-E89C-9643-A6CC-06C7189EE9F3}"/>
              </a:ext>
            </a:extLst>
          </p:cNvPr>
          <p:cNvPicPr>
            <a:picLocks noChangeAspect="1"/>
          </p:cNvPicPr>
          <p:nvPr/>
        </p:nvPicPr>
        <p:blipFill>
          <a:blip r:embed="rId2"/>
          <a:stretch>
            <a:fillRect/>
          </a:stretch>
        </p:blipFill>
        <p:spPr>
          <a:xfrm>
            <a:off x="6199336" y="3862794"/>
            <a:ext cx="1964928" cy="1964928"/>
          </a:xfrm>
          <a:prstGeom prst="rect">
            <a:avLst/>
          </a:prstGeom>
        </p:spPr>
      </p:pic>
    </p:spTree>
    <p:extLst>
      <p:ext uri="{BB962C8B-B14F-4D97-AF65-F5344CB8AC3E}">
        <p14:creationId xmlns:p14="http://schemas.microsoft.com/office/powerpoint/2010/main" val="375975908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7504" y="80864"/>
            <a:ext cx="8928992" cy="6624736"/>
          </a:xfrm>
          <a:prstGeom prst="rect">
            <a:avLst/>
          </a:prstGeom>
          <a:solidFill>
            <a:srgbClr val="B4AC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noFill/>
            </a:endParaRPr>
          </a:p>
        </p:txBody>
      </p:sp>
      <p:sp>
        <p:nvSpPr>
          <p:cNvPr id="5" name="Rectangle 4"/>
          <p:cNvSpPr>
            <a:spLocks noChangeArrowheads="1"/>
          </p:cNvSpPr>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 name="Rectangle 5"/>
          <p:cNvSpPr>
            <a:spLocks noChangeArrowheads="1"/>
          </p:cNvSpPr>
          <p:nvPr/>
        </p:nvSpPr>
        <p:spPr bwMode="auto">
          <a:xfrm>
            <a:off x="1106488" y="1093788"/>
            <a:ext cx="209550" cy="47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 name="Rectangle 7"/>
          <p:cNvSpPr>
            <a:spLocks noChangeArrowheads="1"/>
          </p:cNvSpPr>
          <p:nvPr/>
        </p:nvSpPr>
        <p:spPr bwMode="auto">
          <a:xfrm>
            <a:off x="849312" y="1052513"/>
            <a:ext cx="8294688" cy="35984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r>
              <a:rPr lang="en-US" sz="3600" b="1" dirty="0">
                <a:solidFill>
                  <a:schemeClr val="bg1"/>
                </a:solidFill>
              </a:rPr>
              <a:t>Thank you</a:t>
            </a:r>
            <a:r>
              <a:rPr lang="en-US" sz="3600" dirty="0">
                <a:solidFill>
                  <a:schemeClr val="bg1"/>
                </a:solidFill>
                <a:latin typeface="45 Helvetica Light" charset="0"/>
              </a:rPr>
              <a:t> </a:t>
            </a:r>
          </a:p>
          <a:p>
            <a:endParaRPr lang="fr-FR" sz="1200" dirty="0">
              <a:solidFill>
                <a:srgbClr val="FFFFFF"/>
              </a:solidFill>
            </a:endParaRPr>
          </a:p>
          <a:p>
            <a:endParaRPr lang="fr-FR" sz="1200" dirty="0">
              <a:solidFill>
                <a:srgbClr val="FFFFFF"/>
              </a:solidFill>
            </a:endParaRPr>
          </a:p>
          <a:p>
            <a:r>
              <a:rPr lang="fr-FR" sz="1200" dirty="0">
                <a:solidFill>
                  <a:srgbClr val="FFFFFF"/>
                </a:solidFill>
              </a:rPr>
              <a:t>© International </a:t>
            </a:r>
            <a:r>
              <a:rPr lang="fr-FR" sz="1200" dirty="0" err="1">
                <a:solidFill>
                  <a:srgbClr val="FFFFFF"/>
                </a:solidFill>
              </a:rPr>
              <a:t>Federation</a:t>
            </a:r>
            <a:r>
              <a:rPr lang="fr-FR" sz="1200" dirty="0">
                <a:solidFill>
                  <a:srgbClr val="FFFFFF"/>
                </a:solidFill>
              </a:rPr>
              <a:t> of </a:t>
            </a:r>
            <a:r>
              <a:rPr lang="fr-FR" sz="1200" dirty="0" err="1">
                <a:solidFill>
                  <a:srgbClr val="FFFFFF"/>
                </a:solidFill>
              </a:rPr>
              <a:t>Red</a:t>
            </a:r>
            <a:r>
              <a:rPr lang="fr-FR" sz="1200" dirty="0">
                <a:solidFill>
                  <a:srgbClr val="FFFFFF"/>
                </a:solidFill>
              </a:rPr>
              <a:t> Cross and </a:t>
            </a:r>
            <a:r>
              <a:rPr lang="fr-FR" sz="1200" dirty="0" err="1">
                <a:solidFill>
                  <a:srgbClr val="FFFFFF"/>
                </a:solidFill>
              </a:rPr>
              <a:t>Red</a:t>
            </a:r>
            <a:r>
              <a:rPr lang="fr-FR" sz="1200" dirty="0">
                <a:solidFill>
                  <a:srgbClr val="FFFFFF"/>
                </a:solidFill>
              </a:rPr>
              <a:t> Crescent </a:t>
            </a:r>
            <a:r>
              <a:rPr lang="fr-FR" sz="1200" dirty="0" err="1">
                <a:solidFill>
                  <a:srgbClr val="FFFFFF"/>
                </a:solidFill>
              </a:rPr>
              <a:t>Societies</a:t>
            </a:r>
            <a:r>
              <a:rPr lang="fr-FR" sz="1200" dirty="0">
                <a:solidFill>
                  <a:srgbClr val="FFFFFF"/>
                </a:solidFill>
              </a:rPr>
              <a:t>, Geneva, 2019. </a:t>
            </a:r>
          </a:p>
          <a:p>
            <a:endParaRPr lang="fr-CH" sz="1200" dirty="0">
              <a:solidFill>
                <a:srgbClr val="FFFFFF"/>
              </a:solidFill>
            </a:endParaRPr>
          </a:p>
          <a:p>
            <a:r>
              <a:rPr lang="en-US" sz="1200" dirty="0">
                <a:solidFill>
                  <a:schemeClr val="bg1"/>
                </a:solidFill>
                <a:hlinkClick r:id="rId2">
                  <a:extLst>
                    <a:ext uri="{A12FA001-AC4F-418D-AE19-62706E023703}">
                      <ahyp:hlinkClr xmlns:ahyp="http://schemas.microsoft.com/office/drawing/2018/hyperlinkcolor" val="tx"/>
                    </a:ext>
                  </a:extLst>
                </a:hlinkClick>
              </a:rPr>
              <a:t>Any information</a:t>
            </a:r>
            <a:r>
              <a:rPr lang="en-US" sz="1200" dirty="0">
                <a:hlinkClick r:id="rId2">
                  <a:extLst>
                    <a:ext uri="{A12FA001-AC4F-418D-AE19-62706E023703}">
                      <ahyp:hlinkClr xmlns:ahyp="http://schemas.microsoft.com/office/drawing/2018/hyperlinkcolor" val="tx"/>
                    </a:ext>
                  </a:extLst>
                </a:hlinkClick>
              </a:rPr>
              <a:t> : first.aid@ifrc.org</a:t>
            </a:r>
            <a:endParaRPr lang="en-US" sz="1200" dirty="0"/>
          </a:p>
          <a:p>
            <a:endParaRPr lang="fr-FR" sz="1200" dirty="0">
              <a:solidFill>
                <a:srgbClr val="FFFFFF"/>
              </a:solidFill>
            </a:endParaRPr>
          </a:p>
          <a:p>
            <a:r>
              <a:rPr lang="fr-FR" sz="1200" dirty="0" err="1">
                <a:solidFill>
                  <a:srgbClr val="FFFFFF"/>
                </a:solidFill>
              </a:rPr>
              <a:t>Any</a:t>
            </a:r>
            <a:r>
              <a:rPr lang="fr-FR" sz="1200" dirty="0">
                <a:solidFill>
                  <a:srgbClr val="FFFFFF"/>
                </a:solidFill>
              </a:rPr>
              <a:t> part of </a:t>
            </a:r>
            <a:r>
              <a:rPr lang="fr-FR" sz="1200" dirty="0" err="1">
                <a:solidFill>
                  <a:srgbClr val="FFFFFF"/>
                </a:solidFill>
              </a:rPr>
              <a:t>this</a:t>
            </a:r>
            <a:r>
              <a:rPr lang="fr-FR" sz="1200" dirty="0">
                <a:solidFill>
                  <a:srgbClr val="FFFFFF"/>
                </a:solidFill>
              </a:rPr>
              <a:t> </a:t>
            </a:r>
            <a:r>
              <a:rPr lang="fr-FR" sz="1200" dirty="0" err="1">
                <a:solidFill>
                  <a:srgbClr val="FFFFFF"/>
                </a:solidFill>
              </a:rPr>
              <a:t>presentation</a:t>
            </a:r>
            <a:r>
              <a:rPr lang="fr-FR" sz="1200" dirty="0">
                <a:solidFill>
                  <a:srgbClr val="FFFFFF"/>
                </a:solidFill>
              </a:rPr>
              <a:t> </a:t>
            </a:r>
            <a:r>
              <a:rPr lang="fr-FR" sz="1200" dirty="0" err="1">
                <a:solidFill>
                  <a:srgbClr val="FFFFFF"/>
                </a:solidFill>
              </a:rPr>
              <a:t>may</a:t>
            </a:r>
            <a:r>
              <a:rPr lang="fr-FR" sz="1200" dirty="0">
                <a:solidFill>
                  <a:srgbClr val="FFFFFF"/>
                </a:solidFill>
              </a:rPr>
              <a:t> </a:t>
            </a:r>
            <a:r>
              <a:rPr lang="fr-FR" sz="1200" dirty="0" err="1">
                <a:solidFill>
                  <a:srgbClr val="FFFFFF"/>
                </a:solidFill>
              </a:rPr>
              <a:t>be</a:t>
            </a:r>
            <a:r>
              <a:rPr lang="fr-FR" sz="1200" dirty="0">
                <a:solidFill>
                  <a:srgbClr val="FFFFFF"/>
                </a:solidFill>
              </a:rPr>
              <a:t> </a:t>
            </a:r>
            <a:r>
              <a:rPr lang="fr-FR" sz="1200" dirty="0" err="1">
                <a:solidFill>
                  <a:srgbClr val="FFFFFF"/>
                </a:solidFill>
              </a:rPr>
              <a:t>cited</a:t>
            </a:r>
            <a:r>
              <a:rPr lang="fr-FR" sz="1200" dirty="0">
                <a:solidFill>
                  <a:srgbClr val="FFFFFF"/>
                </a:solidFill>
              </a:rPr>
              <a:t>, </a:t>
            </a:r>
            <a:r>
              <a:rPr lang="fr-FR" sz="1200" dirty="0" err="1">
                <a:solidFill>
                  <a:srgbClr val="FFFFFF"/>
                </a:solidFill>
              </a:rPr>
              <a:t>copied</a:t>
            </a:r>
            <a:r>
              <a:rPr lang="fr-FR" sz="1200" dirty="0">
                <a:solidFill>
                  <a:srgbClr val="FFFFFF"/>
                </a:solidFill>
              </a:rPr>
              <a:t>, </a:t>
            </a:r>
            <a:r>
              <a:rPr lang="fr-FR" sz="1200" dirty="0" err="1">
                <a:solidFill>
                  <a:srgbClr val="FFFFFF"/>
                </a:solidFill>
              </a:rPr>
              <a:t>translated</a:t>
            </a:r>
            <a:r>
              <a:rPr lang="fr-FR" sz="1200" dirty="0">
                <a:solidFill>
                  <a:srgbClr val="FFFFFF"/>
                </a:solidFill>
              </a:rPr>
              <a:t> </a:t>
            </a:r>
            <a:r>
              <a:rPr lang="fr-FR" sz="1200" dirty="0" err="1">
                <a:solidFill>
                  <a:srgbClr val="FFFFFF"/>
                </a:solidFill>
              </a:rPr>
              <a:t>into</a:t>
            </a:r>
            <a:r>
              <a:rPr lang="fr-FR" sz="1200" dirty="0">
                <a:solidFill>
                  <a:srgbClr val="FFFFFF"/>
                </a:solidFill>
              </a:rPr>
              <a:t> </a:t>
            </a:r>
            <a:r>
              <a:rPr lang="fr-FR" sz="1200" dirty="0" err="1">
                <a:solidFill>
                  <a:srgbClr val="FFFFFF"/>
                </a:solidFill>
              </a:rPr>
              <a:t>other</a:t>
            </a:r>
            <a:r>
              <a:rPr lang="fr-FR" sz="1200" dirty="0">
                <a:solidFill>
                  <a:srgbClr val="FFFFFF"/>
                </a:solidFill>
              </a:rPr>
              <a:t> </a:t>
            </a:r>
            <a:r>
              <a:rPr lang="fr-FR" sz="1200" dirty="0" err="1">
                <a:solidFill>
                  <a:srgbClr val="FFFFFF"/>
                </a:solidFill>
              </a:rPr>
              <a:t>languages</a:t>
            </a:r>
            <a:r>
              <a:rPr lang="fr-FR" sz="1200" dirty="0">
                <a:solidFill>
                  <a:srgbClr val="FFFFFF"/>
                </a:solidFill>
              </a:rPr>
              <a:t> or </a:t>
            </a:r>
            <a:r>
              <a:rPr lang="fr-FR" sz="1200" dirty="0" err="1">
                <a:solidFill>
                  <a:srgbClr val="FFFFFF"/>
                </a:solidFill>
              </a:rPr>
              <a:t>adapted</a:t>
            </a:r>
            <a:r>
              <a:rPr lang="fr-FR" sz="1200" dirty="0">
                <a:solidFill>
                  <a:srgbClr val="FFFFFF"/>
                </a:solidFill>
              </a:rPr>
              <a:t> to </a:t>
            </a:r>
            <a:r>
              <a:rPr lang="fr-FR" sz="1200" dirty="0" err="1">
                <a:solidFill>
                  <a:srgbClr val="FFFFFF"/>
                </a:solidFill>
              </a:rPr>
              <a:t>meet</a:t>
            </a:r>
            <a:r>
              <a:rPr lang="fr-FR" sz="1200" dirty="0">
                <a:solidFill>
                  <a:srgbClr val="FFFFFF"/>
                </a:solidFill>
              </a:rPr>
              <a:t> local </a:t>
            </a:r>
            <a:r>
              <a:rPr lang="fr-FR" sz="1200" dirty="0" err="1">
                <a:solidFill>
                  <a:srgbClr val="FFFFFF"/>
                </a:solidFill>
              </a:rPr>
              <a:t>needs</a:t>
            </a:r>
            <a:r>
              <a:rPr lang="fr-FR" sz="1200" dirty="0">
                <a:solidFill>
                  <a:srgbClr val="FFFFFF"/>
                </a:solidFill>
              </a:rPr>
              <a:t> </a:t>
            </a:r>
            <a:r>
              <a:rPr lang="fr-FR" sz="1200" dirty="0" err="1">
                <a:solidFill>
                  <a:srgbClr val="FFFFFF"/>
                </a:solidFill>
              </a:rPr>
              <a:t>without</a:t>
            </a:r>
            <a:r>
              <a:rPr lang="fr-FR" sz="1200" dirty="0">
                <a:solidFill>
                  <a:srgbClr val="FFFFFF"/>
                </a:solidFill>
              </a:rPr>
              <a:t> </a:t>
            </a:r>
            <a:r>
              <a:rPr lang="fr-FR" sz="1200" dirty="0" err="1">
                <a:solidFill>
                  <a:srgbClr val="FFFFFF"/>
                </a:solidFill>
              </a:rPr>
              <a:t>prior</a:t>
            </a:r>
            <a:r>
              <a:rPr lang="fr-FR" sz="1200" dirty="0">
                <a:solidFill>
                  <a:srgbClr val="FFFFFF"/>
                </a:solidFill>
              </a:rPr>
              <a:t> permission </a:t>
            </a:r>
            <a:r>
              <a:rPr lang="fr-FR" sz="1200" dirty="0" err="1">
                <a:solidFill>
                  <a:srgbClr val="FFFFFF"/>
                </a:solidFill>
              </a:rPr>
              <a:t>from</a:t>
            </a:r>
            <a:r>
              <a:rPr lang="fr-FR" sz="1200" dirty="0">
                <a:solidFill>
                  <a:srgbClr val="FFFFFF"/>
                </a:solidFill>
              </a:rPr>
              <a:t> the International </a:t>
            </a:r>
            <a:r>
              <a:rPr lang="fr-FR" sz="1200" dirty="0" err="1">
                <a:solidFill>
                  <a:srgbClr val="FFFFFF"/>
                </a:solidFill>
              </a:rPr>
              <a:t>Federation</a:t>
            </a:r>
            <a:r>
              <a:rPr lang="fr-FR" sz="1200" dirty="0">
                <a:solidFill>
                  <a:srgbClr val="FFFFFF"/>
                </a:solidFill>
              </a:rPr>
              <a:t> of </a:t>
            </a:r>
            <a:r>
              <a:rPr lang="fr-FR" sz="1200" dirty="0" err="1">
                <a:solidFill>
                  <a:srgbClr val="FFFFFF"/>
                </a:solidFill>
              </a:rPr>
              <a:t>Red</a:t>
            </a:r>
            <a:r>
              <a:rPr lang="fr-FR" sz="1200" dirty="0">
                <a:solidFill>
                  <a:srgbClr val="FFFFFF"/>
                </a:solidFill>
              </a:rPr>
              <a:t> Cross and </a:t>
            </a:r>
            <a:r>
              <a:rPr lang="fr-FR" sz="1200" dirty="0" err="1">
                <a:solidFill>
                  <a:srgbClr val="FFFFFF"/>
                </a:solidFill>
              </a:rPr>
              <a:t>Red</a:t>
            </a:r>
            <a:r>
              <a:rPr lang="fr-FR" sz="1200" dirty="0">
                <a:solidFill>
                  <a:srgbClr val="FFFFFF"/>
                </a:solidFill>
              </a:rPr>
              <a:t> Crescent </a:t>
            </a:r>
            <a:r>
              <a:rPr lang="fr-FR" sz="1200" dirty="0" err="1">
                <a:solidFill>
                  <a:srgbClr val="FFFFFF"/>
                </a:solidFill>
              </a:rPr>
              <a:t>Societies</a:t>
            </a:r>
            <a:r>
              <a:rPr lang="fr-FR" sz="1200" dirty="0">
                <a:solidFill>
                  <a:srgbClr val="FFFFFF"/>
                </a:solidFill>
              </a:rPr>
              <a:t>, </a:t>
            </a:r>
            <a:r>
              <a:rPr lang="fr-FR" sz="1200" dirty="0" err="1">
                <a:solidFill>
                  <a:srgbClr val="FFFFFF"/>
                </a:solidFill>
              </a:rPr>
              <a:t>provided</a:t>
            </a:r>
            <a:r>
              <a:rPr lang="fr-FR" sz="1200" dirty="0">
                <a:solidFill>
                  <a:srgbClr val="FFFFFF"/>
                </a:solidFill>
              </a:rPr>
              <a:t> </a:t>
            </a:r>
            <a:r>
              <a:rPr lang="fr-FR" sz="1200" dirty="0" err="1">
                <a:solidFill>
                  <a:srgbClr val="FFFFFF"/>
                </a:solidFill>
              </a:rPr>
              <a:t>that</a:t>
            </a:r>
            <a:r>
              <a:rPr lang="fr-FR" sz="1200" dirty="0">
                <a:solidFill>
                  <a:srgbClr val="FFFFFF"/>
                </a:solidFill>
              </a:rPr>
              <a:t> the source </a:t>
            </a:r>
            <a:r>
              <a:rPr lang="fr-FR" sz="1200" dirty="0" err="1">
                <a:solidFill>
                  <a:srgbClr val="FFFFFF"/>
                </a:solidFill>
              </a:rPr>
              <a:t>is</a:t>
            </a:r>
            <a:r>
              <a:rPr lang="fr-FR" sz="1200" dirty="0">
                <a:solidFill>
                  <a:srgbClr val="FFFFFF"/>
                </a:solidFill>
              </a:rPr>
              <a:t> </a:t>
            </a:r>
            <a:r>
              <a:rPr lang="fr-FR" sz="1200" dirty="0" err="1">
                <a:solidFill>
                  <a:srgbClr val="FFFFFF"/>
                </a:solidFill>
              </a:rPr>
              <a:t>clearly</a:t>
            </a:r>
            <a:r>
              <a:rPr lang="fr-FR" sz="1200" dirty="0">
                <a:solidFill>
                  <a:srgbClr val="FFFFFF"/>
                </a:solidFill>
              </a:rPr>
              <a:t> </a:t>
            </a:r>
            <a:r>
              <a:rPr lang="fr-FR" sz="1200" dirty="0" err="1">
                <a:solidFill>
                  <a:srgbClr val="FFFFFF"/>
                </a:solidFill>
              </a:rPr>
              <a:t>stated</a:t>
            </a:r>
            <a:r>
              <a:rPr lang="fr-FR" sz="1200" dirty="0">
                <a:solidFill>
                  <a:srgbClr val="FFFFFF"/>
                </a:solidFill>
              </a:rPr>
              <a:t>. </a:t>
            </a:r>
            <a:r>
              <a:rPr lang="fr-FR" sz="1200" dirty="0" err="1">
                <a:solidFill>
                  <a:srgbClr val="FFFFFF"/>
                </a:solidFill>
              </a:rPr>
              <a:t>Requests</a:t>
            </a:r>
            <a:r>
              <a:rPr lang="fr-FR" sz="1200" dirty="0">
                <a:solidFill>
                  <a:srgbClr val="FFFFFF"/>
                </a:solidFill>
              </a:rPr>
              <a:t> for commercial reproduction </a:t>
            </a:r>
            <a:r>
              <a:rPr lang="fr-FR" sz="1200" dirty="0" err="1">
                <a:solidFill>
                  <a:srgbClr val="FFFFFF"/>
                </a:solidFill>
              </a:rPr>
              <a:t>should</a:t>
            </a:r>
            <a:r>
              <a:rPr lang="fr-FR" sz="1200" dirty="0">
                <a:solidFill>
                  <a:srgbClr val="FFFFFF"/>
                </a:solidFill>
              </a:rPr>
              <a:t> </a:t>
            </a:r>
            <a:r>
              <a:rPr lang="fr-FR" sz="1200" dirty="0" err="1">
                <a:solidFill>
                  <a:srgbClr val="FFFFFF"/>
                </a:solidFill>
              </a:rPr>
              <a:t>be</a:t>
            </a:r>
            <a:r>
              <a:rPr lang="fr-FR" sz="1200" dirty="0">
                <a:solidFill>
                  <a:srgbClr val="FFFFFF"/>
                </a:solidFill>
              </a:rPr>
              <a:t> </a:t>
            </a:r>
            <a:r>
              <a:rPr lang="fr-FR" sz="1200" dirty="0" err="1">
                <a:solidFill>
                  <a:srgbClr val="FFFFFF"/>
                </a:solidFill>
              </a:rPr>
              <a:t>directed</a:t>
            </a:r>
            <a:r>
              <a:rPr lang="fr-FR" sz="1200" dirty="0">
                <a:solidFill>
                  <a:srgbClr val="FFFFFF"/>
                </a:solidFill>
              </a:rPr>
              <a:t> to the IFRC </a:t>
            </a:r>
            <a:r>
              <a:rPr lang="fr-FR" sz="1200" dirty="0" err="1">
                <a:solidFill>
                  <a:srgbClr val="FFFFFF"/>
                </a:solidFill>
              </a:rPr>
              <a:t>Secretariat</a:t>
            </a:r>
            <a:r>
              <a:rPr lang="fr-FR" sz="1200" dirty="0">
                <a:solidFill>
                  <a:srgbClr val="FFFFFF"/>
                </a:solidFill>
              </a:rPr>
              <a:t> </a:t>
            </a:r>
            <a:r>
              <a:rPr lang="fr-FR" sz="1200" dirty="0" err="1">
                <a:solidFill>
                  <a:srgbClr val="FFFFFF"/>
                </a:solidFill>
              </a:rPr>
              <a:t>at</a:t>
            </a:r>
            <a:r>
              <a:rPr lang="fr-FR" sz="1200" dirty="0">
                <a:solidFill>
                  <a:srgbClr val="FFFFFF"/>
                </a:solidFill>
              </a:rPr>
              <a:t> </a:t>
            </a:r>
            <a:r>
              <a:rPr lang="fr-FR" sz="1200" dirty="0" err="1">
                <a:solidFill>
                  <a:srgbClr val="FFFFFF"/>
                </a:solidFill>
              </a:rPr>
              <a:t>secretariat@ifrc.org</a:t>
            </a:r>
            <a:endParaRPr lang="fr-FR" sz="1200" dirty="0">
              <a:solidFill>
                <a:srgbClr val="FFFFFF"/>
              </a:solidFill>
            </a:endParaRPr>
          </a:p>
          <a:p>
            <a:endParaRPr lang="fr-FR" sz="1200" dirty="0">
              <a:solidFill>
                <a:srgbClr val="FFFFFF"/>
              </a:solidFill>
            </a:endParaRPr>
          </a:p>
          <a:p>
            <a:r>
              <a:rPr lang="fr-FR" sz="1200" dirty="0">
                <a:solidFill>
                  <a:srgbClr val="FFFFFF"/>
                </a:solidFill>
              </a:rPr>
              <a:t>All photos </a:t>
            </a:r>
            <a:r>
              <a:rPr lang="fr-FR" sz="1200" dirty="0" err="1">
                <a:solidFill>
                  <a:srgbClr val="FFFFFF"/>
                </a:solidFill>
              </a:rPr>
              <a:t>used</a:t>
            </a:r>
            <a:r>
              <a:rPr lang="fr-FR" sz="1200" dirty="0">
                <a:solidFill>
                  <a:srgbClr val="FFFFFF"/>
                </a:solidFill>
              </a:rPr>
              <a:t> in </a:t>
            </a:r>
            <a:r>
              <a:rPr lang="fr-FR" sz="1200" dirty="0" err="1">
                <a:solidFill>
                  <a:srgbClr val="FFFFFF"/>
                </a:solidFill>
              </a:rPr>
              <a:t>this</a:t>
            </a:r>
            <a:r>
              <a:rPr lang="fr-FR" sz="1200" dirty="0">
                <a:solidFill>
                  <a:srgbClr val="FFFFFF"/>
                </a:solidFill>
              </a:rPr>
              <a:t> </a:t>
            </a:r>
            <a:r>
              <a:rPr lang="fr-FR" sz="1200" dirty="0" err="1">
                <a:solidFill>
                  <a:srgbClr val="FFFFFF"/>
                </a:solidFill>
              </a:rPr>
              <a:t>presentation</a:t>
            </a:r>
            <a:r>
              <a:rPr lang="fr-FR" sz="1200" dirty="0">
                <a:solidFill>
                  <a:srgbClr val="FFFFFF"/>
                </a:solidFill>
              </a:rPr>
              <a:t> are copyright of the IFRC </a:t>
            </a:r>
            <a:r>
              <a:rPr lang="fr-FR" sz="1200" dirty="0" err="1">
                <a:solidFill>
                  <a:srgbClr val="FFFFFF"/>
                </a:solidFill>
              </a:rPr>
              <a:t>unless</a:t>
            </a:r>
            <a:r>
              <a:rPr lang="fr-FR" sz="1200" dirty="0">
                <a:solidFill>
                  <a:srgbClr val="FFFFFF"/>
                </a:solidFill>
              </a:rPr>
              <a:t> </a:t>
            </a:r>
            <a:r>
              <a:rPr lang="fr-FR" sz="1200" dirty="0" err="1">
                <a:solidFill>
                  <a:srgbClr val="FFFFFF"/>
                </a:solidFill>
              </a:rPr>
              <a:t>otherwise</a:t>
            </a:r>
            <a:r>
              <a:rPr lang="fr-FR" sz="1200" dirty="0">
                <a:solidFill>
                  <a:srgbClr val="FFFFFF"/>
                </a:solidFill>
              </a:rPr>
              <a:t> </a:t>
            </a:r>
            <a:r>
              <a:rPr lang="fr-FR" sz="1200" dirty="0" err="1">
                <a:solidFill>
                  <a:srgbClr val="FFFFFF"/>
                </a:solidFill>
              </a:rPr>
              <a:t>indicated</a:t>
            </a:r>
            <a:r>
              <a:rPr lang="fr-FR" sz="1200" dirty="0">
                <a:solidFill>
                  <a:srgbClr val="FFFFFF"/>
                </a:solidFill>
              </a:rPr>
              <a:t>.</a:t>
            </a:r>
            <a:endParaRPr lang="en-US" sz="1200" baseline="0" dirty="0">
              <a:solidFill>
                <a:srgbClr val="FFFFFF"/>
              </a:solidFill>
            </a:endParaRPr>
          </a:p>
          <a:p>
            <a:pPr algn="l" defTabSz="762000" eaLnBrk="1" hangingPunct="1"/>
            <a:endParaRPr lang="en-US" sz="1200" baseline="0" dirty="0">
              <a:solidFill>
                <a:srgbClr val="FFFFFF"/>
              </a:solidFill>
              <a:latin typeface="Arial" charset="0"/>
            </a:endParaRPr>
          </a:p>
          <a:p>
            <a:pPr algn="l" defTabSz="762000" eaLnBrk="1" hangingPunct="1"/>
            <a:r>
              <a:rPr lang="en-US" sz="1200" baseline="0" dirty="0">
                <a:solidFill>
                  <a:srgbClr val="FFFFFF"/>
                </a:solidFill>
                <a:latin typeface="Arial" charset="0"/>
              </a:rPr>
              <a:t>This presentation was written and developed by </a:t>
            </a:r>
            <a:r>
              <a:rPr lang="en-US" sz="1200" i="1" baseline="0" dirty="0">
                <a:solidFill>
                  <a:srgbClr val="CF1C21"/>
                </a:solidFill>
                <a:latin typeface="Arial" charset="0"/>
              </a:rPr>
              <a:t>GFARC</a:t>
            </a:r>
            <a:r>
              <a:rPr lang="en-US" sz="1200" i="1" dirty="0">
                <a:solidFill>
                  <a:srgbClr val="CF1C21"/>
                </a:solidFill>
                <a:latin typeface="Arial" charset="0"/>
              </a:rPr>
              <a:t> </a:t>
            </a:r>
            <a:r>
              <a:rPr lang="en-US" sz="1200" baseline="0" dirty="0">
                <a:solidFill>
                  <a:srgbClr val="FFFFFF"/>
                </a:solidFill>
                <a:latin typeface="Arial" charset="0"/>
              </a:rPr>
              <a:t>and produced in </a:t>
            </a:r>
            <a:r>
              <a:rPr lang="en-US" sz="1200" i="1" baseline="0" dirty="0">
                <a:solidFill>
                  <a:srgbClr val="CF1C21"/>
                </a:solidFill>
                <a:latin typeface="Arial" charset="0"/>
              </a:rPr>
              <a:t>October 2019</a:t>
            </a:r>
            <a:r>
              <a:rPr lang="en-US" sz="1200" baseline="0" dirty="0">
                <a:solidFill>
                  <a:srgbClr val="FFFFFF"/>
                </a:solidFill>
                <a:latin typeface="Arial" charset="0"/>
              </a:rPr>
              <a:t>.</a:t>
            </a:r>
          </a:p>
          <a:p>
            <a:pPr algn="l" defTabSz="762000" eaLnBrk="1" hangingPunct="1"/>
            <a:endParaRPr lang="en-US" sz="1200" baseline="0" dirty="0">
              <a:solidFill>
                <a:srgbClr val="FFFFFF"/>
              </a:solidFill>
              <a:latin typeface="Arial" charset="0"/>
            </a:endParaRPr>
          </a:p>
          <a:p>
            <a:pPr defTabSz="762000"/>
            <a:r>
              <a:rPr lang="en-US" sz="1200" baseline="0" dirty="0">
                <a:solidFill>
                  <a:srgbClr val="FFFFFF"/>
                </a:solidFill>
                <a:latin typeface="Arial" charset="0"/>
              </a:rPr>
              <a:t>This presentation</a:t>
            </a:r>
            <a:r>
              <a:rPr lang="en-US" sz="1200" dirty="0">
                <a:solidFill>
                  <a:srgbClr val="FFFFFF"/>
                </a:solidFill>
                <a:latin typeface="Arial" charset="0"/>
              </a:rPr>
              <a:t> and relevant resources are available on </a:t>
            </a:r>
            <a:r>
              <a:rPr lang="fr-FR" sz="1200" dirty="0"/>
              <a:t>https://</a:t>
            </a:r>
            <a:r>
              <a:rPr lang="fr-FR" sz="1200" dirty="0" err="1"/>
              <a:t>www.firstaideducation.net</a:t>
            </a:r>
            <a:endParaRPr lang="en-US" sz="1200" baseline="0" dirty="0">
              <a:solidFill>
                <a:srgbClr val="FFFFFF"/>
              </a:solidFill>
              <a:latin typeface="Arial" charset="0"/>
            </a:endParaRPr>
          </a:p>
        </p:txBody>
      </p:sp>
    </p:spTree>
    <p:extLst>
      <p:ext uri="{BB962C8B-B14F-4D97-AF65-F5344CB8AC3E}">
        <p14:creationId xmlns:p14="http://schemas.microsoft.com/office/powerpoint/2010/main" val="39866963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D8D877B3-D348-4611-9BDB-C5374591D951}" type="slidenum">
              <a:rPr lang="en-US" smtClean="0"/>
              <a:pPr/>
              <a:t>4</a:t>
            </a:fld>
            <a:endParaRPr lang="en-US" dirty="0"/>
          </a:p>
        </p:txBody>
      </p:sp>
      <p:sp>
        <p:nvSpPr>
          <p:cNvPr id="17" name="Текст 16"/>
          <p:cNvSpPr>
            <a:spLocks noGrp="1"/>
          </p:cNvSpPr>
          <p:nvPr>
            <p:ph type="body" sz="quarter" idx="40"/>
          </p:nvPr>
        </p:nvSpPr>
        <p:spPr>
          <a:xfrm>
            <a:off x="6257926" y="1303861"/>
            <a:ext cx="2100432" cy="729046"/>
          </a:xfrm>
        </p:spPr>
        <p:txBody>
          <a:bodyPr/>
          <a:lstStyle/>
          <a:p>
            <a:pPr lvl="0"/>
            <a:r>
              <a:rPr lang="en-US" sz="2475" dirty="0"/>
              <a:t>OUR projects</a:t>
            </a:r>
          </a:p>
        </p:txBody>
      </p:sp>
      <p:sp>
        <p:nvSpPr>
          <p:cNvPr id="16" name="Текст 15"/>
          <p:cNvSpPr>
            <a:spLocks noGrp="1"/>
          </p:cNvSpPr>
          <p:nvPr>
            <p:ph type="body" sz="quarter" idx="39"/>
          </p:nvPr>
        </p:nvSpPr>
        <p:spPr>
          <a:xfrm>
            <a:off x="310460" y="3214415"/>
            <a:ext cx="4866375" cy="1684604"/>
          </a:xfrm>
        </p:spPr>
        <p:txBody>
          <a:bodyPr/>
          <a:lstStyle/>
          <a:p>
            <a:pPr marL="128588" indent="-128588">
              <a:buFont typeface="Arial" panose="020B0604020202020204" pitchFamily="34" charset="0"/>
              <a:buChar char="•"/>
            </a:pPr>
            <a:r>
              <a:rPr lang="en-US" sz="1600" dirty="0"/>
              <a:t>New working groups</a:t>
            </a:r>
          </a:p>
          <a:p>
            <a:pPr marL="128588" indent="-128588">
              <a:buFont typeface="Arial" panose="020B0604020202020204" pitchFamily="34" charset="0"/>
              <a:buChar char="•"/>
            </a:pPr>
            <a:r>
              <a:rPr lang="en-US" sz="1600" dirty="0"/>
              <a:t>Interviews of the major contributors of the previous process</a:t>
            </a:r>
          </a:p>
          <a:p>
            <a:pPr marL="128588" indent="-128588">
              <a:buFont typeface="Arial" panose="020B0604020202020204" pitchFamily="34" charset="0"/>
              <a:buChar char="•"/>
            </a:pPr>
            <a:r>
              <a:rPr lang="en-US" sz="1600" dirty="0"/>
              <a:t>Survey of NS users</a:t>
            </a:r>
          </a:p>
          <a:p>
            <a:pPr marL="128588" indent="-128588">
              <a:buFont typeface="Arial" panose="020B0604020202020204" pitchFamily="34" charset="0"/>
              <a:buChar char="•"/>
            </a:pPr>
            <a:r>
              <a:rPr lang="en-US" sz="1600" dirty="0"/>
              <a:t>Digital tools will be added</a:t>
            </a:r>
          </a:p>
          <a:p>
            <a:pPr marL="128588" indent="-128588">
              <a:buFont typeface="Arial" panose="020B0604020202020204" pitchFamily="34" charset="0"/>
              <a:buChar char="•"/>
            </a:pPr>
            <a:r>
              <a:rPr lang="en-US" sz="1600" dirty="0"/>
              <a:t>A special focus on contextualization</a:t>
            </a:r>
          </a:p>
          <a:p>
            <a:pPr marL="128588" indent="-128588">
              <a:buFont typeface="Arial" panose="020B0604020202020204" pitchFamily="34" charset="0"/>
              <a:buChar char="•"/>
            </a:pPr>
            <a:r>
              <a:rPr lang="en-US" sz="1600" dirty="0"/>
              <a:t>Topics :</a:t>
            </a:r>
            <a:br>
              <a:rPr lang="en-US" sz="1600" dirty="0"/>
            </a:br>
            <a:r>
              <a:rPr lang="en-US" sz="1600" dirty="0"/>
              <a:t>Clinical, Education, Psychosocial, Aquatic, Crisis Situation, Disaster</a:t>
            </a:r>
          </a:p>
          <a:p>
            <a:endParaRPr lang="en-US" sz="1600" dirty="0"/>
          </a:p>
        </p:txBody>
      </p:sp>
      <p:sp>
        <p:nvSpPr>
          <p:cNvPr id="19" name="Текст 18"/>
          <p:cNvSpPr>
            <a:spLocks noGrp="1"/>
          </p:cNvSpPr>
          <p:nvPr>
            <p:ph type="body" sz="quarter" idx="46"/>
          </p:nvPr>
        </p:nvSpPr>
        <p:spPr>
          <a:xfrm>
            <a:off x="310460" y="969103"/>
            <a:ext cx="3685475" cy="989877"/>
          </a:xfrm>
        </p:spPr>
        <p:txBody>
          <a:bodyPr/>
          <a:lstStyle/>
          <a:p>
            <a:r>
              <a:rPr lang="en-US" sz="2400" b="1" dirty="0"/>
              <a:t>Guidelines process </a:t>
            </a:r>
            <a:r>
              <a:rPr lang="en-US" sz="2400" b="1" dirty="0">
                <a:solidFill>
                  <a:srgbClr val="FF0000"/>
                </a:solidFill>
              </a:rPr>
              <a:t>2020</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4837" y="1958981"/>
            <a:ext cx="2074329" cy="2940038"/>
          </a:xfrm>
          <a:prstGeom prst="ellipse">
            <a:avLst/>
          </a:prstGeom>
          <a:ln>
            <a:noFill/>
          </a:ln>
          <a:effectLst>
            <a:softEdge rad="112500"/>
          </a:effectLst>
        </p:spPr>
      </p:pic>
      <p:sp>
        <p:nvSpPr>
          <p:cNvPr id="4" name="Rectangle 3">
            <a:extLst>
              <a:ext uri="{FF2B5EF4-FFF2-40B4-BE49-F238E27FC236}">
                <a16:creationId xmlns:a16="http://schemas.microsoft.com/office/drawing/2014/main" id="{B7A77399-55E7-B948-8D16-F410BB8F178E}"/>
              </a:ext>
            </a:extLst>
          </p:cNvPr>
          <p:cNvSpPr/>
          <p:nvPr/>
        </p:nvSpPr>
        <p:spPr>
          <a:xfrm>
            <a:off x="5349501" y="4105640"/>
            <a:ext cx="3543278" cy="1315745"/>
          </a:xfrm>
          <a:prstGeom prst="rect">
            <a:avLst/>
          </a:prstGeom>
          <a:noFill/>
        </p:spPr>
        <p:txBody>
          <a:bodyPr wrap="none" lIns="68580" tIns="34290" rIns="68580" bIns="34290">
            <a:spAutoFit/>
          </a:bodyPr>
          <a:lstStyle/>
          <a:p>
            <a:pPr algn="ctr"/>
            <a:r>
              <a:rPr lang="fr-FR" sz="405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 </a:t>
            </a:r>
            <a:r>
              <a:rPr lang="fr-FR" sz="405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project</a:t>
            </a:r>
            <a:r>
              <a:rPr lang="fr-FR" sz="405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p>
          <a:p>
            <a:pPr algn="ctr"/>
            <a:r>
              <a:rPr lang="fr-FR" sz="405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users</a:t>
            </a:r>
            <a:r>
              <a:rPr lang="fr-FR" sz="405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fr-FR" sz="405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centred</a:t>
            </a:r>
            <a:endParaRPr lang="fr-FR" sz="405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3643238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p:nvPr/>
        </p:nvSpPr>
        <p:spPr>
          <a:xfrm rot="16838503">
            <a:off x="6580313" y="-655173"/>
            <a:ext cx="1553961" cy="4632093"/>
          </a:xfrm>
          <a:custGeom>
            <a:avLst/>
            <a:gdLst/>
            <a:ahLst/>
            <a:cxnLst/>
            <a:rect l="l" t="t" r="r" b="b"/>
            <a:pathLst>
              <a:path w="2083387" h="5784498">
                <a:moveTo>
                  <a:pt x="1626833" y="0"/>
                </a:moveTo>
                <a:lnTo>
                  <a:pt x="2083387" y="2429791"/>
                </a:lnTo>
                <a:cubicBezTo>
                  <a:pt x="1907869" y="3366522"/>
                  <a:pt x="1786847" y="4402613"/>
                  <a:pt x="1745677" y="5456489"/>
                </a:cubicBezTo>
                <a:lnTo>
                  <a:pt x="0" y="5784498"/>
                </a:lnTo>
                <a:cubicBezTo>
                  <a:pt x="33854" y="3763390"/>
                  <a:pt x="579989" y="1651391"/>
                  <a:pt x="162683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sp>
        <p:nvSpPr>
          <p:cNvPr id="11" name="Rectangle 1"/>
          <p:cNvSpPr/>
          <p:nvPr/>
        </p:nvSpPr>
        <p:spPr>
          <a:xfrm rot="5604162" flipH="1">
            <a:off x="7395474" y="-3621686"/>
            <a:ext cx="343814" cy="1288808"/>
          </a:xfrm>
          <a:custGeom>
            <a:avLst/>
            <a:gdLst/>
            <a:ahLst/>
            <a:cxnLst/>
            <a:rect l="l" t="t" r="r" b="b"/>
            <a:pathLst>
              <a:path w="611225" h="2291213">
                <a:moveTo>
                  <a:pt x="611225" y="2291213"/>
                </a:moveTo>
                <a:cubicBezTo>
                  <a:pt x="410975" y="1450931"/>
                  <a:pt x="292051" y="695764"/>
                  <a:pt x="242064" y="14392"/>
                </a:cubicBezTo>
                <a:lnTo>
                  <a:pt x="0" y="0"/>
                </a:lnTo>
                <a:cubicBezTo>
                  <a:pt x="147980" y="810866"/>
                  <a:pt x="350453" y="1592930"/>
                  <a:pt x="611225" y="2291213"/>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sp>
        <p:nvSpPr>
          <p:cNvPr id="13" name="Rectangle 1"/>
          <p:cNvSpPr/>
          <p:nvPr/>
        </p:nvSpPr>
        <p:spPr>
          <a:xfrm rot="5400000" flipH="1">
            <a:off x="7039598" y="-69614"/>
            <a:ext cx="1460805" cy="3448663"/>
          </a:xfrm>
          <a:custGeom>
            <a:avLst/>
            <a:gdLst/>
            <a:ahLst/>
            <a:cxnLst/>
            <a:rect l="l" t="t" r="r" b="b"/>
            <a:pathLst>
              <a:path w="1667372" h="3921985">
                <a:moveTo>
                  <a:pt x="1667372" y="3921985"/>
                </a:moveTo>
                <a:cubicBezTo>
                  <a:pt x="1071701" y="2482533"/>
                  <a:pt x="712889" y="1176098"/>
                  <a:pt x="532302" y="0"/>
                </a:cubicBezTo>
                <a:lnTo>
                  <a:pt x="0" y="0"/>
                </a:lnTo>
                <a:cubicBezTo>
                  <a:pt x="322252" y="1271659"/>
                  <a:pt x="849446" y="2605537"/>
                  <a:pt x="1667372" y="3921985"/>
                </a:cubicBezTo>
                <a:close/>
              </a:path>
            </a:pathLst>
          </a:cu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sp>
        <p:nvSpPr>
          <p:cNvPr id="14" name="Rectangle 1"/>
          <p:cNvSpPr/>
          <p:nvPr/>
        </p:nvSpPr>
        <p:spPr>
          <a:xfrm rot="5987937" flipH="1">
            <a:off x="7312068" y="152368"/>
            <a:ext cx="1061144" cy="3680763"/>
          </a:xfrm>
          <a:custGeom>
            <a:avLst/>
            <a:gdLst/>
            <a:ahLst/>
            <a:cxnLst/>
            <a:rect l="l" t="t" r="r" b="b"/>
            <a:pathLst>
              <a:path w="1925097" h="5165142">
                <a:moveTo>
                  <a:pt x="1925097" y="5165142"/>
                </a:moveTo>
                <a:cubicBezTo>
                  <a:pt x="1131788" y="3248091"/>
                  <a:pt x="758586" y="1566971"/>
                  <a:pt x="668178" y="115401"/>
                </a:cubicBezTo>
                <a:lnTo>
                  <a:pt x="0" y="0"/>
                </a:lnTo>
                <a:cubicBezTo>
                  <a:pt x="261847" y="1626830"/>
                  <a:pt x="835506" y="3411452"/>
                  <a:pt x="1925097" y="5165142"/>
                </a:cubicBezTo>
                <a:close/>
              </a:path>
            </a:pathLst>
          </a:custGeom>
          <a:solidFill>
            <a:schemeClr val="tx2">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sp>
        <p:nvSpPr>
          <p:cNvPr id="17" name="Rectangle 16"/>
          <p:cNvSpPr/>
          <p:nvPr/>
        </p:nvSpPr>
        <p:spPr>
          <a:xfrm>
            <a:off x="-110952" y="5797733"/>
            <a:ext cx="9435479" cy="203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sp>
        <p:nvSpPr>
          <p:cNvPr id="15" name="TextBox 14">
            <a:extLst>
              <a:ext uri="{FF2B5EF4-FFF2-40B4-BE49-F238E27FC236}">
                <a16:creationId xmlns:a16="http://schemas.microsoft.com/office/drawing/2014/main" id="{D8B71EAA-F4CD-6C47-8102-325452BAAE62}"/>
              </a:ext>
            </a:extLst>
          </p:cNvPr>
          <p:cNvSpPr txBox="1"/>
          <p:nvPr/>
        </p:nvSpPr>
        <p:spPr>
          <a:xfrm>
            <a:off x="567081" y="1216137"/>
            <a:ext cx="2885367" cy="438581"/>
          </a:xfrm>
          <a:prstGeom prst="rect">
            <a:avLst/>
          </a:prstGeom>
          <a:noFill/>
          <a:ln>
            <a:noFill/>
          </a:ln>
        </p:spPr>
        <p:txBody>
          <a:bodyPr wrap="square" lIns="0" tIns="0" rIns="0" bIns="0" rtlCol="0">
            <a:normAutofit fontScale="92500" lnSpcReduction="10000"/>
          </a:bodyPr>
          <a:lstStyle/>
          <a:p>
            <a:r>
              <a:rPr lang="en-CA" sz="3200" b="1" dirty="0">
                <a:solidFill>
                  <a:srgbClr val="44546A">
                    <a:lumMod val="75000"/>
                  </a:srgbClr>
                </a:solidFill>
                <a:latin typeface="Calibri Light" panose="020F0302020204030204"/>
                <a:ea typeface="Source Sans Pro ExtraLight" charset="0"/>
                <a:cs typeface="Source Sans Pro ExtraLight" charset="0"/>
              </a:rPr>
              <a:t>Teams</a:t>
            </a:r>
            <a:endParaRPr lang="en-US" sz="3200" b="1" dirty="0">
              <a:solidFill>
                <a:srgbClr val="44546A">
                  <a:lumMod val="75000"/>
                </a:srgbClr>
              </a:solidFill>
              <a:latin typeface="Calibri Light" panose="020F0302020204030204"/>
              <a:ea typeface="Source Sans Pro" charset="0"/>
              <a:cs typeface="Source Sans Pro" charset="0"/>
            </a:endParaRPr>
          </a:p>
        </p:txBody>
      </p:sp>
      <p:pic>
        <p:nvPicPr>
          <p:cNvPr id="10" name="Picture 9">
            <a:extLst>
              <a:ext uri="{FF2B5EF4-FFF2-40B4-BE49-F238E27FC236}">
                <a16:creationId xmlns:a16="http://schemas.microsoft.com/office/drawing/2014/main" id="{B362F834-B601-CF45-B48B-60B3C1181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6597" y="1156699"/>
            <a:ext cx="5427312" cy="5481586"/>
          </a:xfrm>
          <a:prstGeom prst="rect">
            <a:avLst/>
          </a:prstGeom>
        </p:spPr>
      </p:pic>
    </p:spTree>
    <p:extLst>
      <p:ext uri="{BB962C8B-B14F-4D97-AF65-F5344CB8AC3E}">
        <p14:creationId xmlns:p14="http://schemas.microsoft.com/office/powerpoint/2010/main" val="226331382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71880" y="1952815"/>
            <a:ext cx="3728113" cy="438581"/>
          </a:xfrm>
          <a:prstGeom prst="rect">
            <a:avLst/>
          </a:prstGeom>
          <a:noFill/>
          <a:ln>
            <a:noFill/>
          </a:ln>
        </p:spPr>
        <p:txBody>
          <a:bodyPr wrap="square" lIns="0" tIns="0" rIns="0" bIns="0" rtlCol="0">
            <a:normAutofit fontScale="92500" lnSpcReduction="10000"/>
          </a:bodyPr>
          <a:lstStyle/>
          <a:p>
            <a:r>
              <a:rPr lang="en-CA" sz="3200" b="1" dirty="0">
                <a:solidFill>
                  <a:srgbClr val="44546A">
                    <a:lumMod val="75000"/>
                  </a:srgbClr>
                </a:solidFill>
                <a:latin typeface="Calibri Light" panose="020F0302020204030204"/>
                <a:ea typeface="Source Sans Pro ExtraLight" charset="0"/>
                <a:cs typeface="Source Sans Pro ExtraLight" charset="0"/>
              </a:rPr>
              <a:t>Schedule</a:t>
            </a:r>
            <a:endParaRPr lang="en-US" sz="2400" b="1" dirty="0">
              <a:solidFill>
                <a:srgbClr val="44546A">
                  <a:lumMod val="75000"/>
                </a:srgbClr>
              </a:solidFill>
              <a:latin typeface="Calibri Light" panose="020F0302020204030204"/>
              <a:ea typeface="Source Sans Pro" charset="0"/>
              <a:cs typeface="Source Sans Pro" charset="0"/>
            </a:endParaRPr>
          </a:p>
        </p:txBody>
      </p:sp>
      <p:sp>
        <p:nvSpPr>
          <p:cNvPr id="13" name="Rectangle 14"/>
          <p:cNvSpPr/>
          <p:nvPr/>
        </p:nvSpPr>
        <p:spPr>
          <a:xfrm>
            <a:off x="-756592" y="964197"/>
            <a:ext cx="11045773" cy="1389147"/>
          </a:xfrm>
          <a:custGeom>
            <a:avLst/>
            <a:gdLst>
              <a:gd name="connsiteX0" fmla="*/ 0 w 12192000"/>
              <a:gd name="connsiteY0" fmla="*/ 0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0 h 1692475"/>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192000"/>
              <a:gd name="connsiteY0" fmla="*/ 936537 h 2003370"/>
              <a:gd name="connsiteX1" fmla="*/ 12192000 w 12192000"/>
              <a:gd name="connsiteY1" fmla="*/ 310895 h 2003370"/>
              <a:gd name="connsiteX2" fmla="*/ 12192000 w 12192000"/>
              <a:gd name="connsiteY2" fmla="*/ 2003370 h 2003370"/>
              <a:gd name="connsiteX3" fmla="*/ 0 w 12192000"/>
              <a:gd name="connsiteY3" fmla="*/ 2003370 h 2003370"/>
              <a:gd name="connsiteX4" fmla="*/ 0 w 12192000"/>
              <a:gd name="connsiteY4" fmla="*/ 936537 h 2003370"/>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24084"/>
              <a:gd name="connsiteY0" fmla="*/ 625642 h 1814048"/>
              <a:gd name="connsiteX1" fmla="*/ 12192000 w 12224084"/>
              <a:gd name="connsiteY1" fmla="*/ 0 h 1814048"/>
              <a:gd name="connsiteX2" fmla="*/ 12224084 w 12224084"/>
              <a:gd name="connsiteY2" fmla="*/ 745991 h 1814048"/>
              <a:gd name="connsiteX3" fmla="*/ 0 w 12224084"/>
              <a:gd name="connsiteY3" fmla="*/ 1692475 h 1814048"/>
              <a:gd name="connsiteX4" fmla="*/ 0 w 12224084"/>
              <a:gd name="connsiteY4" fmla="*/ 625642 h 1814048"/>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08042"/>
              <a:gd name="connsiteY0" fmla="*/ 625642 h 1692475"/>
              <a:gd name="connsiteX1" fmla="*/ 12192000 w 12208042"/>
              <a:gd name="connsiteY1" fmla="*/ 0 h 1692475"/>
              <a:gd name="connsiteX2" fmla="*/ 12208042 w 12208042"/>
              <a:gd name="connsiteY2" fmla="*/ 457233 h 1692475"/>
              <a:gd name="connsiteX3" fmla="*/ 0 w 12208042"/>
              <a:gd name="connsiteY3" fmla="*/ 1692475 h 1692475"/>
              <a:gd name="connsiteX4" fmla="*/ 0 w 12208042"/>
              <a:gd name="connsiteY4" fmla="*/ 625642 h 169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042" h="1692475">
                <a:moveTo>
                  <a:pt x="0" y="625642"/>
                </a:moveTo>
                <a:cubicBezTo>
                  <a:pt x="3646906" y="-1171073"/>
                  <a:pt x="8641348" y="1812758"/>
                  <a:pt x="12192000" y="0"/>
                </a:cubicBezTo>
                <a:lnTo>
                  <a:pt x="12208042" y="457233"/>
                </a:lnTo>
                <a:cubicBezTo>
                  <a:pt x="8630653" y="2344854"/>
                  <a:pt x="4074695" y="-339525"/>
                  <a:pt x="0" y="1692475"/>
                </a:cubicBezTo>
                <a:lnTo>
                  <a:pt x="0" y="62564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sp>
        <p:nvSpPr>
          <p:cNvPr id="14" name="Freeform 13"/>
          <p:cNvSpPr/>
          <p:nvPr/>
        </p:nvSpPr>
        <p:spPr>
          <a:xfrm rot="21360000">
            <a:off x="-851918" y="944125"/>
            <a:ext cx="11361878" cy="688014"/>
          </a:xfrm>
          <a:custGeom>
            <a:avLst/>
            <a:gdLst>
              <a:gd name="connsiteX0" fmla="*/ 0 w 12187238"/>
              <a:gd name="connsiteY0" fmla="*/ 472530 h 586830"/>
              <a:gd name="connsiteX1" fmla="*/ 3157538 w 12187238"/>
              <a:gd name="connsiteY1" fmla="*/ 1042 h 586830"/>
              <a:gd name="connsiteX2" fmla="*/ 7900988 w 12187238"/>
              <a:gd name="connsiteY2" fmla="*/ 586830 h 586830"/>
              <a:gd name="connsiteX3" fmla="*/ 12187238 w 12187238"/>
              <a:gd name="connsiteY3" fmla="*/ 1042 h 586830"/>
              <a:gd name="connsiteX0" fmla="*/ 0 w 12187238"/>
              <a:gd name="connsiteY0" fmla="*/ 472530 h 697967"/>
              <a:gd name="connsiteX1" fmla="*/ 3157538 w 12187238"/>
              <a:gd name="connsiteY1" fmla="*/ 1042 h 697967"/>
              <a:gd name="connsiteX2" fmla="*/ 7900988 w 12187238"/>
              <a:gd name="connsiteY2" fmla="*/ 586830 h 697967"/>
              <a:gd name="connsiteX3" fmla="*/ 12187238 w 12187238"/>
              <a:gd name="connsiteY3" fmla="*/ 1042 h 697967"/>
              <a:gd name="connsiteX0" fmla="*/ 0 w 12187238"/>
              <a:gd name="connsiteY0" fmla="*/ 475981 h 785545"/>
              <a:gd name="connsiteX1" fmla="*/ 3157538 w 12187238"/>
              <a:gd name="connsiteY1" fmla="*/ 4493 h 785545"/>
              <a:gd name="connsiteX2" fmla="*/ 7687621 w 12187238"/>
              <a:gd name="connsiteY2" fmla="*/ 731875 h 785545"/>
              <a:gd name="connsiteX3" fmla="*/ 12187238 w 12187238"/>
              <a:gd name="connsiteY3" fmla="*/ 4493 h 785545"/>
              <a:gd name="connsiteX0" fmla="*/ 0 w 12187238"/>
              <a:gd name="connsiteY0" fmla="*/ 475981 h 833156"/>
              <a:gd name="connsiteX1" fmla="*/ 3157538 w 12187238"/>
              <a:gd name="connsiteY1" fmla="*/ 4493 h 833156"/>
              <a:gd name="connsiteX2" fmla="*/ 7687621 w 12187238"/>
              <a:gd name="connsiteY2" fmla="*/ 731875 h 833156"/>
              <a:gd name="connsiteX3" fmla="*/ 12187238 w 12187238"/>
              <a:gd name="connsiteY3" fmla="*/ 4493 h 833156"/>
              <a:gd name="connsiteX0" fmla="*/ 0 w 12237992"/>
              <a:gd name="connsiteY0" fmla="*/ 749663 h 1007671"/>
              <a:gd name="connsiteX1" fmla="*/ 3157538 w 12237992"/>
              <a:gd name="connsiteY1" fmla="*/ 278175 h 1007671"/>
              <a:gd name="connsiteX2" fmla="*/ 7687621 w 12237992"/>
              <a:gd name="connsiteY2" fmla="*/ 1005557 h 1007671"/>
              <a:gd name="connsiteX3" fmla="*/ 12237992 w 12237992"/>
              <a:gd name="connsiteY3" fmla="*/ 0 h 1007671"/>
              <a:gd name="connsiteX0" fmla="*/ 0 w 12227101"/>
              <a:gd name="connsiteY0" fmla="*/ 593911 h 860505"/>
              <a:gd name="connsiteX1" fmla="*/ 3157538 w 12227101"/>
              <a:gd name="connsiteY1" fmla="*/ 122423 h 860505"/>
              <a:gd name="connsiteX2" fmla="*/ 7687621 w 12227101"/>
              <a:gd name="connsiteY2" fmla="*/ 849805 h 860505"/>
              <a:gd name="connsiteX3" fmla="*/ 12227101 w 12227101"/>
              <a:gd name="connsiteY3" fmla="*/ 0 h 860505"/>
              <a:gd name="connsiteX0" fmla="*/ 0 w 12227101"/>
              <a:gd name="connsiteY0" fmla="*/ 593911 h 850239"/>
              <a:gd name="connsiteX1" fmla="*/ 3157538 w 12227101"/>
              <a:gd name="connsiteY1" fmla="*/ 122423 h 850239"/>
              <a:gd name="connsiteX2" fmla="*/ 7687621 w 12227101"/>
              <a:gd name="connsiteY2" fmla="*/ 849805 h 850239"/>
              <a:gd name="connsiteX3" fmla="*/ 12227101 w 12227101"/>
              <a:gd name="connsiteY3" fmla="*/ 0 h 850239"/>
              <a:gd name="connsiteX0" fmla="*/ 0 w 12221654"/>
              <a:gd name="connsiteY0" fmla="*/ 516034 h 772066"/>
              <a:gd name="connsiteX1" fmla="*/ 3157538 w 12221654"/>
              <a:gd name="connsiteY1" fmla="*/ 44546 h 772066"/>
              <a:gd name="connsiteX2" fmla="*/ 7687621 w 12221654"/>
              <a:gd name="connsiteY2" fmla="*/ 771928 h 772066"/>
              <a:gd name="connsiteX3" fmla="*/ 12221654 w 12221654"/>
              <a:gd name="connsiteY3" fmla="*/ 0 h 772066"/>
              <a:gd name="connsiteX0" fmla="*/ 0 w 12221654"/>
              <a:gd name="connsiteY0" fmla="*/ 516034 h 815833"/>
              <a:gd name="connsiteX1" fmla="*/ 3157538 w 12221654"/>
              <a:gd name="connsiteY1" fmla="*/ 44546 h 815833"/>
              <a:gd name="connsiteX2" fmla="*/ 7687621 w 12221654"/>
              <a:gd name="connsiteY2" fmla="*/ 771928 h 815833"/>
              <a:gd name="connsiteX3" fmla="*/ 12221654 w 12221654"/>
              <a:gd name="connsiteY3" fmla="*/ 0 h 815833"/>
            </a:gdLst>
            <a:ahLst/>
            <a:cxnLst>
              <a:cxn ang="0">
                <a:pos x="connsiteX0" y="connsiteY0"/>
              </a:cxn>
              <a:cxn ang="0">
                <a:pos x="connsiteX1" y="connsiteY1"/>
              </a:cxn>
              <a:cxn ang="0">
                <a:pos x="connsiteX2" y="connsiteY2"/>
              </a:cxn>
              <a:cxn ang="0">
                <a:pos x="connsiteX3" y="connsiteY3"/>
              </a:cxn>
            </a:cxnLst>
            <a:rect l="l" t="t" r="r" b="b"/>
            <a:pathLst>
              <a:path w="12221654" h="815833">
                <a:moveTo>
                  <a:pt x="0" y="516034"/>
                </a:moveTo>
                <a:cubicBezTo>
                  <a:pt x="920353" y="270765"/>
                  <a:pt x="1876268" y="1897"/>
                  <a:pt x="3157538" y="44546"/>
                </a:cubicBezTo>
                <a:cubicBezTo>
                  <a:pt x="4438808" y="87195"/>
                  <a:pt x="6168984" y="669236"/>
                  <a:pt x="7687621" y="771928"/>
                </a:cubicBezTo>
                <a:cubicBezTo>
                  <a:pt x="9206258" y="874620"/>
                  <a:pt x="10933411" y="861822"/>
                  <a:pt x="12221654" y="0"/>
                </a:cubicBezTo>
              </a:path>
            </a:pathLst>
          </a:custGeom>
          <a:noFill/>
          <a:ln w="209550">
            <a:solidFill>
              <a:schemeClr val="accent2">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sp>
        <p:nvSpPr>
          <p:cNvPr id="15" name="Freeform 14"/>
          <p:cNvSpPr/>
          <p:nvPr/>
        </p:nvSpPr>
        <p:spPr>
          <a:xfrm rot="60000">
            <a:off x="-848675" y="1176128"/>
            <a:ext cx="11313845" cy="705779"/>
          </a:xfrm>
          <a:custGeom>
            <a:avLst/>
            <a:gdLst>
              <a:gd name="connsiteX0" fmla="*/ 0 w 12187238"/>
              <a:gd name="connsiteY0" fmla="*/ 472530 h 586830"/>
              <a:gd name="connsiteX1" fmla="*/ 3157538 w 12187238"/>
              <a:gd name="connsiteY1" fmla="*/ 1042 h 586830"/>
              <a:gd name="connsiteX2" fmla="*/ 7900988 w 12187238"/>
              <a:gd name="connsiteY2" fmla="*/ 586830 h 586830"/>
              <a:gd name="connsiteX3" fmla="*/ 12187238 w 12187238"/>
              <a:gd name="connsiteY3" fmla="*/ 1042 h 586830"/>
              <a:gd name="connsiteX0" fmla="*/ 0 w 12187238"/>
              <a:gd name="connsiteY0" fmla="*/ 472530 h 627510"/>
              <a:gd name="connsiteX1" fmla="*/ 3157538 w 12187238"/>
              <a:gd name="connsiteY1" fmla="*/ 1042 h 627510"/>
              <a:gd name="connsiteX2" fmla="*/ 7900988 w 12187238"/>
              <a:gd name="connsiteY2" fmla="*/ 586830 h 627510"/>
              <a:gd name="connsiteX3" fmla="*/ 12187238 w 12187238"/>
              <a:gd name="connsiteY3" fmla="*/ 1042 h 627510"/>
              <a:gd name="connsiteX0" fmla="*/ 0 w 12183423"/>
              <a:gd name="connsiteY0" fmla="*/ 690037 h 805922"/>
              <a:gd name="connsiteX1" fmla="*/ 3157538 w 12183423"/>
              <a:gd name="connsiteY1" fmla="*/ 218549 h 805922"/>
              <a:gd name="connsiteX2" fmla="*/ 7900988 w 12183423"/>
              <a:gd name="connsiteY2" fmla="*/ 804337 h 805922"/>
              <a:gd name="connsiteX3" fmla="*/ 12183423 w 12183423"/>
              <a:gd name="connsiteY3" fmla="*/ 0 h 805922"/>
              <a:gd name="connsiteX0" fmla="*/ 0 w 12169992"/>
              <a:gd name="connsiteY0" fmla="*/ 564879 h 687600"/>
              <a:gd name="connsiteX1" fmla="*/ 3157538 w 12169992"/>
              <a:gd name="connsiteY1" fmla="*/ 93391 h 687600"/>
              <a:gd name="connsiteX2" fmla="*/ 7900988 w 12169992"/>
              <a:gd name="connsiteY2" fmla="*/ 679179 h 687600"/>
              <a:gd name="connsiteX3" fmla="*/ 12169992 w 12169992"/>
              <a:gd name="connsiteY3" fmla="*/ 0 h 687600"/>
              <a:gd name="connsiteX0" fmla="*/ 0 w 12169992"/>
              <a:gd name="connsiteY0" fmla="*/ 564879 h 836899"/>
              <a:gd name="connsiteX1" fmla="*/ 3157538 w 12169992"/>
              <a:gd name="connsiteY1" fmla="*/ 93391 h 836899"/>
              <a:gd name="connsiteX2" fmla="*/ 7825660 w 12169992"/>
              <a:gd name="connsiteY2" fmla="*/ 836649 h 836899"/>
              <a:gd name="connsiteX3" fmla="*/ 12169992 w 12169992"/>
              <a:gd name="connsiteY3" fmla="*/ 0 h 836899"/>
            </a:gdLst>
            <a:ahLst/>
            <a:cxnLst>
              <a:cxn ang="0">
                <a:pos x="connsiteX0" y="connsiteY0"/>
              </a:cxn>
              <a:cxn ang="0">
                <a:pos x="connsiteX1" y="connsiteY1"/>
              </a:cxn>
              <a:cxn ang="0">
                <a:pos x="connsiteX2" y="connsiteY2"/>
              </a:cxn>
              <a:cxn ang="0">
                <a:pos x="connsiteX3" y="connsiteY3"/>
              </a:cxn>
            </a:cxnLst>
            <a:rect l="l" t="t" r="r" b="b"/>
            <a:pathLst>
              <a:path w="12169992" h="836899">
                <a:moveTo>
                  <a:pt x="0" y="564879"/>
                </a:moveTo>
                <a:cubicBezTo>
                  <a:pt x="920353" y="319610"/>
                  <a:pt x="1853261" y="48096"/>
                  <a:pt x="3157538" y="93391"/>
                </a:cubicBezTo>
                <a:cubicBezTo>
                  <a:pt x="4461815" y="138686"/>
                  <a:pt x="6323584" y="852214"/>
                  <a:pt x="7825660" y="836649"/>
                </a:cubicBezTo>
                <a:cubicBezTo>
                  <a:pt x="9327736" y="821084"/>
                  <a:pt x="10597870" y="856761"/>
                  <a:pt x="12169992" y="0"/>
                </a:cubicBezTo>
              </a:path>
            </a:pathLst>
          </a:custGeom>
          <a:noFill/>
          <a:ln w="209550">
            <a:solidFill>
              <a:schemeClr val="accent5">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sp>
        <p:nvSpPr>
          <p:cNvPr id="19" name="Rectangle 18">
            <a:extLst>
              <a:ext uri="{FF2B5EF4-FFF2-40B4-BE49-F238E27FC236}">
                <a16:creationId xmlns:a16="http://schemas.microsoft.com/office/drawing/2014/main" id="{F65A15C6-940E-9447-9AAC-2FACAC7C995F}"/>
              </a:ext>
            </a:extLst>
          </p:cNvPr>
          <p:cNvSpPr/>
          <p:nvPr/>
        </p:nvSpPr>
        <p:spPr>
          <a:xfrm>
            <a:off x="-110952" y="5797733"/>
            <a:ext cx="9435479" cy="203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pic>
        <p:nvPicPr>
          <p:cNvPr id="3" name="Picture 2">
            <a:extLst>
              <a:ext uri="{FF2B5EF4-FFF2-40B4-BE49-F238E27FC236}">
                <a16:creationId xmlns:a16="http://schemas.microsoft.com/office/drawing/2014/main" id="{9DC8E4E8-B860-6D48-B7D5-5DC1231C7B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87" y="2418314"/>
            <a:ext cx="9144000" cy="2936911"/>
          </a:xfrm>
          <a:prstGeom prst="rect">
            <a:avLst/>
          </a:prstGeom>
        </p:spPr>
      </p:pic>
      <p:pic>
        <p:nvPicPr>
          <p:cNvPr id="7" name="Graphic 6" descr="Link">
            <a:extLst>
              <a:ext uri="{FF2B5EF4-FFF2-40B4-BE49-F238E27FC236}">
                <a16:creationId xmlns:a16="http://schemas.microsoft.com/office/drawing/2014/main" id="{6CBD9722-836B-0E40-849D-0FA36007BDD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803885">
            <a:off x="3022108" y="3354114"/>
            <a:ext cx="435238" cy="435238"/>
          </a:xfrm>
          <a:prstGeom prst="rect">
            <a:avLst/>
          </a:prstGeom>
        </p:spPr>
      </p:pic>
      <p:pic>
        <p:nvPicPr>
          <p:cNvPr id="16" name="Graphic 15" descr="Link">
            <a:extLst>
              <a:ext uri="{FF2B5EF4-FFF2-40B4-BE49-F238E27FC236}">
                <a16:creationId xmlns:a16="http://schemas.microsoft.com/office/drawing/2014/main" id="{783857E8-DB1A-2949-A6E6-A779AA2883C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803885">
            <a:off x="5254355" y="3358937"/>
            <a:ext cx="435238" cy="435238"/>
          </a:xfrm>
          <a:prstGeom prst="rect">
            <a:avLst/>
          </a:prstGeom>
        </p:spPr>
      </p:pic>
      <p:sp>
        <p:nvSpPr>
          <p:cNvPr id="2" name="ZoneTexte 1">
            <a:extLst>
              <a:ext uri="{FF2B5EF4-FFF2-40B4-BE49-F238E27FC236}">
                <a16:creationId xmlns:a16="http://schemas.microsoft.com/office/drawing/2014/main" id="{79926C02-C380-9645-9F5E-680B5EC62E34}"/>
              </a:ext>
            </a:extLst>
          </p:cNvPr>
          <p:cNvSpPr txBox="1"/>
          <p:nvPr/>
        </p:nvSpPr>
        <p:spPr>
          <a:xfrm>
            <a:off x="8016289" y="5120533"/>
            <a:ext cx="1208985" cy="261610"/>
          </a:xfrm>
          <a:prstGeom prst="rect">
            <a:avLst/>
          </a:prstGeom>
          <a:noFill/>
        </p:spPr>
        <p:txBody>
          <a:bodyPr wrap="none" rtlCol="0">
            <a:spAutoFit/>
          </a:bodyPr>
          <a:lstStyle/>
          <a:p>
            <a:r>
              <a:rPr lang="fr-FR" sz="1100" b="1" dirty="0">
                <a:solidFill>
                  <a:srgbClr val="FF0000"/>
                </a:solidFill>
              </a:rPr>
              <a:t>Last Trim. 2020</a:t>
            </a:r>
          </a:p>
        </p:txBody>
      </p:sp>
    </p:spTree>
    <p:extLst>
      <p:ext uri="{BB962C8B-B14F-4D97-AF65-F5344CB8AC3E}">
        <p14:creationId xmlns:p14="http://schemas.microsoft.com/office/powerpoint/2010/main" val="255787916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Текст 2"/>
          <p:cNvSpPr>
            <a:spLocks noGrp="1"/>
          </p:cNvSpPr>
          <p:nvPr>
            <p:ph type="body" sz="quarter" idx="27"/>
          </p:nvPr>
        </p:nvSpPr>
        <p:spPr>
          <a:xfrm>
            <a:off x="1080350" y="3911274"/>
            <a:ext cx="7299473" cy="1217172"/>
          </a:xfrm>
        </p:spPr>
        <p:txBody>
          <a:bodyPr>
            <a:noAutofit/>
          </a:bodyPr>
          <a:lstStyle/>
          <a:p>
            <a:endParaRPr lang="en-US" sz="1500" b="1" dirty="0"/>
          </a:p>
          <a:p>
            <a:endParaRPr lang="en-US" sz="1200" dirty="0"/>
          </a:p>
        </p:txBody>
      </p:sp>
      <p:sp>
        <p:nvSpPr>
          <p:cNvPr id="6" name="Текст 5"/>
          <p:cNvSpPr>
            <a:spLocks noGrp="1"/>
          </p:cNvSpPr>
          <p:nvPr>
            <p:ph type="body" sz="quarter" idx="41"/>
          </p:nvPr>
        </p:nvSpPr>
        <p:spPr>
          <a:xfrm>
            <a:off x="323528" y="2926580"/>
            <a:ext cx="4900501" cy="718444"/>
          </a:xfrm>
        </p:spPr>
        <p:txBody>
          <a:bodyPr/>
          <a:lstStyle/>
          <a:p>
            <a:r>
              <a:rPr lang="en-US" sz="5400" b="1" dirty="0"/>
              <a:t>IFAA </a:t>
            </a:r>
          </a:p>
          <a:p>
            <a:pPr marL="0" indent="0">
              <a:buNone/>
            </a:pPr>
            <a:r>
              <a:rPr lang="en-US" sz="4400" b="1" dirty="0"/>
              <a:t>International </a:t>
            </a:r>
            <a:br>
              <a:rPr lang="en-US" sz="4400" b="1" dirty="0"/>
            </a:br>
            <a:r>
              <a:rPr lang="en-US" sz="4400" b="1" dirty="0"/>
              <a:t>First Aid Attestation</a:t>
            </a:r>
          </a:p>
        </p:txBody>
      </p:sp>
      <p:sp>
        <p:nvSpPr>
          <p:cNvPr id="31" name="Номер слайда 30"/>
          <p:cNvSpPr>
            <a:spLocks noGrp="1"/>
          </p:cNvSpPr>
          <p:nvPr>
            <p:ph type="sldNum" sz="quarter" idx="4"/>
          </p:nvPr>
        </p:nvSpPr>
        <p:spPr/>
        <p:txBody>
          <a:bodyPr/>
          <a:lstStyle/>
          <a:p>
            <a:fld id="{D8D877B3-D348-4611-9BDB-C5374591D951}" type="slidenum">
              <a:rPr lang="en-US" smtClean="0"/>
              <a:pPr/>
              <a:t>7</a:t>
            </a:fld>
            <a:endParaRPr lang="en-US" dirty="0"/>
          </a:p>
        </p:txBody>
      </p:sp>
      <p:grpSp>
        <p:nvGrpSpPr>
          <p:cNvPr id="502" name="Group 73"/>
          <p:cNvGrpSpPr/>
          <p:nvPr/>
        </p:nvGrpSpPr>
        <p:grpSpPr>
          <a:xfrm>
            <a:off x="2965453" y="2228855"/>
            <a:ext cx="5292731" cy="2618222"/>
            <a:chOff x="3843499" y="3719582"/>
            <a:chExt cx="16665619" cy="8244192"/>
          </a:xfrm>
          <a:solidFill>
            <a:schemeClr val="bg1">
              <a:alpha val="15000"/>
            </a:schemeClr>
          </a:solidFill>
        </p:grpSpPr>
        <p:sp>
          <p:nvSpPr>
            <p:cNvPr id="503" name="Freeform 781"/>
            <p:cNvSpPr>
              <a:spLocks/>
            </p:cNvSpPr>
            <p:nvPr/>
          </p:nvSpPr>
          <p:spPr bwMode="auto">
            <a:xfrm>
              <a:off x="9818027" y="3757809"/>
              <a:ext cx="85988" cy="38227"/>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3175" cap="flat">
              <a:noFill/>
              <a:prstDash val="solid"/>
              <a:round/>
              <a:headEnd/>
              <a:tailEnd/>
            </a:ln>
          </p:spPr>
          <p:txBody>
            <a:bodyPr/>
            <a:lstStyle/>
            <a:p>
              <a:pPr defTabSz="1371204">
                <a:defRPr/>
              </a:pPr>
              <a:endParaRPr lang="id-ID"/>
            </a:p>
          </p:txBody>
        </p:sp>
        <p:sp>
          <p:nvSpPr>
            <p:cNvPr id="504" name="Freeform 403"/>
            <p:cNvSpPr>
              <a:spLocks/>
            </p:cNvSpPr>
            <p:nvPr/>
          </p:nvSpPr>
          <p:spPr bwMode="auto">
            <a:xfrm>
              <a:off x="16859435" y="9558687"/>
              <a:ext cx="1904460" cy="1423937"/>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grpFill/>
            <a:ln w="3175" cap="flat">
              <a:noFill/>
              <a:prstDash val="solid"/>
              <a:round/>
              <a:headEnd/>
              <a:tailEnd/>
            </a:ln>
          </p:spPr>
          <p:txBody>
            <a:bodyPr/>
            <a:lstStyle/>
            <a:p>
              <a:pPr defTabSz="1371204">
                <a:defRPr/>
              </a:pPr>
              <a:endParaRPr lang="id-ID"/>
            </a:p>
          </p:txBody>
        </p:sp>
        <p:sp>
          <p:nvSpPr>
            <p:cNvPr id="505" name="Freeform 404"/>
            <p:cNvSpPr>
              <a:spLocks/>
            </p:cNvSpPr>
            <p:nvPr/>
          </p:nvSpPr>
          <p:spPr bwMode="auto">
            <a:xfrm>
              <a:off x="11416754" y="5927165"/>
              <a:ext cx="372610" cy="56384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grpFill/>
            <a:ln w="3175" cap="flat">
              <a:noFill/>
              <a:prstDash val="solid"/>
              <a:round/>
              <a:headEnd/>
              <a:tailEnd/>
            </a:ln>
          </p:spPr>
          <p:txBody>
            <a:bodyPr/>
            <a:lstStyle/>
            <a:p>
              <a:pPr defTabSz="1371204">
                <a:defRPr/>
              </a:pPr>
              <a:endParaRPr lang="id-ID"/>
            </a:p>
          </p:txBody>
        </p:sp>
        <p:sp>
          <p:nvSpPr>
            <p:cNvPr id="506" name="Freeform 405"/>
            <p:cNvSpPr>
              <a:spLocks/>
            </p:cNvSpPr>
            <p:nvPr/>
          </p:nvSpPr>
          <p:spPr bwMode="auto">
            <a:xfrm>
              <a:off x="10566434" y="5337841"/>
              <a:ext cx="503186" cy="245289"/>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3175" cap="flat">
              <a:noFill/>
              <a:prstDash val="solid"/>
              <a:round/>
              <a:headEnd/>
              <a:tailEnd/>
            </a:ln>
          </p:spPr>
          <p:txBody>
            <a:bodyPr/>
            <a:lstStyle/>
            <a:p>
              <a:pPr defTabSz="1371204">
                <a:defRPr/>
              </a:pPr>
              <a:endParaRPr lang="id-ID"/>
            </a:p>
          </p:txBody>
        </p:sp>
        <p:sp>
          <p:nvSpPr>
            <p:cNvPr id="507" name="Freeform 406"/>
            <p:cNvSpPr>
              <a:spLocks/>
            </p:cNvSpPr>
            <p:nvPr/>
          </p:nvSpPr>
          <p:spPr bwMode="auto">
            <a:xfrm>
              <a:off x="14085545" y="4439516"/>
              <a:ext cx="840765" cy="579771"/>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3175" cap="flat">
              <a:noFill/>
              <a:prstDash val="solid"/>
              <a:round/>
              <a:headEnd/>
              <a:tailEnd/>
            </a:ln>
          </p:spPr>
          <p:txBody>
            <a:bodyPr/>
            <a:lstStyle/>
            <a:p>
              <a:pPr defTabSz="1371204">
                <a:defRPr/>
              </a:pPr>
              <a:endParaRPr lang="id-ID"/>
            </a:p>
          </p:txBody>
        </p:sp>
        <p:sp>
          <p:nvSpPr>
            <p:cNvPr id="508" name="Freeform 407"/>
            <p:cNvSpPr>
              <a:spLocks/>
            </p:cNvSpPr>
            <p:nvPr/>
          </p:nvSpPr>
          <p:spPr bwMode="auto">
            <a:xfrm>
              <a:off x="16241600" y="4197415"/>
              <a:ext cx="299364" cy="149721"/>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3175" cap="flat">
              <a:noFill/>
              <a:prstDash val="solid"/>
              <a:round/>
              <a:headEnd/>
              <a:tailEnd/>
            </a:ln>
          </p:spPr>
          <p:txBody>
            <a:bodyPr/>
            <a:lstStyle/>
            <a:p>
              <a:pPr defTabSz="1371204">
                <a:defRPr/>
              </a:pPr>
              <a:endParaRPr lang="id-ID"/>
            </a:p>
          </p:txBody>
        </p:sp>
        <p:sp>
          <p:nvSpPr>
            <p:cNvPr id="509" name="Freeform 408"/>
            <p:cNvSpPr>
              <a:spLocks/>
            </p:cNvSpPr>
            <p:nvPr/>
          </p:nvSpPr>
          <p:spPr bwMode="auto">
            <a:xfrm>
              <a:off x="15999561" y="4111405"/>
              <a:ext cx="280256" cy="149721"/>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3175" cap="flat">
              <a:noFill/>
              <a:prstDash val="solid"/>
              <a:round/>
              <a:headEnd/>
              <a:tailEnd/>
            </a:ln>
          </p:spPr>
          <p:txBody>
            <a:bodyPr/>
            <a:lstStyle/>
            <a:p>
              <a:pPr defTabSz="1371204">
                <a:defRPr/>
              </a:pPr>
              <a:endParaRPr lang="id-ID"/>
            </a:p>
          </p:txBody>
        </p:sp>
        <p:sp>
          <p:nvSpPr>
            <p:cNvPr id="510" name="Freeform 409"/>
            <p:cNvSpPr>
              <a:spLocks/>
            </p:cNvSpPr>
            <p:nvPr/>
          </p:nvSpPr>
          <p:spPr bwMode="auto">
            <a:xfrm>
              <a:off x="15916758" y="4120960"/>
              <a:ext cx="140127" cy="47785"/>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3175" cap="flat">
              <a:noFill/>
              <a:prstDash val="solid"/>
              <a:round/>
              <a:headEnd/>
              <a:tailEnd/>
            </a:ln>
          </p:spPr>
          <p:txBody>
            <a:bodyPr/>
            <a:lstStyle/>
            <a:p>
              <a:pPr defTabSz="1371204">
                <a:defRPr/>
              </a:pPr>
              <a:endParaRPr lang="id-ID"/>
            </a:p>
          </p:txBody>
        </p:sp>
        <p:sp>
          <p:nvSpPr>
            <p:cNvPr id="511" name="Freeform 410"/>
            <p:cNvSpPr>
              <a:spLocks/>
            </p:cNvSpPr>
            <p:nvPr/>
          </p:nvSpPr>
          <p:spPr bwMode="auto">
            <a:xfrm>
              <a:off x="15942235" y="3990355"/>
              <a:ext cx="235667" cy="149721"/>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3175" cap="flat">
              <a:noFill/>
              <a:prstDash val="solid"/>
              <a:round/>
              <a:headEnd/>
              <a:tailEnd/>
            </a:ln>
          </p:spPr>
          <p:txBody>
            <a:bodyPr/>
            <a:lstStyle/>
            <a:p>
              <a:pPr defTabSz="1371204">
                <a:defRPr/>
              </a:pPr>
              <a:endParaRPr lang="id-ID"/>
            </a:p>
          </p:txBody>
        </p:sp>
        <p:sp>
          <p:nvSpPr>
            <p:cNvPr id="512" name="Freeform 411"/>
            <p:cNvSpPr>
              <a:spLocks/>
            </p:cNvSpPr>
            <p:nvPr/>
          </p:nvSpPr>
          <p:spPr bwMode="auto">
            <a:xfrm>
              <a:off x="18426316" y="4579679"/>
              <a:ext cx="235667" cy="76452"/>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3175" cap="flat">
              <a:noFill/>
              <a:prstDash val="solid"/>
              <a:round/>
              <a:headEnd/>
              <a:tailEnd/>
            </a:ln>
          </p:spPr>
          <p:txBody>
            <a:bodyPr/>
            <a:lstStyle/>
            <a:p>
              <a:pPr defTabSz="1371204">
                <a:defRPr/>
              </a:pPr>
              <a:endParaRPr lang="id-ID"/>
            </a:p>
          </p:txBody>
        </p:sp>
        <p:sp>
          <p:nvSpPr>
            <p:cNvPr id="513" name="Freeform 412"/>
            <p:cNvSpPr>
              <a:spLocks/>
            </p:cNvSpPr>
            <p:nvPr/>
          </p:nvSpPr>
          <p:spPr bwMode="auto">
            <a:xfrm>
              <a:off x="18126952" y="4729398"/>
              <a:ext cx="197453" cy="76452"/>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3175" cap="flat">
              <a:noFill/>
              <a:prstDash val="solid"/>
              <a:round/>
              <a:headEnd/>
              <a:tailEnd/>
            </a:ln>
          </p:spPr>
          <p:txBody>
            <a:bodyPr/>
            <a:lstStyle/>
            <a:p>
              <a:pPr defTabSz="1371204">
                <a:defRPr/>
              </a:pPr>
              <a:endParaRPr lang="id-ID"/>
            </a:p>
          </p:txBody>
        </p:sp>
        <p:sp>
          <p:nvSpPr>
            <p:cNvPr id="514" name="Freeform 413"/>
            <p:cNvSpPr>
              <a:spLocks/>
            </p:cNvSpPr>
            <p:nvPr/>
          </p:nvSpPr>
          <p:spPr bwMode="auto">
            <a:xfrm>
              <a:off x="18136507" y="4694361"/>
              <a:ext cx="76432" cy="44598"/>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3175" cap="flat">
              <a:noFill/>
              <a:prstDash val="solid"/>
              <a:round/>
              <a:headEnd/>
              <a:tailEnd/>
            </a:ln>
          </p:spPr>
          <p:txBody>
            <a:bodyPr/>
            <a:lstStyle/>
            <a:p>
              <a:pPr defTabSz="1371204">
                <a:defRPr/>
              </a:pPr>
              <a:endParaRPr lang="id-ID"/>
            </a:p>
          </p:txBody>
        </p:sp>
        <p:sp>
          <p:nvSpPr>
            <p:cNvPr id="515" name="Freeform 414"/>
            <p:cNvSpPr>
              <a:spLocks/>
            </p:cNvSpPr>
            <p:nvPr/>
          </p:nvSpPr>
          <p:spPr bwMode="auto">
            <a:xfrm>
              <a:off x="17932683" y="4560566"/>
              <a:ext cx="28662" cy="47785"/>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3175" cap="flat">
              <a:noFill/>
              <a:prstDash val="solid"/>
              <a:round/>
              <a:headEnd/>
              <a:tailEnd/>
            </a:ln>
          </p:spPr>
          <p:txBody>
            <a:bodyPr/>
            <a:lstStyle/>
            <a:p>
              <a:pPr defTabSz="1371204">
                <a:defRPr/>
              </a:pPr>
              <a:endParaRPr lang="id-ID"/>
            </a:p>
          </p:txBody>
        </p:sp>
        <p:sp>
          <p:nvSpPr>
            <p:cNvPr id="516" name="Freeform 415"/>
            <p:cNvSpPr>
              <a:spLocks/>
            </p:cNvSpPr>
            <p:nvPr/>
          </p:nvSpPr>
          <p:spPr bwMode="auto">
            <a:xfrm>
              <a:off x="17932683" y="4700729"/>
              <a:ext cx="38217" cy="47785"/>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3175" cap="flat">
              <a:noFill/>
              <a:prstDash val="solid"/>
              <a:round/>
              <a:headEnd/>
              <a:tailEnd/>
            </a:ln>
          </p:spPr>
          <p:txBody>
            <a:bodyPr/>
            <a:lstStyle/>
            <a:p>
              <a:pPr defTabSz="1371204">
                <a:defRPr/>
              </a:pPr>
              <a:endParaRPr lang="id-ID"/>
            </a:p>
          </p:txBody>
        </p:sp>
        <p:sp>
          <p:nvSpPr>
            <p:cNvPr id="517" name="Freeform 416"/>
            <p:cNvSpPr>
              <a:spLocks/>
            </p:cNvSpPr>
            <p:nvPr/>
          </p:nvSpPr>
          <p:spPr bwMode="auto">
            <a:xfrm>
              <a:off x="17996378" y="4525526"/>
              <a:ext cx="394905" cy="149721"/>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3175" cap="flat">
              <a:noFill/>
              <a:prstDash val="solid"/>
              <a:round/>
              <a:headEnd/>
              <a:tailEnd/>
            </a:ln>
          </p:spPr>
          <p:txBody>
            <a:bodyPr/>
            <a:lstStyle/>
            <a:p>
              <a:pPr defTabSz="1371204">
                <a:defRPr/>
              </a:pPr>
              <a:endParaRPr lang="id-ID"/>
            </a:p>
          </p:txBody>
        </p:sp>
        <p:sp>
          <p:nvSpPr>
            <p:cNvPr id="518" name="Freeform 417"/>
            <p:cNvSpPr>
              <a:spLocks/>
            </p:cNvSpPr>
            <p:nvPr/>
          </p:nvSpPr>
          <p:spPr bwMode="auto">
            <a:xfrm>
              <a:off x="18222495" y="4570124"/>
              <a:ext cx="73248" cy="76452"/>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3175" cap="flat">
              <a:noFill/>
              <a:prstDash val="solid"/>
              <a:round/>
              <a:headEnd/>
              <a:tailEnd/>
            </a:ln>
          </p:spPr>
          <p:txBody>
            <a:bodyPr/>
            <a:lstStyle/>
            <a:p>
              <a:pPr defTabSz="1371204">
                <a:defRPr/>
              </a:pPr>
              <a:endParaRPr lang="id-ID"/>
            </a:p>
          </p:txBody>
        </p:sp>
        <p:sp>
          <p:nvSpPr>
            <p:cNvPr id="519" name="Freeform 418"/>
            <p:cNvSpPr>
              <a:spLocks/>
            </p:cNvSpPr>
            <p:nvPr/>
          </p:nvSpPr>
          <p:spPr bwMode="auto">
            <a:xfrm>
              <a:off x="19445425" y="5076623"/>
              <a:ext cx="101909" cy="5733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3175" cap="flat">
              <a:noFill/>
              <a:prstDash val="solid"/>
              <a:round/>
              <a:headEnd/>
              <a:tailEnd/>
            </a:ln>
          </p:spPr>
          <p:txBody>
            <a:bodyPr/>
            <a:lstStyle/>
            <a:p>
              <a:pPr defTabSz="1371204">
                <a:defRPr/>
              </a:pPr>
              <a:endParaRPr lang="id-ID"/>
            </a:p>
          </p:txBody>
        </p:sp>
        <p:sp>
          <p:nvSpPr>
            <p:cNvPr id="520" name="Freeform 419"/>
            <p:cNvSpPr>
              <a:spLocks/>
            </p:cNvSpPr>
            <p:nvPr/>
          </p:nvSpPr>
          <p:spPr bwMode="auto">
            <a:xfrm>
              <a:off x="19247970" y="5898496"/>
              <a:ext cx="57323" cy="47785"/>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3175" cap="flat">
              <a:noFill/>
              <a:prstDash val="solid"/>
              <a:round/>
              <a:headEnd/>
              <a:tailEnd/>
            </a:ln>
          </p:spPr>
          <p:txBody>
            <a:bodyPr/>
            <a:lstStyle/>
            <a:p>
              <a:pPr defTabSz="1371204">
                <a:defRPr/>
              </a:pPr>
              <a:endParaRPr lang="id-ID"/>
            </a:p>
          </p:txBody>
        </p:sp>
        <p:sp>
          <p:nvSpPr>
            <p:cNvPr id="521" name="Freeform 420"/>
            <p:cNvSpPr>
              <a:spLocks/>
            </p:cNvSpPr>
            <p:nvPr/>
          </p:nvSpPr>
          <p:spPr bwMode="auto">
            <a:xfrm>
              <a:off x="18005931" y="6172454"/>
              <a:ext cx="47770" cy="25484"/>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3175" cap="flat">
              <a:noFill/>
              <a:prstDash val="solid"/>
              <a:round/>
              <a:headEnd/>
              <a:tailEnd/>
            </a:ln>
          </p:spPr>
          <p:txBody>
            <a:bodyPr/>
            <a:lstStyle/>
            <a:p>
              <a:pPr defTabSz="1371204">
                <a:defRPr/>
              </a:pPr>
              <a:endParaRPr lang="id-ID"/>
            </a:p>
          </p:txBody>
        </p:sp>
        <p:sp>
          <p:nvSpPr>
            <p:cNvPr id="522" name="Freeform 421"/>
            <p:cNvSpPr>
              <a:spLocks/>
            </p:cNvSpPr>
            <p:nvPr/>
          </p:nvSpPr>
          <p:spPr bwMode="auto">
            <a:xfrm>
              <a:off x="18846696" y="6452780"/>
              <a:ext cx="47770" cy="44598"/>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3175" cap="flat">
              <a:noFill/>
              <a:prstDash val="solid"/>
              <a:round/>
              <a:headEnd/>
              <a:tailEnd/>
            </a:ln>
          </p:spPr>
          <p:txBody>
            <a:bodyPr/>
            <a:lstStyle/>
            <a:p>
              <a:pPr defTabSz="1371204">
                <a:defRPr/>
              </a:pPr>
              <a:endParaRPr lang="id-ID"/>
            </a:p>
          </p:txBody>
        </p:sp>
        <p:sp>
          <p:nvSpPr>
            <p:cNvPr id="523" name="Freeform 422"/>
            <p:cNvSpPr>
              <a:spLocks/>
            </p:cNvSpPr>
            <p:nvPr/>
          </p:nvSpPr>
          <p:spPr bwMode="auto">
            <a:xfrm>
              <a:off x="18818035" y="6526047"/>
              <a:ext cx="19109" cy="955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3175" cap="flat">
              <a:noFill/>
              <a:prstDash val="solid"/>
              <a:round/>
              <a:headEnd/>
              <a:tailEnd/>
            </a:ln>
          </p:spPr>
          <p:txBody>
            <a:bodyPr/>
            <a:lstStyle/>
            <a:p>
              <a:pPr defTabSz="1371204">
                <a:defRPr/>
              </a:pPr>
              <a:endParaRPr lang="id-ID"/>
            </a:p>
          </p:txBody>
        </p:sp>
        <p:sp>
          <p:nvSpPr>
            <p:cNvPr id="524" name="Freeform 423"/>
            <p:cNvSpPr>
              <a:spLocks/>
            </p:cNvSpPr>
            <p:nvPr/>
          </p:nvSpPr>
          <p:spPr bwMode="auto">
            <a:xfrm>
              <a:off x="18687463" y="6675768"/>
              <a:ext cx="28662" cy="9556"/>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3175" cap="flat">
              <a:noFill/>
              <a:prstDash val="solid"/>
              <a:round/>
              <a:headEnd/>
              <a:tailEnd/>
            </a:ln>
          </p:spPr>
          <p:txBody>
            <a:bodyPr/>
            <a:lstStyle/>
            <a:p>
              <a:pPr defTabSz="1371204">
                <a:defRPr/>
              </a:pPr>
              <a:endParaRPr lang="id-ID"/>
            </a:p>
          </p:txBody>
        </p:sp>
        <p:sp>
          <p:nvSpPr>
            <p:cNvPr id="525" name="Freeform 424"/>
            <p:cNvSpPr>
              <a:spLocks/>
            </p:cNvSpPr>
            <p:nvPr/>
          </p:nvSpPr>
          <p:spPr bwMode="auto">
            <a:xfrm>
              <a:off x="18575996" y="6723551"/>
              <a:ext cx="66879" cy="38227"/>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3175" cap="flat">
              <a:noFill/>
              <a:prstDash val="solid"/>
              <a:round/>
              <a:headEnd/>
              <a:tailEnd/>
            </a:ln>
          </p:spPr>
          <p:txBody>
            <a:bodyPr/>
            <a:lstStyle/>
            <a:p>
              <a:pPr defTabSz="1371204">
                <a:defRPr/>
              </a:pPr>
              <a:endParaRPr lang="id-ID"/>
            </a:p>
          </p:txBody>
        </p:sp>
        <p:sp>
          <p:nvSpPr>
            <p:cNvPr id="526" name="Freeform 425"/>
            <p:cNvSpPr>
              <a:spLocks/>
            </p:cNvSpPr>
            <p:nvPr/>
          </p:nvSpPr>
          <p:spPr bwMode="auto">
            <a:xfrm>
              <a:off x="18502748" y="6761778"/>
              <a:ext cx="54139" cy="35042"/>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3175" cap="flat">
              <a:noFill/>
              <a:prstDash val="solid"/>
              <a:round/>
              <a:headEnd/>
              <a:tailEnd/>
            </a:ln>
          </p:spPr>
          <p:txBody>
            <a:bodyPr/>
            <a:lstStyle/>
            <a:p>
              <a:pPr defTabSz="1371204">
                <a:defRPr/>
              </a:pPr>
              <a:endParaRPr lang="id-ID"/>
            </a:p>
          </p:txBody>
        </p:sp>
        <p:sp>
          <p:nvSpPr>
            <p:cNvPr id="527" name="Freeform 426"/>
            <p:cNvSpPr>
              <a:spLocks/>
            </p:cNvSpPr>
            <p:nvPr/>
          </p:nvSpPr>
          <p:spPr bwMode="auto">
            <a:xfrm>
              <a:off x="18454978" y="6790447"/>
              <a:ext cx="47770" cy="44598"/>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3175" cap="flat">
              <a:noFill/>
              <a:prstDash val="solid"/>
              <a:round/>
              <a:headEnd/>
              <a:tailEnd/>
            </a:ln>
          </p:spPr>
          <p:txBody>
            <a:bodyPr/>
            <a:lstStyle/>
            <a:p>
              <a:pPr defTabSz="1371204">
                <a:defRPr/>
              </a:pPr>
              <a:endParaRPr lang="id-ID"/>
            </a:p>
          </p:txBody>
        </p:sp>
        <p:sp>
          <p:nvSpPr>
            <p:cNvPr id="528" name="Freeform 427"/>
            <p:cNvSpPr>
              <a:spLocks/>
            </p:cNvSpPr>
            <p:nvPr/>
          </p:nvSpPr>
          <p:spPr bwMode="auto">
            <a:xfrm>
              <a:off x="18445422" y="6854158"/>
              <a:ext cx="9553" cy="955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3175" cap="flat">
              <a:noFill/>
              <a:prstDash val="solid"/>
              <a:round/>
              <a:headEnd/>
              <a:tailEnd/>
            </a:ln>
          </p:spPr>
          <p:txBody>
            <a:bodyPr/>
            <a:lstStyle/>
            <a:p>
              <a:pPr defTabSz="1371204">
                <a:defRPr/>
              </a:pPr>
              <a:endParaRPr lang="id-ID"/>
            </a:p>
          </p:txBody>
        </p:sp>
        <p:sp>
          <p:nvSpPr>
            <p:cNvPr id="529" name="Freeform 428"/>
            <p:cNvSpPr>
              <a:spLocks/>
            </p:cNvSpPr>
            <p:nvPr/>
          </p:nvSpPr>
          <p:spPr bwMode="auto">
            <a:xfrm>
              <a:off x="18397652" y="6815931"/>
              <a:ext cx="47770" cy="38227"/>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3175" cap="flat">
              <a:noFill/>
              <a:prstDash val="solid"/>
              <a:round/>
              <a:headEnd/>
              <a:tailEnd/>
            </a:ln>
          </p:spPr>
          <p:txBody>
            <a:bodyPr/>
            <a:lstStyle/>
            <a:p>
              <a:pPr defTabSz="1371204">
                <a:defRPr/>
              </a:pPr>
              <a:endParaRPr lang="id-ID"/>
            </a:p>
          </p:txBody>
        </p:sp>
        <p:sp>
          <p:nvSpPr>
            <p:cNvPr id="530" name="Freeform 429"/>
            <p:cNvSpPr>
              <a:spLocks/>
            </p:cNvSpPr>
            <p:nvPr/>
          </p:nvSpPr>
          <p:spPr bwMode="auto">
            <a:xfrm>
              <a:off x="18053701" y="7163156"/>
              <a:ext cx="19109" cy="28669"/>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3175" cap="flat">
              <a:noFill/>
              <a:prstDash val="solid"/>
              <a:round/>
              <a:headEnd/>
              <a:tailEnd/>
            </a:ln>
          </p:spPr>
          <p:txBody>
            <a:bodyPr/>
            <a:lstStyle/>
            <a:p>
              <a:pPr defTabSz="1371204">
                <a:defRPr/>
              </a:pPr>
              <a:endParaRPr lang="id-ID"/>
            </a:p>
          </p:txBody>
        </p:sp>
        <p:grpSp>
          <p:nvGrpSpPr>
            <p:cNvPr id="531" name="Group 105"/>
            <p:cNvGrpSpPr/>
            <p:nvPr/>
          </p:nvGrpSpPr>
          <p:grpSpPr>
            <a:xfrm>
              <a:off x="17709756" y="6761778"/>
              <a:ext cx="697449" cy="662593"/>
              <a:chOff x="5961121" y="2686387"/>
              <a:chExt cx="288233" cy="273757"/>
            </a:xfrm>
            <a:grpFill/>
          </p:grpSpPr>
          <p:sp>
            <p:nvSpPr>
              <p:cNvPr id="896" name="Freeform 430"/>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3175" cap="flat">
                <a:noFill/>
                <a:prstDash val="solid"/>
                <a:round/>
                <a:headEnd/>
                <a:tailEnd/>
              </a:ln>
            </p:spPr>
            <p:txBody>
              <a:bodyPr/>
              <a:lstStyle/>
              <a:p>
                <a:pPr defTabSz="1371204">
                  <a:defRPr/>
                </a:pPr>
                <a:endParaRPr lang="id-ID"/>
              </a:p>
            </p:txBody>
          </p:sp>
          <p:sp>
            <p:nvSpPr>
              <p:cNvPr id="897" name="Freeform 431"/>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3175" cap="flat">
                <a:noFill/>
                <a:prstDash val="solid"/>
                <a:round/>
                <a:headEnd/>
                <a:tailEnd/>
              </a:ln>
            </p:spPr>
            <p:txBody>
              <a:bodyPr/>
              <a:lstStyle/>
              <a:p>
                <a:pPr defTabSz="1371204">
                  <a:defRPr/>
                </a:pPr>
                <a:endParaRPr lang="id-ID"/>
              </a:p>
            </p:txBody>
          </p:sp>
        </p:grpSp>
        <p:sp>
          <p:nvSpPr>
            <p:cNvPr id="532" name="Freeform 432"/>
            <p:cNvSpPr>
              <a:spLocks/>
            </p:cNvSpPr>
            <p:nvPr/>
          </p:nvSpPr>
          <p:spPr bwMode="auto">
            <a:xfrm>
              <a:off x="17884911" y="7370216"/>
              <a:ext cx="19109" cy="25484"/>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3175" cap="flat">
              <a:noFill/>
              <a:prstDash val="solid"/>
              <a:round/>
              <a:headEnd/>
              <a:tailEnd/>
            </a:ln>
          </p:spPr>
          <p:txBody>
            <a:bodyPr/>
            <a:lstStyle/>
            <a:p>
              <a:pPr defTabSz="1371204">
                <a:defRPr/>
              </a:pPr>
              <a:endParaRPr lang="id-ID"/>
            </a:p>
          </p:txBody>
        </p:sp>
        <p:sp>
          <p:nvSpPr>
            <p:cNvPr id="533" name="Freeform 433"/>
            <p:cNvSpPr>
              <a:spLocks/>
            </p:cNvSpPr>
            <p:nvPr/>
          </p:nvSpPr>
          <p:spPr bwMode="auto">
            <a:xfrm>
              <a:off x="17773446" y="7370216"/>
              <a:ext cx="121018" cy="9238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3175" cap="flat">
              <a:noFill/>
              <a:prstDash val="solid"/>
              <a:round/>
              <a:headEnd/>
              <a:tailEnd/>
            </a:ln>
          </p:spPr>
          <p:txBody>
            <a:bodyPr/>
            <a:lstStyle/>
            <a:p>
              <a:pPr defTabSz="1371204">
                <a:defRPr/>
              </a:pPr>
              <a:endParaRPr lang="id-ID"/>
            </a:p>
          </p:txBody>
        </p:sp>
        <p:sp>
          <p:nvSpPr>
            <p:cNvPr id="534" name="Freeform 434"/>
            <p:cNvSpPr>
              <a:spLocks/>
            </p:cNvSpPr>
            <p:nvPr/>
          </p:nvSpPr>
          <p:spPr bwMode="auto">
            <a:xfrm>
              <a:off x="17652427" y="7405258"/>
              <a:ext cx="101909" cy="149721"/>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3175" cap="flat">
              <a:noFill/>
              <a:prstDash val="solid"/>
              <a:round/>
              <a:headEnd/>
              <a:tailEnd/>
            </a:ln>
          </p:spPr>
          <p:txBody>
            <a:bodyPr/>
            <a:lstStyle/>
            <a:p>
              <a:pPr defTabSz="1371204">
                <a:defRPr/>
              </a:pPr>
              <a:endParaRPr lang="id-ID"/>
            </a:p>
          </p:txBody>
        </p:sp>
        <p:sp>
          <p:nvSpPr>
            <p:cNvPr id="535" name="Freeform 435"/>
            <p:cNvSpPr>
              <a:spLocks/>
            </p:cNvSpPr>
            <p:nvPr/>
          </p:nvSpPr>
          <p:spPr bwMode="auto">
            <a:xfrm>
              <a:off x="17550518" y="7771599"/>
              <a:ext cx="35033" cy="28669"/>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3175" cap="flat">
              <a:noFill/>
              <a:prstDash val="solid"/>
              <a:round/>
              <a:headEnd/>
              <a:tailEnd/>
            </a:ln>
          </p:spPr>
          <p:txBody>
            <a:bodyPr/>
            <a:lstStyle/>
            <a:p>
              <a:pPr defTabSz="1371204">
                <a:defRPr/>
              </a:pPr>
              <a:endParaRPr lang="id-ID"/>
            </a:p>
          </p:txBody>
        </p:sp>
        <p:sp>
          <p:nvSpPr>
            <p:cNvPr id="536" name="Freeform 436"/>
            <p:cNvSpPr>
              <a:spLocks/>
            </p:cNvSpPr>
            <p:nvPr/>
          </p:nvSpPr>
          <p:spPr bwMode="auto">
            <a:xfrm>
              <a:off x="17633319" y="7679216"/>
              <a:ext cx="19109" cy="15928"/>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3175" cap="flat">
              <a:noFill/>
              <a:prstDash val="solid"/>
              <a:round/>
              <a:headEnd/>
              <a:tailEnd/>
            </a:ln>
          </p:spPr>
          <p:txBody>
            <a:bodyPr/>
            <a:lstStyle/>
            <a:p>
              <a:pPr defTabSz="1371204">
                <a:defRPr/>
              </a:pPr>
              <a:endParaRPr lang="id-ID"/>
            </a:p>
          </p:txBody>
        </p:sp>
        <p:sp>
          <p:nvSpPr>
            <p:cNvPr id="537" name="Freeform 437"/>
            <p:cNvSpPr>
              <a:spLocks/>
            </p:cNvSpPr>
            <p:nvPr/>
          </p:nvSpPr>
          <p:spPr bwMode="auto">
            <a:xfrm>
              <a:off x="17381727" y="7873535"/>
              <a:ext cx="19109"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noFill/>
              <a:prstDash val="solid"/>
              <a:round/>
              <a:headEnd/>
              <a:tailEnd/>
            </a:ln>
          </p:spPr>
          <p:txBody>
            <a:bodyPr/>
            <a:lstStyle/>
            <a:p>
              <a:pPr defTabSz="1371204">
                <a:defRPr/>
              </a:pPr>
              <a:endParaRPr lang="id-ID"/>
            </a:p>
          </p:txBody>
        </p:sp>
        <p:sp>
          <p:nvSpPr>
            <p:cNvPr id="538" name="Freeform 438"/>
            <p:cNvSpPr>
              <a:spLocks/>
            </p:cNvSpPr>
            <p:nvPr/>
          </p:nvSpPr>
          <p:spPr bwMode="auto">
            <a:xfrm>
              <a:off x="17203386" y="7838493"/>
              <a:ext cx="111465" cy="15609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3175" cap="flat">
              <a:noFill/>
              <a:prstDash val="solid"/>
              <a:round/>
              <a:headEnd/>
              <a:tailEnd/>
            </a:ln>
          </p:spPr>
          <p:txBody>
            <a:bodyPr/>
            <a:lstStyle/>
            <a:p>
              <a:pPr defTabSz="1371204">
                <a:defRPr/>
              </a:pPr>
              <a:endParaRPr lang="id-ID"/>
            </a:p>
          </p:txBody>
        </p:sp>
        <p:sp>
          <p:nvSpPr>
            <p:cNvPr id="539" name="Freeform 439"/>
            <p:cNvSpPr>
              <a:spLocks/>
            </p:cNvSpPr>
            <p:nvPr/>
          </p:nvSpPr>
          <p:spPr bwMode="auto">
            <a:xfrm>
              <a:off x="16652429" y="8099708"/>
              <a:ext cx="130574" cy="9238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3175" cap="flat">
              <a:noFill/>
              <a:prstDash val="solid"/>
              <a:round/>
              <a:headEnd/>
              <a:tailEnd/>
            </a:ln>
          </p:spPr>
          <p:txBody>
            <a:bodyPr/>
            <a:lstStyle/>
            <a:p>
              <a:pPr defTabSz="1371204">
                <a:defRPr/>
              </a:pPr>
              <a:endParaRPr lang="id-ID"/>
            </a:p>
          </p:txBody>
        </p:sp>
        <p:sp>
          <p:nvSpPr>
            <p:cNvPr id="540" name="Freeform 440"/>
            <p:cNvSpPr>
              <a:spLocks/>
            </p:cNvSpPr>
            <p:nvPr/>
          </p:nvSpPr>
          <p:spPr bwMode="auto">
            <a:xfrm>
              <a:off x="17184277" y="8163419"/>
              <a:ext cx="187897" cy="26440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3175" cap="flat">
              <a:noFill/>
              <a:prstDash val="solid"/>
              <a:round/>
              <a:headEnd/>
              <a:tailEnd/>
            </a:ln>
          </p:spPr>
          <p:txBody>
            <a:bodyPr/>
            <a:lstStyle/>
            <a:p>
              <a:pPr defTabSz="1371204">
                <a:defRPr/>
              </a:pPr>
              <a:endParaRPr lang="id-ID"/>
            </a:p>
          </p:txBody>
        </p:sp>
        <p:sp>
          <p:nvSpPr>
            <p:cNvPr id="541" name="Freeform 441"/>
            <p:cNvSpPr>
              <a:spLocks/>
            </p:cNvSpPr>
            <p:nvPr/>
          </p:nvSpPr>
          <p:spPr bwMode="auto">
            <a:xfrm>
              <a:off x="17343512" y="8389592"/>
              <a:ext cx="57323" cy="73269"/>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3175" cap="flat">
              <a:noFill/>
              <a:prstDash val="solid"/>
              <a:round/>
              <a:headEnd/>
              <a:tailEnd/>
            </a:ln>
          </p:spPr>
          <p:txBody>
            <a:bodyPr/>
            <a:lstStyle/>
            <a:p>
              <a:pPr defTabSz="1371204">
                <a:defRPr/>
              </a:pPr>
              <a:endParaRPr lang="id-ID"/>
            </a:p>
          </p:txBody>
        </p:sp>
        <p:sp>
          <p:nvSpPr>
            <p:cNvPr id="542" name="Freeform 442"/>
            <p:cNvSpPr>
              <a:spLocks/>
            </p:cNvSpPr>
            <p:nvPr/>
          </p:nvSpPr>
          <p:spPr bwMode="auto">
            <a:xfrm>
              <a:off x="17381727" y="8453303"/>
              <a:ext cx="92356" cy="124237"/>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3175" cap="flat">
              <a:noFill/>
              <a:prstDash val="solid"/>
              <a:round/>
              <a:headEnd/>
              <a:tailEnd/>
            </a:ln>
          </p:spPr>
          <p:txBody>
            <a:bodyPr/>
            <a:lstStyle/>
            <a:p>
              <a:pPr defTabSz="1371204">
                <a:defRPr/>
              </a:pPr>
              <a:endParaRPr lang="id-ID"/>
            </a:p>
          </p:txBody>
        </p:sp>
        <p:sp>
          <p:nvSpPr>
            <p:cNvPr id="543" name="Freeform 443"/>
            <p:cNvSpPr>
              <a:spLocks/>
            </p:cNvSpPr>
            <p:nvPr/>
          </p:nvSpPr>
          <p:spPr bwMode="auto">
            <a:xfrm>
              <a:off x="17212936" y="8399150"/>
              <a:ext cx="57323" cy="73269"/>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3175" cap="flat">
              <a:noFill/>
              <a:prstDash val="solid"/>
              <a:round/>
              <a:headEnd/>
              <a:tailEnd/>
            </a:ln>
          </p:spPr>
          <p:txBody>
            <a:bodyPr/>
            <a:lstStyle/>
            <a:p>
              <a:pPr defTabSz="1371204">
                <a:defRPr/>
              </a:pPr>
              <a:endParaRPr lang="id-ID"/>
            </a:p>
          </p:txBody>
        </p:sp>
        <p:sp>
          <p:nvSpPr>
            <p:cNvPr id="544" name="Freeform 444"/>
            <p:cNvSpPr>
              <a:spLocks/>
            </p:cNvSpPr>
            <p:nvPr/>
          </p:nvSpPr>
          <p:spPr bwMode="auto">
            <a:xfrm>
              <a:off x="17279818" y="8472417"/>
              <a:ext cx="82803" cy="9556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3175" cap="flat">
              <a:noFill/>
              <a:prstDash val="solid"/>
              <a:round/>
              <a:headEnd/>
              <a:tailEnd/>
            </a:ln>
          </p:spPr>
          <p:txBody>
            <a:bodyPr/>
            <a:lstStyle/>
            <a:p>
              <a:pPr defTabSz="1371204">
                <a:defRPr/>
              </a:pPr>
              <a:endParaRPr lang="id-ID"/>
            </a:p>
          </p:txBody>
        </p:sp>
        <p:sp>
          <p:nvSpPr>
            <p:cNvPr id="545" name="Freeform 445"/>
            <p:cNvSpPr>
              <a:spLocks/>
            </p:cNvSpPr>
            <p:nvPr/>
          </p:nvSpPr>
          <p:spPr bwMode="auto">
            <a:xfrm>
              <a:off x="17298926" y="8529755"/>
              <a:ext cx="63695" cy="101936"/>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3175" cap="flat">
              <a:noFill/>
              <a:prstDash val="solid"/>
              <a:round/>
              <a:headEnd/>
              <a:tailEnd/>
            </a:ln>
          </p:spPr>
          <p:txBody>
            <a:bodyPr/>
            <a:lstStyle/>
            <a:p>
              <a:pPr defTabSz="1371204">
                <a:defRPr/>
              </a:pPr>
              <a:endParaRPr lang="id-ID"/>
            </a:p>
          </p:txBody>
        </p:sp>
        <p:sp>
          <p:nvSpPr>
            <p:cNvPr id="546" name="Freeform 446"/>
            <p:cNvSpPr>
              <a:spLocks/>
            </p:cNvSpPr>
            <p:nvPr/>
          </p:nvSpPr>
          <p:spPr bwMode="auto">
            <a:xfrm>
              <a:off x="17353063" y="8520200"/>
              <a:ext cx="38217" cy="73269"/>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3175" cap="flat">
              <a:noFill/>
              <a:prstDash val="solid"/>
              <a:round/>
              <a:headEnd/>
              <a:tailEnd/>
            </a:ln>
          </p:spPr>
          <p:txBody>
            <a:bodyPr/>
            <a:lstStyle/>
            <a:p>
              <a:pPr defTabSz="1371204">
                <a:defRPr/>
              </a:pPr>
              <a:endParaRPr lang="id-ID"/>
            </a:p>
          </p:txBody>
        </p:sp>
        <p:sp>
          <p:nvSpPr>
            <p:cNvPr id="547" name="Freeform 447"/>
            <p:cNvSpPr>
              <a:spLocks/>
            </p:cNvSpPr>
            <p:nvPr/>
          </p:nvSpPr>
          <p:spPr bwMode="auto">
            <a:xfrm>
              <a:off x="17372174" y="8567983"/>
              <a:ext cx="57323" cy="35042"/>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3175" cap="flat">
              <a:noFill/>
              <a:prstDash val="solid"/>
              <a:round/>
              <a:headEnd/>
              <a:tailEnd/>
            </a:ln>
          </p:spPr>
          <p:txBody>
            <a:bodyPr/>
            <a:lstStyle/>
            <a:p>
              <a:pPr defTabSz="1371204">
                <a:defRPr/>
              </a:pPr>
              <a:endParaRPr lang="id-ID"/>
            </a:p>
          </p:txBody>
        </p:sp>
        <p:sp>
          <p:nvSpPr>
            <p:cNvPr id="548" name="Freeform 448"/>
            <p:cNvSpPr>
              <a:spLocks/>
            </p:cNvSpPr>
            <p:nvPr/>
          </p:nvSpPr>
          <p:spPr bwMode="auto">
            <a:xfrm>
              <a:off x="17372174" y="8593469"/>
              <a:ext cx="130574" cy="19750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3175" cap="flat">
              <a:noFill/>
              <a:prstDash val="solid"/>
              <a:round/>
              <a:headEnd/>
              <a:tailEnd/>
            </a:ln>
          </p:spPr>
          <p:txBody>
            <a:bodyPr/>
            <a:lstStyle/>
            <a:p>
              <a:pPr defTabSz="1371204">
                <a:defRPr/>
              </a:pPr>
              <a:endParaRPr lang="id-ID"/>
            </a:p>
          </p:txBody>
        </p:sp>
        <p:sp>
          <p:nvSpPr>
            <p:cNvPr id="549" name="Freeform 449"/>
            <p:cNvSpPr>
              <a:spLocks/>
            </p:cNvSpPr>
            <p:nvPr/>
          </p:nvSpPr>
          <p:spPr bwMode="auto">
            <a:xfrm>
              <a:off x="17289371" y="8631694"/>
              <a:ext cx="111465" cy="9556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3175" cap="flat">
              <a:noFill/>
              <a:prstDash val="solid"/>
              <a:round/>
              <a:headEnd/>
              <a:tailEnd/>
            </a:ln>
          </p:spPr>
          <p:txBody>
            <a:bodyPr/>
            <a:lstStyle/>
            <a:p>
              <a:pPr defTabSz="1371204">
                <a:defRPr/>
              </a:pPr>
              <a:endParaRPr lang="id-ID"/>
            </a:p>
          </p:txBody>
        </p:sp>
        <p:sp>
          <p:nvSpPr>
            <p:cNvPr id="550" name="Freeform 450"/>
            <p:cNvSpPr>
              <a:spLocks/>
            </p:cNvSpPr>
            <p:nvPr/>
          </p:nvSpPr>
          <p:spPr bwMode="auto">
            <a:xfrm>
              <a:off x="17063256" y="8539313"/>
              <a:ext cx="111465" cy="111494"/>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3175" cap="flat">
              <a:noFill/>
              <a:prstDash val="solid"/>
              <a:round/>
              <a:headEnd/>
              <a:tailEnd/>
            </a:ln>
          </p:spPr>
          <p:txBody>
            <a:bodyPr/>
            <a:lstStyle/>
            <a:p>
              <a:pPr defTabSz="1371204">
                <a:defRPr/>
              </a:pPr>
              <a:endParaRPr lang="id-ID"/>
            </a:p>
          </p:txBody>
        </p:sp>
        <p:sp>
          <p:nvSpPr>
            <p:cNvPr id="551" name="Freeform 451"/>
            <p:cNvSpPr>
              <a:spLocks/>
            </p:cNvSpPr>
            <p:nvPr/>
          </p:nvSpPr>
          <p:spPr bwMode="auto">
            <a:xfrm>
              <a:off x="17391283" y="8399150"/>
              <a:ext cx="19109" cy="9556"/>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3175" cap="flat">
              <a:noFill/>
              <a:prstDash val="solid"/>
              <a:round/>
              <a:headEnd/>
              <a:tailEnd/>
            </a:ln>
          </p:spPr>
          <p:txBody>
            <a:bodyPr/>
            <a:lstStyle/>
            <a:p>
              <a:pPr defTabSz="1371204">
                <a:defRPr/>
              </a:pPr>
              <a:endParaRPr lang="id-ID"/>
            </a:p>
          </p:txBody>
        </p:sp>
        <p:sp>
          <p:nvSpPr>
            <p:cNvPr id="552" name="Freeform 452"/>
            <p:cNvSpPr>
              <a:spLocks/>
            </p:cNvSpPr>
            <p:nvPr/>
          </p:nvSpPr>
          <p:spPr bwMode="auto">
            <a:xfrm>
              <a:off x="16037776" y="8781415"/>
              <a:ext cx="522294" cy="544729"/>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3175" cap="flat">
              <a:noFill/>
              <a:prstDash val="solid"/>
              <a:round/>
              <a:headEnd/>
              <a:tailEnd/>
            </a:ln>
          </p:spPr>
          <p:txBody>
            <a:bodyPr/>
            <a:lstStyle/>
            <a:p>
              <a:pPr defTabSz="1371204">
                <a:defRPr/>
              </a:pPr>
              <a:endParaRPr lang="id-ID"/>
            </a:p>
          </p:txBody>
        </p:sp>
        <p:sp>
          <p:nvSpPr>
            <p:cNvPr id="553" name="Freeform 453"/>
            <p:cNvSpPr>
              <a:spLocks/>
            </p:cNvSpPr>
            <p:nvPr/>
          </p:nvSpPr>
          <p:spPr bwMode="auto">
            <a:xfrm>
              <a:off x="16130132" y="8978921"/>
              <a:ext cx="47770"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175" cap="flat">
              <a:noFill/>
              <a:prstDash val="solid"/>
              <a:round/>
              <a:headEnd/>
              <a:tailEnd/>
            </a:ln>
          </p:spPr>
          <p:txBody>
            <a:bodyPr/>
            <a:lstStyle/>
            <a:p>
              <a:pPr defTabSz="1371204">
                <a:defRPr/>
              </a:pPr>
              <a:endParaRPr lang="id-ID"/>
            </a:p>
          </p:txBody>
        </p:sp>
        <p:sp>
          <p:nvSpPr>
            <p:cNvPr id="554" name="Freeform 454"/>
            <p:cNvSpPr>
              <a:spLocks/>
            </p:cNvSpPr>
            <p:nvPr/>
          </p:nvSpPr>
          <p:spPr bwMode="auto">
            <a:xfrm>
              <a:off x="16197014" y="9090415"/>
              <a:ext cx="44586"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175" cap="flat">
              <a:noFill/>
              <a:prstDash val="solid"/>
              <a:round/>
              <a:headEnd/>
              <a:tailEnd/>
            </a:ln>
          </p:spPr>
          <p:txBody>
            <a:bodyPr/>
            <a:lstStyle/>
            <a:p>
              <a:pPr defTabSz="1371204">
                <a:defRPr/>
              </a:pPr>
              <a:endParaRPr lang="id-ID"/>
            </a:p>
          </p:txBody>
        </p:sp>
        <p:sp>
          <p:nvSpPr>
            <p:cNvPr id="555" name="Freeform 455"/>
            <p:cNvSpPr>
              <a:spLocks/>
            </p:cNvSpPr>
            <p:nvPr/>
          </p:nvSpPr>
          <p:spPr bwMode="auto">
            <a:xfrm>
              <a:off x="16512300" y="9119082"/>
              <a:ext cx="66879" cy="66896"/>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3175" cap="flat">
              <a:noFill/>
              <a:prstDash val="solid"/>
              <a:round/>
              <a:headEnd/>
              <a:tailEnd/>
            </a:ln>
          </p:spPr>
          <p:txBody>
            <a:bodyPr/>
            <a:lstStyle/>
            <a:p>
              <a:pPr defTabSz="1371204">
                <a:defRPr/>
              </a:pPr>
              <a:endParaRPr lang="id-ID"/>
            </a:p>
          </p:txBody>
        </p:sp>
        <p:sp>
          <p:nvSpPr>
            <p:cNvPr id="556" name="Freeform 456"/>
            <p:cNvSpPr>
              <a:spLocks/>
            </p:cNvSpPr>
            <p:nvPr/>
          </p:nvSpPr>
          <p:spPr bwMode="auto">
            <a:xfrm>
              <a:off x="16617396" y="9166867"/>
              <a:ext cx="35033" cy="35042"/>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3175" cap="flat">
              <a:noFill/>
              <a:prstDash val="solid"/>
              <a:round/>
              <a:headEnd/>
              <a:tailEnd/>
            </a:ln>
          </p:spPr>
          <p:txBody>
            <a:bodyPr/>
            <a:lstStyle/>
            <a:p>
              <a:pPr defTabSz="1371204">
                <a:defRPr/>
              </a:pPr>
              <a:endParaRPr lang="id-ID"/>
            </a:p>
          </p:txBody>
        </p:sp>
        <p:sp>
          <p:nvSpPr>
            <p:cNvPr id="557" name="Freeform 457"/>
            <p:cNvSpPr>
              <a:spLocks/>
            </p:cNvSpPr>
            <p:nvPr/>
          </p:nvSpPr>
          <p:spPr bwMode="auto">
            <a:xfrm>
              <a:off x="16521853" y="9326144"/>
              <a:ext cx="429938" cy="140163"/>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3175" cap="flat">
              <a:noFill/>
              <a:prstDash val="solid"/>
              <a:round/>
              <a:headEnd/>
              <a:tailEnd/>
            </a:ln>
          </p:spPr>
          <p:txBody>
            <a:bodyPr/>
            <a:lstStyle/>
            <a:p>
              <a:pPr defTabSz="1371204">
                <a:defRPr/>
              </a:pPr>
              <a:endParaRPr lang="id-ID"/>
            </a:p>
          </p:txBody>
        </p:sp>
        <p:sp>
          <p:nvSpPr>
            <p:cNvPr id="558" name="Freeform 458"/>
            <p:cNvSpPr>
              <a:spLocks/>
            </p:cNvSpPr>
            <p:nvPr/>
          </p:nvSpPr>
          <p:spPr bwMode="auto">
            <a:xfrm>
              <a:off x="16840326" y="9361183"/>
              <a:ext cx="73248" cy="28669"/>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3175" cap="flat">
              <a:noFill/>
              <a:prstDash val="solid"/>
              <a:round/>
              <a:headEnd/>
              <a:tailEnd/>
            </a:ln>
          </p:spPr>
          <p:txBody>
            <a:bodyPr/>
            <a:lstStyle/>
            <a:p>
              <a:pPr defTabSz="1371204">
                <a:defRPr/>
              </a:pPr>
              <a:endParaRPr lang="id-ID"/>
            </a:p>
          </p:txBody>
        </p:sp>
        <p:sp>
          <p:nvSpPr>
            <p:cNvPr id="559" name="Freeform 459"/>
            <p:cNvSpPr>
              <a:spLocks/>
            </p:cNvSpPr>
            <p:nvPr/>
          </p:nvSpPr>
          <p:spPr bwMode="auto">
            <a:xfrm>
              <a:off x="16942236" y="9428080"/>
              <a:ext cx="57323" cy="38227"/>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3175" cap="flat">
              <a:noFill/>
              <a:prstDash val="solid"/>
              <a:round/>
              <a:headEnd/>
              <a:tailEnd/>
            </a:ln>
          </p:spPr>
          <p:txBody>
            <a:bodyPr/>
            <a:lstStyle/>
            <a:p>
              <a:pPr defTabSz="1371204">
                <a:defRPr/>
              </a:pPr>
              <a:endParaRPr lang="id-ID"/>
            </a:p>
          </p:txBody>
        </p:sp>
        <p:sp>
          <p:nvSpPr>
            <p:cNvPr id="560" name="Freeform 460"/>
            <p:cNvSpPr>
              <a:spLocks/>
            </p:cNvSpPr>
            <p:nvPr/>
          </p:nvSpPr>
          <p:spPr bwMode="auto">
            <a:xfrm>
              <a:off x="16999562" y="9437635"/>
              <a:ext cx="44586" cy="28669"/>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3175" cap="flat">
              <a:noFill/>
              <a:prstDash val="solid"/>
              <a:round/>
              <a:headEnd/>
              <a:tailEnd/>
            </a:ln>
          </p:spPr>
          <p:txBody>
            <a:bodyPr/>
            <a:lstStyle/>
            <a:p>
              <a:pPr defTabSz="1371204">
                <a:defRPr/>
              </a:pPr>
              <a:endParaRPr lang="id-ID"/>
            </a:p>
          </p:txBody>
        </p:sp>
        <p:sp>
          <p:nvSpPr>
            <p:cNvPr id="561" name="Freeform 461"/>
            <p:cNvSpPr>
              <a:spLocks/>
            </p:cNvSpPr>
            <p:nvPr/>
          </p:nvSpPr>
          <p:spPr bwMode="auto">
            <a:xfrm>
              <a:off x="17034592" y="9437635"/>
              <a:ext cx="66879" cy="38227"/>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3175" cap="flat">
              <a:noFill/>
              <a:prstDash val="solid"/>
              <a:round/>
              <a:headEnd/>
              <a:tailEnd/>
            </a:ln>
          </p:spPr>
          <p:txBody>
            <a:bodyPr/>
            <a:lstStyle/>
            <a:p>
              <a:pPr defTabSz="1371204">
                <a:defRPr/>
              </a:pPr>
              <a:endParaRPr lang="id-ID"/>
            </a:p>
          </p:txBody>
        </p:sp>
        <p:sp>
          <p:nvSpPr>
            <p:cNvPr id="562" name="Freeform 462"/>
            <p:cNvSpPr>
              <a:spLocks/>
            </p:cNvSpPr>
            <p:nvPr/>
          </p:nvSpPr>
          <p:spPr bwMode="auto">
            <a:xfrm>
              <a:off x="17082363" y="9428080"/>
              <a:ext cx="76432" cy="47785"/>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3175" cap="flat">
              <a:noFill/>
              <a:prstDash val="solid"/>
              <a:round/>
              <a:headEnd/>
              <a:tailEnd/>
            </a:ln>
          </p:spPr>
          <p:txBody>
            <a:bodyPr/>
            <a:lstStyle/>
            <a:p>
              <a:pPr defTabSz="1371204">
                <a:defRPr/>
              </a:pPr>
              <a:endParaRPr lang="id-ID"/>
            </a:p>
          </p:txBody>
        </p:sp>
        <p:sp>
          <p:nvSpPr>
            <p:cNvPr id="563" name="Freeform 463"/>
            <p:cNvSpPr>
              <a:spLocks/>
            </p:cNvSpPr>
            <p:nvPr/>
          </p:nvSpPr>
          <p:spPr bwMode="auto">
            <a:xfrm>
              <a:off x="17184277" y="9437635"/>
              <a:ext cx="114649" cy="38227"/>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3175" cap="flat">
              <a:noFill/>
              <a:prstDash val="solid"/>
              <a:round/>
              <a:headEnd/>
              <a:tailEnd/>
            </a:ln>
          </p:spPr>
          <p:txBody>
            <a:bodyPr/>
            <a:lstStyle/>
            <a:p>
              <a:pPr defTabSz="1371204">
                <a:defRPr/>
              </a:pPr>
              <a:endParaRPr lang="id-ID"/>
            </a:p>
          </p:txBody>
        </p:sp>
        <p:sp>
          <p:nvSpPr>
            <p:cNvPr id="564" name="Freeform 464"/>
            <p:cNvSpPr>
              <a:spLocks/>
            </p:cNvSpPr>
            <p:nvPr/>
          </p:nvSpPr>
          <p:spPr bwMode="auto">
            <a:xfrm>
              <a:off x="17149244" y="9491791"/>
              <a:ext cx="101909" cy="5733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3175" cap="flat">
              <a:noFill/>
              <a:prstDash val="solid"/>
              <a:round/>
              <a:headEnd/>
              <a:tailEnd/>
            </a:ln>
          </p:spPr>
          <p:txBody>
            <a:bodyPr/>
            <a:lstStyle/>
            <a:p>
              <a:pPr defTabSz="1371204">
                <a:defRPr/>
              </a:pPr>
              <a:endParaRPr lang="id-ID"/>
            </a:p>
          </p:txBody>
        </p:sp>
        <p:sp>
          <p:nvSpPr>
            <p:cNvPr id="565" name="Freeform 465"/>
            <p:cNvSpPr>
              <a:spLocks/>
            </p:cNvSpPr>
            <p:nvPr/>
          </p:nvSpPr>
          <p:spPr bwMode="auto">
            <a:xfrm>
              <a:off x="17474083" y="9192351"/>
              <a:ext cx="57323" cy="38227"/>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3175" cap="flat">
              <a:noFill/>
              <a:prstDash val="solid"/>
              <a:round/>
              <a:headEnd/>
              <a:tailEnd/>
            </a:ln>
          </p:spPr>
          <p:txBody>
            <a:bodyPr/>
            <a:lstStyle/>
            <a:p>
              <a:pPr defTabSz="1371204">
                <a:defRPr/>
              </a:pPr>
              <a:endParaRPr lang="id-ID"/>
            </a:p>
          </p:txBody>
        </p:sp>
        <p:sp>
          <p:nvSpPr>
            <p:cNvPr id="566" name="Freeform 466"/>
            <p:cNvSpPr>
              <a:spLocks/>
            </p:cNvSpPr>
            <p:nvPr/>
          </p:nvSpPr>
          <p:spPr bwMode="auto">
            <a:xfrm>
              <a:off x="17569627" y="9185981"/>
              <a:ext cx="140127" cy="44598"/>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3175" cap="flat">
              <a:noFill/>
              <a:prstDash val="solid"/>
              <a:round/>
              <a:headEnd/>
              <a:tailEnd/>
            </a:ln>
          </p:spPr>
          <p:txBody>
            <a:bodyPr/>
            <a:lstStyle/>
            <a:p>
              <a:pPr defTabSz="1371204">
                <a:defRPr/>
              </a:pPr>
              <a:endParaRPr lang="id-ID"/>
            </a:p>
          </p:txBody>
        </p:sp>
        <p:sp>
          <p:nvSpPr>
            <p:cNvPr id="567" name="Freeform 467"/>
            <p:cNvSpPr>
              <a:spLocks/>
            </p:cNvSpPr>
            <p:nvPr/>
          </p:nvSpPr>
          <p:spPr bwMode="auto">
            <a:xfrm>
              <a:off x="17139689" y="8969361"/>
              <a:ext cx="299364" cy="337667"/>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3175" cap="flat">
              <a:noFill/>
              <a:prstDash val="solid"/>
              <a:round/>
              <a:headEnd/>
              <a:tailEnd/>
            </a:ln>
          </p:spPr>
          <p:txBody>
            <a:bodyPr/>
            <a:lstStyle/>
            <a:p>
              <a:pPr defTabSz="1371204">
                <a:defRPr/>
              </a:pPr>
              <a:endParaRPr lang="id-ID"/>
            </a:p>
          </p:txBody>
        </p:sp>
        <p:sp>
          <p:nvSpPr>
            <p:cNvPr id="568" name="Freeform 468"/>
            <p:cNvSpPr>
              <a:spLocks/>
            </p:cNvSpPr>
            <p:nvPr/>
          </p:nvSpPr>
          <p:spPr bwMode="auto">
            <a:xfrm>
              <a:off x="17540962" y="8950247"/>
              <a:ext cx="73248" cy="140163"/>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3175" cap="flat">
              <a:noFill/>
              <a:prstDash val="solid"/>
              <a:round/>
              <a:headEnd/>
              <a:tailEnd/>
            </a:ln>
          </p:spPr>
          <p:txBody>
            <a:bodyPr/>
            <a:lstStyle/>
            <a:p>
              <a:pPr defTabSz="1371204">
                <a:defRPr/>
              </a:pPr>
              <a:endParaRPr lang="id-ID"/>
            </a:p>
          </p:txBody>
        </p:sp>
        <p:sp>
          <p:nvSpPr>
            <p:cNvPr id="569" name="Freeform 469"/>
            <p:cNvSpPr>
              <a:spLocks/>
            </p:cNvSpPr>
            <p:nvPr/>
          </p:nvSpPr>
          <p:spPr bwMode="auto">
            <a:xfrm>
              <a:off x="17579182" y="8931136"/>
              <a:ext cx="25477" cy="1911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3175" cap="flat">
              <a:noFill/>
              <a:prstDash val="solid"/>
              <a:round/>
              <a:headEnd/>
              <a:tailEnd/>
            </a:ln>
          </p:spPr>
          <p:txBody>
            <a:bodyPr/>
            <a:lstStyle/>
            <a:p>
              <a:pPr defTabSz="1371204">
                <a:defRPr/>
              </a:pPr>
              <a:endParaRPr lang="id-ID"/>
            </a:p>
          </p:txBody>
        </p:sp>
        <p:sp>
          <p:nvSpPr>
            <p:cNvPr id="570" name="Freeform 470"/>
            <p:cNvSpPr>
              <a:spLocks/>
            </p:cNvSpPr>
            <p:nvPr/>
          </p:nvSpPr>
          <p:spPr bwMode="auto">
            <a:xfrm>
              <a:off x="17681092" y="9052186"/>
              <a:ext cx="44586" cy="19114"/>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3175" cap="flat">
              <a:noFill/>
              <a:prstDash val="solid"/>
              <a:round/>
              <a:headEnd/>
              <a:tailEnd/>
            </a:ln>
          </p:spPr>
          <p:txBody>
            <a:bodyPr/>
            <a:lstStyle/>
            <a:p>
              <a:pPr defTabSz="1371204">
                <a:defRPr/>
              </a:pPr>
              <a:endParaRPr lang="id-ID"/>
            </a:p>
          </p:txBody>
        </p:sp>
        <p:sp>
          <p:nvSpPr>
            <p:cNvPr id="571" name="Freeform 471"/>
            <p:cNvSpPr>
              <a:spLocks/>
            </p:cNvSpPr>
            <p:nvPr/>
          </p:nvSpPr>
          <p:spPr bwMode="auto">
            <a:xfrm>
              <a:off x="17690647" y="9061741"/>
              <a:ext cx="175160" cy="105124"/>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3175" cap="flat">
              <a:noFill/>
              <a:prstDash val="solid"/>
              <a:round/>
              <a:headEnd/>
              <a:tailEnd/>
            </a:ln>
          </p:spPr>
          <p:txBody>
            <a:bodyPr/>
            <a:lstStyle/>
            <a:p>
              <a:pPr defTabSz="1371204">
                <a:defRPr/>
              </a:pPr>
              <a:endParaRPr lang="id-ID"/>
            </a:p>
          </p:txBody>
        </p:sp>
        <p:sp>
          <p:nvSpPr>
            <p:cNvPr id="572" name="Freeform 472"/>
            <p:cNvSpPr>
              <a:spLocks/>
            </p:cNvSpPr>
            <p:nvPr/>
          </p:nvSpPr>
          <p:spPr bwMode="auto">
            <a:xfrm>
              <a:off x="18521857" y="9240134"/>
              <a:ext cx="194268" cy="111494"/>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3175" cap="flat">
              <a:noFill/>
              <a:prstDash val="solid"/>
              <a:round/>
              <a:headEnd/>
              <a:tailEnd/>
            </a:ln>
          </p:spPr>
          <p:txBody>
            <a:bodyPr/>
            <a:lstStyle/>
            <a:p>
              <a:pPr defTabSz="1371204">
                <a:defRPr/>
              </a:pPr>
              <a:endParaRPr lang="id-ID"/>
            </a:p>
          </p:txBody>
        </p:sp>
        <p:sp>
          <p:nvSpPr>
            <p:cNvPr id="573" name="Freeform 473"/>
            <p:cNvSpPr>
              <a:spLocks/>
            </p:cNvSpPr>
            <p:nvPr/>
          </p:nvSpPr>
          <p:spPr bwMode="auto">
            <a:xfrm>
              <a:off x="18802113" y="9297472"/>
              <a:ext cx="82803" cy="101936"/>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3175" cap="flat">
              <a:noFill/>
              <a:prstDash val="solid"/>
              <a:round/>
              <a:headEnd/>
              <a:tailEnd/>
            </a:ln>
          </p:spPr>
          <p:txBody>
            <a:bodyPr/>
            <a:lstStyle/>
            <a:p>
              <a:pPr defTabSz="1371204">
                <a:defRPr/>
              </a:pPr>
              <a:endParaRPr lang="id-ID"/>
            </a:p>
          </p:txBody>
        </p:sp>
        <p:sp>
          <p:nvSpPr>
            <p:cNvPr id="574" name="Freeform 474"/>
            <p:cNvSpPr>
              <a:spLocks/>
            </p:cNvSpPr>
            <p:nvPr/>
          </p:nvSpPr>
          <p:spPr bwMode="auto">
            <a:xfrm>
              <a:off x="19044149" y="9485423"/>
              <a:ext cx="54139" cy="54153"/>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3175" cap="flat">
              <a:noFill/>
              <a:prstDash val="solid"/>
              <a:round/>
              <a:headEnd/>
              <a:tailEnd/>
            </a:ln>
          </p:spPr>
          <p:txBody>
            <a:bodyPr/>
            <a:lstStyle/>
            <a:p>
              <a:pPr defTabSz="1371204">
                <a:defRPr/>
              </a:pPr>
              <a:endParaRPr lang="id-ID"/>
            </a:p>
          </p:txBody>
        </p:sp>
        <p:sp>
          <p:nvSpPr>
            <p:cNvPr id="575" name="Freeform 475"/>
            <p:cNvSpPr>
              <a:spLocks/>
            </p:cNvSpPr>
            <p:nvPr/>
          </p:nvSpPr>
          <p:spPr bwMode="auto">
            <a:xfrm>
              <a:off x="18986825" y="9399411"/>
              <a:ext cx="85988" cy="57338"/>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3175" cap="flat">
              <a:noFill/>
              <a:prstDash val="solid"/>
              <a:round/>
              <a:headEnd/>
              <a:tailEnd/>
            </a:ln>
          </p:spPr>
          <p:txBody>
            <a:bodyPr/>
            <a:lstStyle/>
            <a:p>
              <a:pPr defTabSz="1371204">
                <a:defRPr/>
              </a:pPr>
              <a:endParaRPr lang="id-ID"/>
            </a:p>
          </p:txBody>
        </p:sp>
        <p:sp>
          <p:nvSpPr>
            <p:cNvPr id="576" name="Freeform 476"/>
            <p:cNvSpPr>
              <a:spLocks/>
            </p:cNvSpPr>
            <p:nvPr/>
          </p:nvSpPr>
          <p:spPr bwMode="auto">
            <a:xfrm>
              <a:off x="18904022" y="9361183"/>
              <a:ext cx="38217" cy="47785"/>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3175" cap="flat">
              <a:noFill/>
              <a:prstDash val="solid"/>
              <a:round/>
              <a:headEnd/>
              <a:tailEnd/>
            </a:ln>
          </p:spPr>
          <p:txBody>
            <a:bodyPr/>
            <a:lstStyle/>
            <a:p>
              <a:pPr defTabSz="1371204">
                <a:defRPr/>
              </a:pPr>
              <a:endParaRPr lang="id-ID"/>
            </a:p>
          </p:txBody>
        </p:sp>
        <p:sp>
          <p:nvSpPr>
            <p:cNvPr id="577" name="Freeform 477"/>
            <p:cNvSpPr>
              <a:spLocks/>
            </p:cNvSpPr>
            <p:nvPr/>
          </p:nvSpPr>
          <p:spPr bwMode="auto">
            <a:xfrm>
              <a:off x="19247970" y="10017406"/>
              <a:ext cx="149680" cy="111494"/>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3175" cap="flat">
              <a:noFill/>
              <a:prstDash val="solid"/>
              <a:round/>
              <a:headEnd/>
              <a:tailEnd/>
            </a:ln>
          </p:spPr>
          <p:txBody>
            <a:bodyPr/>
            <a:lstStyle/>
            <a:p>
              <a:pPr defTabSz="1371204">
                <a:defRPr/>
              </a:pPr>
              <a:endParaRPr lang="id-ID"/>
            </a:p>
          </p:txBody>
        </p:sp>
        <p:sp>
          <p:nvSpPr>
            <p:cNvPr id="578" name="Freeform 478"/>
            <p:cNvSpPr>
              <a:spLocks/>
            </p:cNvSpPr>
            <p:nvPr/>
          </p:nvSpPr>
          <p:spPr bwMode="auto">
            <a:xfrm>
              <a:off x="19649244" y="10727782"/>
              <a:ext cx="105096" cy="130608"/>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3175" cap="flat">
              <a:noFill/>
              <a:prstDash val="solid"/>
              <a:round/>
              <a:headEnd/>
              <a:tailEnd/>
            </a:ln>
          </p:spPr>
          <p:txBody>
            <a:bodyPr/>
            <a:lstStyle/>
            <a:p>
              <a:pPr defTabSz="1371204">
                <a:defRPr/>
              </a:pPr>
              <a:endParaRPr lang="id-ID"/>
            </a:p>
          </p:txBody>
        </p:sp>
        <p:sp>
          <p:nvSpPr>
            <p:cNvPr id="579" name="Freeform 479"/>
            <p:cNvSpPr>
              <a:spLocks/>
            </p:cNvSpPr>
            <p:nvPr/>
          </p:nvSpPr>
          <p:spPr bwMode="auto">
            <a:xfrm>
              <a:off x="19677908" y="10848834"/>
              <a:ext cx="242036" cy="283514"/>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grpFill/>
            <a:ln w="3175" cap="flat">
              <a:noFill/>
              <a:prstDash val="solid"/>
              <a:round/>
              <a:headEnd/>
              <a:tailEnd/>
            </a:ln>
          </p:spPr>
          <p:txBody>
            <a:bodyPr/>
            <a:lstStyle/>
            <a:p>
              <a:pPr defTabSz="1371204">
                <a:defRPr/>
              </a:pPr>
              <a:endParaRPr lang="id-ID"/>
            </a:p>
          </p:txBody>
        </p:sp>
        <p:sp>
          <p:nvSpPr>
            <p:cNvPr id="580" name="Freeform 480"/>
            <p:cNvSpPr>
              <a:spLocks/>
            </p:cNvSpPr>
            <p:nvPr/>
          </p:nvSpPr>
          <p:spPr bwMode="auto">
            <a:xfrm>
              <a:off x="19359438" y="11055894"/>
              <a:ext cx="366243" cy="356781"/>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grpFill/>
            <a:ln w="3175" cap="flat">
              <a:noFill/>
              <a:prstDash val="solid"/>
              <a:round/>
              <a:headEnd/>
              <a:tailEnd/>
            </a:ln>
          </p:spPr>
          <p:txBody>
            <a:bodyPr/>
            <a:lstStyle/>
            <a:p>
              <a:pPr defTabSz="1371204">
                <a:defRPr/>
              </a:pPr>
              <a:endParaRPr lang="id-ID"/>
            </a:p>
          </p:txBody>
        </p:sp>
        <p:sp>
          <p:nvSpPr>
            <p:cNvPr id="581" name="Freeform 481"/>
            <p:cNvSpPr>
              <a:spLocks/>
            </p:cNvSpPr>
            <p:nvPr/>
          </p:nvSpPr>
          <p:spPr bwMode="auto">
            <a:xfrm>
              <a:off x="19416761" y="11412677"/>
              <a:ext cx="19109" cy="19114"/>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3175" cap="flat">
              <a:noFill/>
              <a:prstDash val="solid"/>
              <a:round/>
              <a:headEnd/>
              <a:tailEnd/>
            </a:ln>
          </p:spPr>
          <p:txBody>
            <a:bodyPr/>
            <a:lstStyle/>
            <a:p>
              <a:pPr defTabSz="1371204">
                <a:defRPr/>
              </a:pPr>
              <a:endParaRPr lang="id-ID"/>
            </a:p>
          </p:txBody>
        </p:sp>
        <p:sp>
          <p:nvSpPr>
            <p:cNvPr id="582" name="Freeform 482"/>
            <p:cNvSpPr>
              <a:spLocks/>
            </p:cNvSpPr>
            <p:nvPr/>
          </p:nvSpPr>
          <p:spPr bwMode="auto">
            <a:xfrm>
              <a:off x="18343513" y="11065452"/>
              <a:ext cx="178346" cy="168835"/>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3175" cap="flat">
              <a:noFill/>
              <a:prstDash val="solid"/>
              <a:round/>
              <a:headEnd/>
              <a:tailEnd/>
            </a:ln>
          </p:spPr>
          <p:txBody>
            <a:bodyPr/>
            <a:lstStyle/>
            <a:p>
              <a:pPr defTabSz="1371204">
                <a:defRPr/>
              </a:pPr>
              <a:endParaRPr lang="id-ID"/>
            </a:p>
          </p:txBody>
        </p:sp>
        <p:sp>
          <p:nvSpPr>
            <p:cNvPr id="583" name="Freeform 483"/>
            <p:cNvSpPr>
              <a:spLocks/>
            </p:cNvSpPr>
            <p:nvPr/>
          </p:nvSpPr>
          <p:spPr bwMode="auto">
            <a:xfrm>
              <a:off x="18483640" y="11017669"/>
              <a:ext cx="28662" cy="47785"/>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3175" cap="flat">
              <a:noFill/>
              <a:prstDash val="solid"/>
              <a:round/>
              <a:headEnd/>
              <a:tailEnd/>
            </a:ln>
          </p:spPr>
          <p:txBody>
            <a:bodyPr/>
            <a:lstStyle/>
            <a:p>
              <a:pPr defTabSz="1371204">
                <a:defRPr/>
              </a:pPr>
              <a:endParaRPr lang="id-ID"/>
            </a:p>
          </p:txBody>
        </p:sp>
        <p:sp>
          <p:nvSpPr>
            <p:cNvPr id="584" name="Freeform 484"/>
            <p:cNvSpPr>
              <a:spLocks/>
            </p:cNvSpPr>
            <p:nvPr/>
          </p:nvSpPr>
          <p:spPr bwMode="auto">
            <a:xfrm>
              <a:off x="18295742" y="11017669"/>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3175" cap="flat">
              <a:noFill/>
              <a:prstDash val="solid"/>
              <a:round/>
              <a:headEnd/>
              <a:tailEnd/>
            </a:ln>
          </p:spPr>
          <p:txBody>
            <a:bodyPr/>
            <a:lstStyle/>
            <a:p>
              <a:pPr defTabSz="1371204">
                <a:defRPr/>
              </a:pPr>
              <a:endParaRPr lang="id-ID"/>
            </a:p>
          </p:txBody>
        </p:sp>
        <p:sp>
          <p:nvSpPr>
            <p:cNvPr id="585" name="Freeform 485"/>
            <p:cNvSpPr>
              <a:spLocks/>
            </p:cNvSpPr>
            <p:nvPr/>
          </p:nvSpPr>
          <p:spPr bwMode="auto">
            <a:xfrm>
              <a:off x="15384910" y="8593469"/>
              <a:ext cx="101909" cy="16883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grpFill/>
            <a:ln w="3175" cap="flat">
              <a:noFill/>
              <a:prstDash val="solid"/>
              <a:round/>
              <a:headEnd/>
              <a:tailEnd/>
            </a:ln>
          </p:spPr>
          <p:txBody>
            <a:bodyPr/>
            <a:lstStyle/>
            <a:p>
              <a:pPr defTabSz="1371204">
                <a:defRPr/>
              </a:pPr>
              <a:endParaRPr lang="id-ID"/>
            </a:p>
          </p:txBody>
        </p:sp>
        <p:sp>
          <p:nvSpPr>
            <p:cNvPr id="586" name="Freeform 486"/>
            <p:cNvSpPr>
              <a:spLocks/>
            </p:cNvSpPr>
            <p:nvPr/>
          </p:nvSpPr>
          <p:spPr bwMode="auto">
            <a:xfrm>
              <a:off x="13665165" y="9606473"/>
              <a:ext cx="337579" cy="653035"/>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3175" cap="flat">
              <a:noFill/>
              <a:prstDash val="solid"/>
              <a:round/>
              <a:headEnd/>
              <a:tailEnd/>
            </a:ln>
          </p:spPr>
          <p:txBody>
            <a:bodyPr/>
            <a:lstStyle/>
            <a:p>
              <a:pPr defTabSz="1371204">
                <a:defRPr/>
              </a:pPr>
              <a:endParaRPr lang="id-ID"/>
            </a:p>
          </p:txBody>
        </p:sp>
        <p:sp>
          <p:nvSpPr>
            <p:cNvPr id="587" name="Freeform 487"/>
            <p:cNvSpPr>
              <a:spLocks/>
            </p:cNvSpPr>
            <p:nvPr/>
          </p:nvSpPr>
          <p:spPr bwMode="auto">
            <a:xfrm>
              <a:off x="14413572" y="5028840"/>
              <a:ext cx="101909" cy="76452"/>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3175" cap="flat">
              <a:noFill/>
              <a:prstDash val="solid"/>
              <a:round/>
              <a:headEnd/>
              <a:tailEnd/>
            </a:ln>
          </p:spPr>
          <p:txBody>
            <a:bodyPr/>
            <a:lstStyle/>
            <a:p>
              <a:pPr defTabSz="1371204">
                <a:defRPr/>
              </a:pPr>
              <a:endParaRPr lang="id-ID"/>
            </a:p>
          </p:txBody>
        </p:sp>
        <p:sp>
          <p:nvSpPr>
            <p:cNvPr id="588" name="Freeform 488"/>
            <p:cNvSpPr>
              <a:spLocks/>
            </p:cNvSpPr>
            <p:nvPr/>
          </p:nvSpPr>
          <p:spPr bwMode="auto">
            <a:xfrm>
              <a:off x="13926310" y="5086181"/>
              <a:ext cx="101909" cy="923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3175" cap="flat">
              <a:noFill/>
              <a:prstDash val="solid"/>
              <a:round/>
              <a:headEnd/>
              <a:tailEnd/>
            </a:ln>
          </p:spPr>
          <p:txBody>
            <a:bodyPr/>
            <a:lstStyle/>
            <a:p>
              <a:pPr defTabSz="1371204">
                <a:defRPr/>
              </a:pPr>
              <a:endParaRPr lang="id-ID"/>
            </a:p>
          </p:txBody>
        </p:sp>
        <p:sp>
          <p:nvSpPr>
            <p:cNvPr id="589" name="Freeform 489"/>
            <p:cNvSpPr>
              <a:spLocks/>
            </p:cNvSpPr>
            <p:nvPr/>
          </p:nvSpPr>
          <p:spPr bwMode="auto">
            <a:xfrm>
              <a:off x="14945419" y="4767625"/>
              <a:ext cx="82803" cy="47785"/>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3175" cap="flat">
              <a:noFill/>
              <a:prstDash val="solid"/>
              <a:round/>
              <a:headEnd/>
              <a:tailEnd/>
            </a:ln>
          </p:spPr>
          <p:txBody>
            <a:bodyPr/>
            <a:lstStyle/>
            <a:p>
              <a:pPr defTabSz="1371204">
                <a:defRPr/>
              </a:pPr>
              <a:endParaRPr lang="id-ID"/>
            </a:p>
          </p:txBody>
        </p:sp>
        <p:sp>
          <p:nvSpPr>
            <p:cNvPr id="590" name="Freeform 490"/>
            <p:cNvSpPr>
              <a:spLocks/>
            </p:cNvSpPr>
            <p:nvPr/>
          </p:nvSpPr>
          <p:spPr bwMode="auto">
            <a:xfrm>
              <a:off x="16811662" y="4675245"/>
              <a:ext cx="92356" cy="44598"/>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3175" cap="flat">
              <a:noFill/>
              <a:prstDash val="solid"/>
              <a:round/>
              <a:headEnd/>
              <a:tailEnd/>
            </a:ln>
          </p:spPr>
          <p:txBody>
            <a:bodyPr/>
            <a:lstStyle/>
            <a:p>
              <a:pPr defTabSz="1371204">
                <a:defRPr/>
              </a:pPr>
              <a:endParaRPr lang="id-ID"/>
            </a:p>
          </p:txBody>
        </p:sp>
        <p:sp>
          <p:nvSpPr>
            <p:cNvPr id="591" name="Freeform 491"/>
            <p:cNvSpPr>
              <a:spLocks/>
            </p:cNvSpPr>
            <p:nvPr/>
          </p:nvSpPr>
          <p:spPr bwMode="auto">
            <a:xfrm>
              <a:off x="15868988" y="3999911"/>
              <a:ext cx="57323" cy="19114"/>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3175" cap="flat">
              <a:noFill/>
              <a:prstDash val="solid"/>
              <a:round/>
              <a:headEnd/>
              <a:tailEnd/>
            </a:ln>
          </p:spPr>
          <p:txBody>
            <a:bodyPr/>
            <a:lstStyle/>
            <a:p>
              <a:pPr defTabSz="1371204">
                <a:defRPr/>
              </a:pPr>
              <a:endParaRPr lang="id-ID"/>
            </a:p>
          </p:txBody>
        </p:sp>
        <p:sp>
          <p:nvSpPr>
            <p:cNvPr id="592" name="Freeform 492"/>
            <p:cNvSpPr>
              <a:spLocks/>
            </p:cNvSpPr>
            <p:nvPr/>
          </p:nvSpPr>
          <p:spPr bwMode="auto">
            <a:xfrm>
              <a:off x="15346696" y="4805855"/>
              <a:ext cx="54139" cy="38227"/>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3175" cap="flat">
              <a:noFill/>
              <a:prstDash val="solid"/>
              <a:round/>
              <a:headEnd/>
              <a:tailEnd/>
            </a:ln>
          </p:spPr>
          <p:txBody>
            <a:bodyPr/>
            <a:lstStyle/>
            <a:p>
              <a:pPr defTabSz="1371204">
                <a:defRPr/>
              </a:pPr>
              <a:endParaRPr lang="id-ID"/>
            </a:p>
          </p:txBody>
        </p:sp>
        <p:sp>
          <p:nvSpPr>
            <p:cNvPr id="593" name="Freeform 493"/>
            <p:cNvSpPr>
              <a:spLocks/>
            </p:cNvSpPr>
            <p:nvPr/>
          </p:nvSpPr>
          <p:spPr bwMode="auto">
            <a:xfrm>
              <a:off x="12098282" y="6892386"/>
              <a:ext cx="54139" cy="101936"/>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3175" cap="flat">
              <a:noFill/>
              <a:prstDash val="solid"/>
              <a:round/>
              <a:headEnd/>
              <a:tailEnd/>
            </a:ln>
          </p:spPr>
          <p:txBody>
            <a:bodyPr/>
            <a:lstStyle/>
            <a:p>
              <a:pPr defTabSz="1371204">
                <a:defRPr/>
              </a:pPr>
              <a:endParaRPr lang="id-ID"/>
            </a:p>
          </p:txBody>
        </p:sp>
        <p:sp>
          <p:nvSpPr>
            <p:cNvPr id="594" name="Freeform 494"/>
            <p:cNvSpPr>
              <a:spLocks/>
            </p:cNvSpPr>
            <p:nvPr/>
          </p:nvSpPr>
          <p:spPr bwMode="auto">
            <a:xfrm>
              <a:off x="12079173" y="6984768"/>
              <a:ext cx="82803" cy="140163"/>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3175" cap="flat">
              <a:noFill/>
              <a:prstDash val="solid"/>
              <a:round/>
              <a:headEnd/>
              <a:tailEnd/>
            </a:ln>
          </p:spPr>
          <p:txBody>
            <a:bodyPr/>
            <a:lstStyle/>
            <a:p>
              <a:pPr defTabSz="1371204">
                <a:defRPr/>
              </a:pPr>
              <a:endParaRPr lang="id-ID"/>
            </a:p>
          </p:txBody>
        </p:sp>
        <p:sp>
          <p:nvSpPr>
            <p:cNvPr id="595" name="Freeform 495"/>
            <p:cNvSpPr>
              <a:spLocks/>
            </p:cNvSpPr>
            <p:nvPr/>
          </p:nvSpPr>
          <p:spPr bwMode="auto">
            <a:xfrm>
              <a:off x="12273444" y="7153601"/>
              <a:ext cx="149680" cy="92380"/>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3175" cap="flat">
              <a:noFill/>
              <a:prstDash val="solid"/>
              <a:round/>
              <a:headEnd/>
              <a:tailEnd/>
            </a:ln>
          </p:spPr>
          <p:txBody>
            <a:bodyPr/>
            <a:lstStyle/>
            <a:p>
              <a:pPr defTabSz="1371204">
                <a:defRPr/>
              </a:pPr>
              <a:endParaRPr lang="id-ID"/>
            </a:p>
          </p:txBody>
        </p:sp>
        <p:sp>
          <p:nvSpPr>
            <p:cNvPr id="596" name="Freeform 496"/>
            <p:cNvSpPr>
              <a:spLocks/>
            </p:cNvSpPr>
            <p:nvPr/>
          </p:nvSpPr>
          <p:spPr bwMode="auto">
            <a:xfrm>
              <a:off x="13161977" y="7284208"/>
              <a:ext cx="121018" cy="66896"/>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3175" cap="flat">
              <a:noFill/>
              <a:prstDash val="solid"/>
              <a:round/>
              <a:headEnd/>
              <a:tailEnd/>
            </a:ln>
          </p:spPr>
          <p:txBody>
            <a:bodyPr/>
            <a:lstStyle/>
            <a:p>
              <a:pPr defTabSz="1371204">
                <a:defRPr/>
              </a:pPr>
              <a:endParaRPr lang="id-ID"/>
            </a:p>
          </p:txBody>
        </p:sp>
        <p:sp>
          <p:nvSpPr>
            <p:cNvPr id="597" name="Freeform 497"/>
            <p:cNvSpPr>
              <a:spLocks/>
            </p:cNvSpPr>
            <p:nvPr/>
          </p:nvSpPr>
          <p:spPr bwMode="auto">
            <a:xfrm>
              <a:off x="12760705" y="7293764"/>
              <a:ext cx="140127" cy="38227"/>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3175" cap="flat">
              <a:noFill/>
              <a:prstDash val="solid"/>
              <a:round/>
              <a:headEnd/>
              <a:tailEnd/>
            </a:ln>
          </p:spPr>
          <p:txBody>
            <a:bodyPr/>
            <a:lstStyle/>
            <a:p>
              <a:pPr defTabSz="1371204">
                <a:defRPr/>
              </a:pPr>
              <a:endParaRPr lang="id-ID"/>
            </a:p>
          </p:txBody>
        </p:sp>
        <p:sp>
          <p:nvSpPr>
            <p:cNvPr id="598" name="Freeform 498"/>
            <p:cNvSpPr>
              <a:spLocks/>
            </p:cNvSpPr>
            <p:nvPr/>
          </p:nvSpPr>
          <p:spPr bwMode="auto">
            <a:xfrm>
              <a:off x="12693826" y="5917609"/>
              <a:ext cx="66879" cy="66896"/>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3175" cap="flat">
              <a:noFill/>
              <a:prstDash val="solid"/>
              <a:round/>
              <a:headEnd/>
              <a:tailEnd/>
            </a:ln>
          </p:spPr>
          <p:txBody>
            <a:bodyPr/>
            <a:lstStyle/>
            <a:p>
              <a:pPr defTabSz="1371204">
                <a:defRPr/>
              </a:pPr>
              <a:endParaRPr lang="id-ID"/>
            </a:p>
          </p:txBody>
        </p:sp>
        <p:sp>
          <p:nvSpPr>
            <p:cNvPr id="599" name="Freeform 499"/>
            <p:cNvSpPr>
              <a:spLocks/>
            </p:cNvSpPr>
            <p:nvPr/>
          </p:nvSpPr>
          <p:spPr bwMode="auto">
            <a:xfrm>
              <a:off x="12703380" y="5892125"/>
              <a:ext cx="47770" cy="25484"/>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3175" cap="flat">
              <a:noFill/>
              <a:prstDash val="solid"/>
              <a:round/>
              <a:headEnd/>
              <a:tailEnd/>
            </a:ln>
          </p:spPr>
          <p:txBody>
            <a:bodyPr/>
            <a:lstStyle/>
            <a:p>
              <a:pPr defTabSz="1371204">
                <a:defRPr/>
              </a:pPr>
              <a:endParaRPr lang="id-ID"/>
            </a:p>
          </p:txBody>
        </p:sp>
        <p:sp>
          <p:nvSpPr>
            <p:cNvPr id="600" name="Freeform 500"/>
            <p:cNvSpPr>
              <a:spLocks/>
            </p:cNvSpPr>
            <p:nvPr/>
          </p:nvSpPr>
          <p:spPr bwMode="auto">
            <a:xfrm>
              <a:off x="12509111" y="5955834"/>
              <a:ext cx="54139" cy="9238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3175" cap="flat">
              <a:noFill/>
              <a:prstDash val="solid"/>
              <a:round/>
              <a:headEnd/>
              <a:tailEnd/>
            </a:ln>
          </p:spPr>
          <p:txBody>
            <a:bodyPr/>
            <a:lstStyle/>
            <a:p>
              <a:pPr defTabSz="1371204">
                <a:defRPr/>
              </a:pPr>
              <a:endParaRPr lang="id-ID"/>
            </a:p>
          </p:txBody>
        </p:sp>
        <p:sp>
          <p:nvSpPr>
            <p:cNvPr id="601" name="Freeform 501"/>
            <p:cNvSpPr>
              <a:spLocks/>
            </p:cNvSpPr>
            <p:nvPr/>
          </p:nvSpPr>
          <p:spPr bwMode="auto">
            <a:xfrm>
              <a:off x="12591917" y="5796557"/>
              <a:ext cx="38217" cy="38227"/>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3175" cap="flat">
              <a:noFill/>
              <a:prstDash val="solid"/>
              <a:round/>
              <a:headEnd/>
              <a:tailEnd/>
            </a:ln>
          </p:spPr>
          <p:txBody>
            <a:bodyPr/>
            <a:lstStyle/>
            <a:p>
              <a:pPr defTabSz="1371204">
                <a:defRPr/>
              </a:pPr>
              <a:endParaRPr lang="id-ID"/>
            </a:p>
          </p:txBody>
        </p:sp>
        <p:sp>
          <p:nvSpPr>
            <p:cNvPr id="602" name="Freeform 502"/>
            <p:cNvSpPr>
              <a:spLocks/>
            </p:cNvSpPr>
            <p:nvPr/>
          </p:nvSpPr>
          <p:spPr bwMode="auto">
            <a:xfrm>
              <a:off x="12219302" y="6086441"/>
              <a:ext cx="54139" cy="8601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3175" cap="flat">
              <a:noFill/>
              <a:prstDash val="solid"/>
              <a:round/>
              <a:headEnd/>
              <a:tailEnd/>
            </a:ln>
          </p:spPr>
          <p:txBody>
            <a:bodyPr/>
            <a:lstStyle/>
            <a:p>
              <a:pPr defTabSz="1371204">
                <a:defRPr/>
              </a:pPr>
              <a:endParaRPr lang="id-ID"/>
            </a:p>
          </p:txBody>
        </p:sp>
        <p:sp>
          <p:nvSpPr>
            <p:cNvPr id="603" name="Freeform 503"/>
            <p:cNvSpPr>
              <a:spLocks/>
            </p:cNvSpPr>
            <p:nvPr/>
          </p:nvSpPr>
          <p:spPr bwMode="auto">
            <a:xfrm>
              <a:off x="12152426" y="6105555"/>
              <a:ext cx="76432" cy="76452"/>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3175" cap="flat">
              <a:noFill/>
              <a:prstDash val="solid"/>
              <a:round/>
              <a:headEnd/>
              <a:tailEnd/>
            </a:ln>
          </p:spPr>
          <p:txBody>
            <a:bodyPr/>
            <a:lstStyle/>
            <a:p>
              <a:pPr defTabSz="1371204">
                <a:defRPr/>
              </a:pPr>
              <a:endParaRPr lang="id-ID"/>
            </a:p>
          </p:txBody>
        </p:sp>
        <p:sp>
          <p:nvSpPr>
            <p:cNvPr id="604" name="Freeform 504"/>
            <p:cNvSpPr>
              <a:spLocks/>
            </p:cNvSpPr>
            <p:nvPr/>
          </p:nvSpPr>
          <p:spPr bwMode="auto">
            <a:xfrm>
              <a:off x="11818028" y="7070776"/>
              <a:ext cx="44586" cy="35042"/>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3175" cap="flat">
              <a:noFill/>
              <a:prstDash val="solid"/>
              <a:round/>
              <a:headEnd/>
              <a:tailEnd/>
            </a:ln>
          </p:spPr>
          <p:txBody>
            <a:bodyPr/>
            <a:lstStyle/>
            <a:p>
              <a:pPr defTabSz="1371204">
                <a:defRPr/>
              </a:pPr>
              <a:endParaRPr lang="id-ID"/>
            </a:p>
          </p:txBody>
        </p:sp>
        <p:sp>
          <p:nvSpPr>
            <p:cNvPr id="605" name="Freeform 505"/>
            <p:cNvSpPr>
              <a:spLocks/>
            </p:cNvSpPr>
            <p:nvPr/>
          </p:nvSpPr>
          <p:spPr bwMode="auto">
            <a:xfrm>
              <a:off x="11359426" y="5927165"/>
              <a:ext cx="57323" cy="57338"/>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3175" cap="flat">
              <a:noFill/>
              <a:prstDash val="solid"/>
              <a:round/>
              <a:headEnd/>
              <a:tailEnd/>
            </a:ln>
          </p:spPr>
          <p:txBody>
            <a:bodyPr/>
            <a:lstStyle/>
            <a:p>
              <a:pPr defTabSz="1371204">
                <a:defRPr/>
              </a:pPr>
              <a:endParaRPr lang="id-ID"/>
            </a:p>
          </p:txBody>
        </p:sp>
        <p:sp>
          <p:nvSpPr>
            <p:cNvPr id="606" name="Freeform 506"/>
            <p:cNvSpPr>
              <a:spLocks/>
            </p:cNvSpPr>
            <p:nvPr/>
          </p:nvSpPr>
          <p:spPr bwMode="auto">
            <a:xfrm>
              <a:off x="11388093" y="5994061"/>
              <a:ext cx="28662" cy="28669"/>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3175" cap="flat">
              <a:noFill/>
              <a:prstDash val="solid"/>
              <a:round/>
              <a:headEnd/>
              <a:tailEnd/>
            </a:ln>
          </p:spPr>
          <p:txBody>
            <a:bodyPr/>
            <a:lstStyle/>
            <a:p>
              <a:pPr defTabSz="1371204">
                <a:defRPr/>
              </a:pPr>
              <a:endParaRPr lang="id-ID"/>
            </a:p>
          </p:txBody>
        </p:sp>
        <p:sp>
          <p:nvSpPr>
            <p:cNvPr id="607" name="Freeform 507"/>
            <p:cNvSpPr>
              <a:spLocks/>
            </p:cNvSpPr>
            <p:nvPr/>
          </p:nvSpPr>
          <p:spPr bwMode="auto">
            <a:xfrm>
              <a:off x="11416754" y="6022733"/>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noFill/>
              <a:prstDash val="solid"/>
              <a:round/>
              <a:headEnd/>
              <a:tailEnd/>
            </a:ln>
          </p:spPr>
          <p:txBody>
            <a:bodyPr/>
            <a:lstStyle/>
            <a:p>
              <a:pPr defTabSz="1371204">
                <a:defRPr/>
              </a:pPr>
              <a:endParaRPr lang="id-ID"/>
            </a:p>
          </p:txBody>
        </p:sp>
        <p:sp>
          <p:nvSpPr>
            <p:cNvPr id="608" name="Freeform 508"/>
            <p:cNvSpPr>
              <a:spLocks/>
            </p:cNvSpPr>
            <p:nvPr/>
          </p:nvSpPr>
          <p:spPr bwMode="auto">
            <a:xfrm>
              <a:off x="11416754" y="6048217"/>
              <a:ext cx="9553" cy="1911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3175" cap="flat">
              <a:noFill/>
              <a:prstDash val="solid"/>
              <a:round/>
              <a:headEnd/>
              <a:tailEnd/>
            </a:ln>
          </p:spPr>
          <p:txBody>
            <a:bodyPr/>
            <a:lstStyle/>
            <a:p>
              <a:pPr defTabSz="1371204">
                <a:defRPr/>
              </a:pPr>
              <a:endParaRPr lang="id-ID"/>
            </a:p>
          </p:txBody>
        </p:sp>
        <p:sp>
          <p:nvSpPr>
            <p:cNvPr id="609" name="Freeform 509"/>
            <p:cNvSpPr>
              <a:spLocks/>
            </p:cNvSpPr>
            <p:nvPr/>
          </p:nvSpPr>
          <p:spPr bwMode="auto">
            <a:xfrm>
              <a:off x="11416754" y="6067328"/>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noFill/>
              <a:prstDash val="solid"/>
              <a:round/>
              <a:headEnd/>
              <a:tailEnd/>
            </a:ln>
          </p:spPr>
          <p:txBody>
            <a:bodyPr/>
            <a:lstStyle/>
            <a:p>
              <a:pPr defTabSz="1371204">
                <a:defRPr/>
              </a:pPr>
              <a:endParaRPr lang="id-ID"/>
            </a:p>
          </p:txBody>
        </p:sp>
        <p:sp>
          <p:nvSpPr>
            <p:cNvPr id="610" name="Freeform 510"/>
            <p:cNvSpPr>
              <a:spLocks/>
            </p:cNvSpPr>
            <p:nvPr/>
          </p:nvSpPr>
          <p:spPr bwMode="auto">
            <a:xfrm>
              <a:off x="11490002" y="6207491"/>
              <a:ext cx="9553" cy="19114"/>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3175" cap="flat">
              <a:noFill/>
              <a:prstDash val="solid"/>
              <a:round/>
              <a:headEnd/>
              <a:tailEnd/>
            </a:ln>
          </p:spPr>
          <p:txBody>
            <a:bodyPr/>
            <a:lstStyle/>
            <a:p>
              <a:pPr defTabSz="1371204">
                <a:defRPr/>
              </a:pPr>
              <a:endParaRPr lang="id-ID"/>
            </a:p>
          </p:txBody>
        </p:sp>
        <p:sp>
          <p:nvSpPr>
            <p:cNvPr id="611" name="Freeform 511"/>
            <p:cNvSpPr>
              <a:spLocks/>
            </p:cNvSpPr>
            <p:nvPr/>
          </p:nvSpPr>
          <p:spPr bwMode="auto">
            <a:xfrm>
              <a:off x="11630131" y="5787002"/>
              <a:ext cx="19109" cy="38227"/>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3175" cap="flat">
              <a:noFill/>
              <a:prstDash val="solid"/>
              <a:round/>
              <a:headEnd/>
              <a:tailEnd/>
            </a:ln>
          </p:spPr>
          <p:txBody>
            <a:bodyPr/>
            <a:lstStyle/>
            <a:p>
              <a:pPr defTabSz="1371204">
                <a:defRPr/>
              </a:pPr>
              <a:endParaRPr lang="id-ID"/>
            </a:p>
          </p:txBody>
        </p:sp>
        <p:sp>
          <p:nvSpPr>
            <p:cNvPr id="612" name="Freeform 512"/>
            <p:cNvSpPr>
              <a:spLocks/>
            </p:cNvSpPr>
            <p:nvPr/>
          </p:nvSpPr>
          <p:spPr bwMode="auto">
            <a:xfrm>
              <a:off x="8260699" y="11747159"/>
              <a:ext cx="111465" cy="5733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3175" cap="flat">
              <a:noFill/>
              <a:prstDash val="solid"/>
              <a:round/>
              <a:headEnd/>
              <a:tailEnd/>
            </a:ln>
          </p:spPr>
          <p:txBody>
            <a:bodyPr/>
            <a:lstStyle/>
            <a:p>
              <a:pPr defTabSz="1371204">
                <a:defRPr/>
              </a:pPr>
              <a:endParaRPr lang="id-ID"/>
            </a:p>
          </p:txBody>
        </p:sp>
        <p:sp>
          <p:nvSpPr>
            <p:cNvPr id="613" name="Freeform 513"/>
            <p:cNvSpPr>
              <a:spLocks/>
            </p:cNvSpPr>
            <p:nvPr/>
          </p:nvSpPr>
          <p:spPr bwMode="auto">
            <a:xfrm>
              <a:off x="8251144" y="11804497"/>
              <a:ext cx="82803" cy="57338"/>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3175" cap="flat">
              <a:noFill/>
              <a:prstDash val="solid"/>
              <a:round/>
              <a:headEnd/>
              <a:tailEnd/>
            </a:ln>
          </p:spPr>
          <p:txBody>
            <a:bodyPr/>
            <a:lstStyle/>
            <a:p>
              <a:pPr defTabSz="1371204">
                <a:defRPr/>
              </a:pPr>
              <a:endParaRPr lang="id-ID"/>
            </a:p>
          </p:txBody>
        </p:sp>
        <p:sp>
          <p:nvSpPr>
            <p:cNvPr id="614" name="Freeform 514"/>
            <p:cNvSpPr>
              <a:spLocks/>
            </p:cNvSpPr>
            <p:nvPr/>
          </p:nvSpPr>
          <p:spPr bwMode="auto">
            <a:xfrm>
              <a:off x="8241593" y="11731231"/>
              <a:ext cx="73248" cy="44598"/>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3175" cap="flat">
              <a:noFill/>
              <a:prstDash val="solid"/>
              <a:round/>
              <a:headEnd/>
              <a:tailEnd/>
            </a:ln>
          </p:spPr>
          <p:txBody>
            <a:bodyPr/>
            <a:lstStyle/>
            <a:p>
              <a:pPr defTabSz="1371204">
                <a:defRPr/>
              </a:pPr>
              <a:endParaRPr lang="id-ID"/>
            </a:p>
          </p:txBody>
        </p:sp>
        <p:sp>
          <p:nvSpPr>
            <p:cNvPr id="615" name="Freeform 515"/>
            <p:cNvSpPr>
              <a:spLocks/>
            </p:cNvSpPr>
            <p:nvPr/>
          </p:nvSpPr>
          <p:spPr bwMode="auto">
            <a:xfrm>
              <a:off x="8203376" y="11766272"/>
              <a:ext cx="76432" cy="47785"/>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3175" cap="flat">
              <a:noFill/>
              <a:prstDash val="solid"/>
              <a:round/>
              <a:headEnd/>
              <a:tailEnd/>
            </a:ln>
          </p:spPr>
          <p:txBody>
            <a:bodyPr/>
            <a:lstStyle/>
            <a:p>
              <a:pPr defTabSz="1371204">
                <a:defRPr/>
              </a:pPr>
              <a:endParaRPr lang="id-ID"/>
            </a:p>
          </p:txBody>
        </p:sp>
        <p:sp>
          <p:nvSpPr>
            <p:cNvPr id="616" name="Freeform 516"/>
            <p:cNvSpPr>
              <a:spLocks/>
            </p:cNvSpPr>
            <p:nvPr/>
          </p:nvSpPr>
          <p:spPr bwMode="auto">
            <a:xfrm>
              <a:off x="8184267" y="11702559"/>
              <a:ext cx="28662" cy="28669"/>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3175" cap="flat">
              <a:noFill/>
              <a:prstDash val="solid"/>
              <a:round/>
              <a:headEnd/>
              <a:tailEnd/>
            </a:ln>
          </p:spPr>
          <p:txBody>
            <a:bodyPr/>
            <a:lstStyle/>
            <a:p>
              <a:pPr defTabSz="1371204">
                <a:defRPr/>
              </a:pPr>
              <a:endParaRPr lang="id-ID"/>
            </a:p>
          </p:txBody>
        </p:sp>
        <p:sp>
          <p:nvSpPr>
            <p:cNvPr id="617" name="Freeform 517"/>
            <p:cNvSpPr>
              <a:spLocks/>
            </p:cNvSpPr>
            <p:nvPr/>
          </p:nvSpPr>
          <p:spPr bwMode="auto">
            <a:xfrm>
              <a:off x="8184267" y="11626107"/>
              <a:ext cx="66879" cy="66896"/>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3175" cap="flat">
              <a:noFill/>
              <a:prstDash val="solid"/>
              <a:round/>
              <a:headEnd/>
              <a:tailEnd/>
            </a:ln>
          </p:spPr>
          <p:txBody>
            <a:bodyPr/>
            <a:lstStyle/>
            <a:p>
              <a:pPr defTabSz="1371204">
                <a:defRPr/>
              </a:pPr>
              <a:endParaRPr lang="id-ID"/>
            </a:p>
          </p:txBody>
        </p:sp>
        <p:sp>
          <p:nvSpPr>
            <p:cNvPr id="618" name="Freeform 518"/>
            <p:cNvSpPr>
              <a:spLocks/>
            </p:cNvSpPr>
            <p:nvPr/>
          </p:nvSpPr>
          <p:spPr bwMode="auto">
            <a:xfrm>
              <a:off x="8174712" y="11505057"/>
              <a:ext cx="47770" cy="101936"/>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3175" cap="flat">
              <a:noFill/>
              <a:prstDash val="solid"/>
              <a:round/>
              <a:headEnd/>
              <a:tailEnd/>
            </a:ln>
          </p:spPr>
          <p:txBody>
            <a:bodyPr/>
            <a:lstStyle/>
            <a:p>
              <a:pPr defTabSz="1371204">
                <a:defRPr/>
              </a:pPr>
              <a:endParaRPr lang="id-ID"/>
            </a:p>
          </p:txBody>
        </p:sp>
        <p:sp>
          <p:nvSpPr>
            <p:cNvPr id="619" name="Freeform 519"/>
            <p:cNvSpPr>
              <a:spLocks/>
            </p:cNvSpPr>
            <p:nvPr/>
          </p:nvSpPr>
          <p:spPr bwMode="auto">
            <a:xfrm>
              <a:off x="8165159" y="11587880"/>
              <a:ext cx="28662" cy="5733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3175" cap="flat">
              <a:noFill/>
              <a:prstDash val="solid"/>
              <a:round/>
              <a:headEnd/>
              <a:tailEnd/>
            </a:ln>
          </p:spPr>
          <p:txBody>
            <a:bodyPr/>
            <a:lstStyle/>
            <a:p>
              <a:pPr defTabSz="1371204">
                <a:defRPr/>
              </a:pPr>
              <a:endParaRPr lang="id-ID"/>
            </a:p>
          </p:txBody>
        </p:sp>
        <p:sp>
          <p:nvSpPr>
            <p:cNvPr id="620" name="Freeform 520"/>
            <p:cNvSpPr>
              <a:spLocks/>
            </p:cNvSpPr>
            <p:nvPr/>
          </p:nvSpPr>
          <p:spPr bwMode="auto">
            <a:xfrm>
              <a:off x="8165159" y="11466830"/>
              <a:ext cx="47770" cy="66896"/>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3175" cap="flat">
              <a:noFill/>
              <a:prstDash val="solid"/>
              <a:round/>
              <a:headEnd/>
              <a:tailEnd/>
            </a:ln>
          </p:spPr>
          <p:txBody>
            <a:bodyPr/>
            <a:lstStyle/>
            <a:p>
              <a:pPr defTabSz="1371204">
                <a:defRPr/>
              </a:pPr>
              <a:endParaRPr lang="id-ID"/>
            </a:p>
          </p:txBody>
        </p:sp>
        <p:sp>
          <p:nvSpPr>
            <p:cNvPr id="621" name="Freeform 521"/>
            <p:cNvSpPr>
              <a:spLocks/>
            </p:cNvSpPr>
            <p:nvPr/>
          </p:nvSpPr>
          <p:spPr bwMode="auto">
            <a:xfrm>
              <a:off x="8212931" y="11282067"/>
              <a:ext cx="47770" cy="44598"/>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3175" cap="flat">
              <a:noFill/>
              <a:prstDash val="solid"/>
              <a:round/>
              <a:headEnd/>
              <a:tailEnd/>
            </a:ln>
          </p:spPr>
          <p:txBody>
            <a:bodyPr/>
            <a:lstStyle/>
            <a:p>
              <a:pPr defTabSz="1371204">
                <a:defRPr/>
              </a:pPr>
              <a:endParaRPr lang="id-ID"/>
            </a:p>
          </p:txBody>
        </p:sp>
        <p:sp>
          <p:nvSpPr>
            <p:cNvPr id="622" name="Freeform 522"/>
            <p:cNvSpPr>
              <a:spLocks/>
            </p:cNvSpPr>
            <p:nvPr/>
          </p:nvSpPr>
          <p:spPr bwMode="auto">
            <a:xfrm>
              <a:off x="8222485" y="11113235"/>
              <a:ext cx="57323" cy="101936"/>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3175" cap="flat">
              <a:noFill/>
              <a:prstDash val="solid"/>
              <a:round/>
              <a:headEnd/>
              <a:tailEnd/>
            </a:ln>
          </p:spPr>
          <p:txBody>
            <a:bodyPr/>
            <a:lstStyle/>
            <a:p>
              <a:pPr defTabSz="1371204">
                <a:defRPr/>
              </a:pPr>
              <a:endParaRPr lang="id-ID"/>
            </a:p>
          </p:txBody>
        </p:sp>
        <p:sp>
          <p:nvSpPr>
            <p:cNvPr id="623" name="Freeform 523"/>
            <p:cNvSpPr>
              <a:spLocks/>
            </p:cNvSpPr>
            <p:nvPr/>
          </p:nvSpPr>
          <p:spPr bwMode="auto">
            <a:xfrm>
              <a:off x="8410382" y="8462859"/>
              <a:ext cx="44586" cy="38227"/>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3175" cap="flat">
              <a:noFill/>
              <a:prstDash val="solid"/>
              <a:round/>
              <a:headEnd/>
              <a:tailEnd/>
            </a:ln>
          </p:spPr>
          <p:txBody>
            <a:bodyPr/>
            <a:lstStyle/>
            <a:p>
              <a:pPr defTabSz="1371204">
                <a:defRPr/>
              </a:pPr>
              <a:endParaRPr lang="id-ID"/>
            </a:p>
          </p:txBody>
        </p:sp>
        <p:sp>
          <p:nvSpPr>
            <p:cNvPr id="624" name="Freeform 524"/>
            <p:cNvSpPr>
              <a:spLocks/>
            </p:cNvSpPr>
            <p:nvPr/>
          </p:nvSpPr>
          <p:spPr bwMode="auto">
            <a:xfrm>
              <a:off x="8811656" y="8520200"/>
              <a:ext cx="54139" cy="73269"/>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3175" cap="flat">
              <a:noFill/>
              <a:prstDash val="solid"/>
              <a:round/>
              <a:headEnd/>
              <a:tailEnd/>
            </a:ln>
          </p:spPr>
          <p:txBody>
            <a:bodyPr/>
            <a:lstStyle/>
            <a:p>
              <a:pPr defTabSz="1371204">
                <a:defRPr/>
              </a:pPr>
              <a:endParaRPr lang="id-ID"/>
            </a:p>
          </p:txBody>
        </p:sp>
        <p:sp>
          <p:nvSpPr>
            <p:cNvPr id="625" name="Freeform 525"/>
            <p:cNvSpPr>
              <a:spLocks/>
            </p:cNvSpPr>
            <p:nvPr/>
          </p:nvSpPr>
          <p:spPr bwMode="auto">
            <a:xfrm>
              <a:off x="9324397" y="9026702"/>
              <a:ext cx="130574" cy="121050"/>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3175" cap="flat">
              <a:noFill/>
              <a:prstDash val="solid"/>
              <a:round/>
              <a:headEnd/>
              <a:tailEnd/>
            </a:ln>
          </p:spPr>
          <p:txBody>
            <a:bodyPr/>
            <a:lstStyle/>
            <a:p>
              <a:pPr defTabSz="1371204">
                <a:defRPr/>
              </a:pPr>
              <a:endParaRPr lang="id-ID"/>
            </a:p>
          </p:txBody>
        </p:sp>
        <p:sp>
          <p:nvSpPr>
            <p:cNvPr id="626" name="Freeform 526"/>
            <p:cNvSpPr>
              <a:spLocks/>
            </p:cNvSpPr>
            <p:nvPr/>
          </p:nvSpPr>
          <p:spPr bwMode="auto">
            <a:xfrm>
              <a:off x="8560064" y="8163419"/>
              <a:ext cx="92356" cy="38227"/>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3175" cap="flat">
              <a:noFill/>
              <a:prstDash val="solid"/>
              <a:round/>
              <a:headEnd/>
              <a:tailEnd/>
            </a:ln>
          </p:spPr>
          <p:txBody>
            <a:bodyPr/>
            <a:lstStyle/>
            <a:p>
              <a:pPr defTabSz="1371204">
                <a:defRPr/>
              </a:pPr>
              <a:endParaRPr lang="id-ID"/>
            </a:p>
          </p:txBody>
        </p:sp>
        <p:sp>
          <p:nvSpPr>
            <p:cNvPr id="627" name="Freeform 527"/>
            <p:cNvSpPr>
              <a:spLocks/>
            </p:cNvSpPr>
            <p:nvPr/>
          </p:nvSpPr>
          <p:spPr bwMode="auto">
            <a:xfrm>
              <a:off x="8034585" y="8153861"/>
              <a:ext cx="105096" cy="47785"/>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grpFill/>
            <a:ln w="3175" cap="flat">
              <a:noFill/>
              <a:prstDash val="solid"/>
              <a:round/>
              <a:headEnd/>
              <a:tailEnd/>
            </a:ln>
          </p:spPr>
          <p:txBody>
            <a:bodyPr/>
            <a:lstStyle/>
            <a:p>
              <a:pPr defTabSz="1371204">
                <a:defRPr/>
              </a:pPr>
              <a:endParaRPr lang="id-ID"/>
            </a:p>
          </p:txBody>
        </p:sp>
        <p:sp>
          <p:nvSpPr>
            <p:cNvPr id="628" name="Freeform 528"/>
            <p:cNvSpPr>
              <a:spLocks/>
            </p:cNvSpPr>
            <p:nvPr/>
          </p:nvSpPr>
          <p:spPr bwMode="auto">
            <a:xfrm>
              <a:off x="7747963" y="7940431"/>
              <a:ext cx="484077" cy="168835"/>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3175" cap="flat">
              <a:noFill/>
              <a:prstDash val="solid"/>
              <a:round/>
              <a:headEnd/>
              <a:tailEnd/>
            </a:ln>
          </p:spPr>
          <p:txBody>
            <a:bodyPr/>
            <a:lstStyle/>
            <a:p>
              <a:pPr defTabSz="1371204">
                <a:defRPr/>
              </a:pPr>
              <a:endParaRPr lang="id-ID"/>
            </a:p>
          </p:txBody>
        </p:sp>
        <p:sp>
          <p:nvSpPr>
            <p:cNvPr id="629" name="Freeform 529"/>
            <p:cNvSpPr>
              <a:spLocks/>
            </p:cNvSpPr>
            <p:nvPr/>
          </p:nvSpPr>
          <p:spPr bwMode="auto">
            <a:xfrm>
              <a:off x="8034585" y="7838493"/>
              <a:ext cx="38217" cy="35042"/>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3175" cap="flat">
              <a:noFill/>
              <a:prstDash val="solid"/>
              <a:round/>
              <a:headEnd/>
              <a:tailEnd/>
            </a:ln>
          </p:spPr>
          <p:txBody>
            <a:bodyPr/>
            <a:lstStyle/>
            <a:p>
              <a:pPr defTabSz="1371204">
                <a:defRPr/>
              </a:pPr>
              <a:endParaRPr lang="id-ID"/>
            </a:p>
          </p:txBody>
        </p:sp>
        <p:sp>
          <p:nvSpPr>
            <p:cNvPr id="630" name="Freeform 530"/>
            <p:cNvSpPr>
              <a:spLocks/>
            </p:cNvSpPr>
            <p:nvPr/>
          </p:nvSpPr>
          <p:spPr bwMode="auto">
            <a:xfrm>
              <a:off x="8270255" y="8032812"/>
              <a:ext cx="19109" cy="19114"/>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3175" cap="flat">
              <a:noFill/>
              <a:prstDash val="solid"/>
              <a:round/>
              <a:headEnd/>
              <a:tailEnd/>
            </a:ln>
          </p:spPr>
          <p:txBody>
            <a:bodyPr/>
            <a:lstStyle/>
            <a:p>
              <a:pPr defTabSz="1371204">
                <a:defRPr/>
              </a:pPr>
              <a:endParaRPr lang="id-ID"/>
            </a:p>
          </p:txBody>
        </p:sp>
        <p:sp>
          <p:nvSpPr>
            <p:cNvPr id="631" name="Freeform 531"/>
            <p:cNvSpPr>
              <a:spLocks/>
            </p:cNvSpPr>
            <p:nvPr/>
          </p:nvSpPr>
          <p:spPr bwMode="auto">
            <a:xfrm>
              <a:off x="8830764" y="6656657"/>
              <a:ext cx="54139" cy="9556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3175" cap="flat">
              <a:noFill/>
              <a:prstDash val="solid"/>
              <a:round/>
              <a:headEnd/>
              <a:tailEnd/>
            </a:ln>
          </p:spPr>
          <p:txBody>
            <a:bodyPr/>
            <a:lstStyle/>
            <a:p>
              <a:pPr defTabSz="1371204">
                <a:defRPr/>
              </a:pPr>
              <a:endParaRPr lang="id-ID"/>
            </a:p>
          </p:txBody>
        </p:sp>
        <p:sp>
          <p:nvSpPr>
            <p:cNvPr id="632" name="Freeform 532"/>
            <p:cNvSpPr>
              <a:spLocks/>
            </p:cNvSpPr>
            <p:nvPr/>
          </p:nvSpPr>
          <p:spPr bwMode="auto">
            <a:xfrm>
              <a:off x="8856242" y="6704440"/>
              <a:ext cx="66879" cy="38227"/>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3175" cap="flat">
              <a:noFill/>
              <a:prstDash val="solid"/>
              <a:round/>
              <a:headEnd/>
              <a:tailEnd/>
            </a:ln>
          </p:spPr>
          <p:txBody>
            <a:bodyPr/>
            <a:lstStyle/>
            <a:p>
              <a:pPr defTabSz="1371204">
                <a:defRPr/>
              </a:pPr>
              <a:endParaRPr lang="id-ID"/>
            </a:p>
          </p:txBody>
        </p:sp>
        <p:sp>
          <p:nvSpPr>
            <p:cNvPr id="633" name="Freeform 533"/>
            <p:cNvSpPr>
              <a:spLocks/>
            </p:cNvSpPr>
            <p:nvPr/>
          </p:nvSpPr>
          <p:spPr bwMode="auto">
            <a:xfrm>
              <a:off x="8671526" y="6666212"/>
              <a:ext cx="140127" cy="66896"/>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3175" cap="flat">
              <a:noFill/>
              <a:prstDash val="solid"/>
              <a:round/>
              <a:headEnd/>
              <a:tailEnd/>
            </a:ln>
          </p:spPr>
          <p:txBody>
            <a:bodyPr/>
            <a:lstStyle/>
            <a:p>
              <a:pPr defTabSz="1371204">
                <a:defRPr/>
              </a:pPr>
              <a:endParaRPr lang="id-ID"/>
            </a:p>
          </p:txBody>
        </p:sp>
        <p:sp>
          <p:nvSpPr>
            <p:cNvPr id="634" name="Freeform 534"/>
            <p:cNvSpPr>
              <a:spLocks/>
            </p:cNvSpPr>
            <p:nvPr/>
          </p:nvSpPr>
          <p:spPr bwMode="auto">
            <a:xfrm>
              <a:off x="8700193" y="6481449"/>
              <a:ext cx="146495" cy="73269"/>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3175" cap="flat">
              <a:noFill/>
              <a:prstDash val="solid"/>
              <a:round/>
              <a:headEnd/>
              <a:tailEnd/>
            </a:ln>
          </p:spPr>
          <p:txBody>
            <a:bodyPr/>
            <a:lstStyle/>
            <a:p>
              <a:pPr defTabSz="1371204">
                <a:defRPr/>
              </a:pPr>
              <a:endParaRPr lang="id-ID"/>
            </a:p>
          </p:txBody>
        </p:sp>
        <p:sp>
          <p:nvSpPr>
            <p:cNvPr id="635" name="Freeform 535"/>
            <p:cNvSpPr>
              <a:spLocks/>
            </p:cNvSpPr>
            <p:nvPr/>
          </p:nvSpPr>
          <p:spPr bwMode="auto">
            <a:xfrm>
              <a:off x="8932676" y="6385884"/>
              <a:ext cx="299364" cy="289884"/>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3175" cap="flat">
              <a:noFill/>
              <a:prstDash val="solid"/>
              <a:round/>
              <a:headEnd/>
              <a:tailEnd/>
            </a:ln>
          </p:spPr>
          <p:txBody>
            <a:bodyPr/>
            <a:lstStyle/>
            <a:p>
              <a:pPr defTabSz="1371204">
                <a:defRPr/>
              </a:pPr>
              <a:endParaRPr lang="id-ID"/>
            </a:p>
          </p:txBody>
        </p:sp>
        <p:sp>
          <p:nvSpPr>
            <p:cNvPr id="636" name="Freeform 536"/>
            <p:cNvSpPr>
              <a:spLocks/>
            </p:cNvSpPr>
            <p:nvPr/>
          </p:nvSpPr>
          <p:spPr bwMode="auto">
            <a:xfrm>
              <a:off x="9174715" y="6592943"/>
              <a:ext cx="76432" cy="9238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3175" cap="flat">
              <a:noFill/>
              <a:prstDash val="solid"/>
              <a:round/>
              <a:headEnd/>
              <a:tailEnd/>
            </a:ln>
          </p:spPr>
          <p:txBody>
            <a:bodyPr/>
            <a:lstStyle/>
            <a:p>
              <a:pPr defTabSz="1371204">
                <a:defRPr/>
              </a:pPr>
              <a:endParaRPr lang="id-ID"/>
            </a:p>
          </p:txBody>
        </p:sp>
        <p:sp>
          <p:nvSpPr>
            <p:cNvPr id="637" name="Freeform 537"/>
            <p:cNvSpPr>
              <a:spLocks/>
            </p:cNvSpPr>
            <p:nvPr/>
          </p:nvSpPr>
          <p:spPr bwMode="auto">
            <a:xfrm>
              <a:off x="8652423" y="5694619"/>
              <a:ext cx="28662" cy="54153"/>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3175" cap="flat">
              <a:noFill/>
              <a:prstDash val="solid"/>
              <a:round/>
              <a:headEnd/>
              <a:tailEnd/>
            </a:ln>
          </p:spPr>
          <p:txBody>
            <a:bodyPr/>
            <a:lstStyle/>
            <a:p>
              <a:pPr defTabSz="1371204">
                <a:defRPr/>
              </a:pPr>
              <a:endParaRPr lang="id-ID"/>
            </a:p>
          </p:txBody>
        </p:sp>
        <p:sp>
          <p:nvSpPr>
            <p:cNvPr id="638" name="Freeform 538"/>
            <p:cNvSpPr>
              <a:spLocks/>
            </p:cNvSpPr>
            <p:nvPr/>
          </p:nvSpPr>
          <p:spPr bwMode="auto">
            <a:xfrm>
              <a:off x="8512296" y="5787002"/>
              <a:ext cx="28662" cy="28669"/>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3175" cap="flat">
              <a:noFill/>
              <a:prstDash val="solid"/>
              <a:round/>
              <a:headEnd/>
              <a:tailEnd/>
            </a:ln>
          </p:spPr>
          <p:txBody>
            <a:bodyPr/>
            <a:lstStyle/>
            <a:p>
              <a:pPr defTabSz="1371204">
                <a:defRPr/>
              </a:pPr>
              <a:endParaRPr lang="id-ID"/>
            </a:p>
          </p:txBody>
        </p:sp>
        <p:sp>
          <p:nvSpPr>
            <p:cNvPr id="639" name="Freeform 539"/>
            <p:cNvSpPr>
              <a:spLocks/>
            </p:cNvSpPr>
            <p:nvPr/>
          </p:nvSpPr>
          <p:spPr bwMode="auto">
            <a:xfrm>
              <a:off x="7868981" y="6283948"/>
              <a:ext cx="63695" cy="3822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3175" cap="flat">
              <a:noFill/>
              <a:prstDash val="solid"/>
              <a:round/>
              <a:headEnd/>
              <a:tailEnd/>
            </a:ln>
          </p:spPr>
          <p:txBody>
            <a:bodyPr/>
            <a:lstStyle/>
            <a:p>
              <a:pPr defTabSz="1371204">
                <a:defRPr/>
              </a:pPr>
              <a:endParaRPr lang="id-ID"/>
            </a:p>
          </p:txBody>
        </p:sp>
        <p:sp>
          <p:nvSpPr>
            <p:cNvPr id="640" name="Freeform 540"/>
            <p:cNvSpPr>
              <a:spLocks/>
            </p:cNvSpPr>
            <p:nvPr/>
          </p:nvSpPr>
          <p:spPr bwMode="auto">
            <a:xfrm>
              <a:off x="7970890" y="6057775"/>
              <a:ext cx="57323" cy="57338"/>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3175" cap="flat">
              <a:noFill/>
              <a:prstDash val="solid"/>
              <a:round/>
              <a:headEnd/>
              <a:tailEnd/>
            </a:ln>
          </p:spPr>
          <p:txBody>
            <a:bodyPr/>
            <a:lstStyle/>
            <a:p>
              <a:pPr defTabSz="1371204">
                <a:defRPr/>
              </a:pPr>
              <a:endParaRPr lang="id-ID"/>
            </a:p>
          </p:txBody>
        </p:sp>
        <p:sp>
          <p:nvSpPr>
            <p:cNvPr id="641" name="Freeform 541"/>
            <p:cNvSpPr>
              <a:spLocks/>
            </p:cNvSpPr>
            <p:nvPr/>
          </p:nvSpPr>
          <p:spPr bwMode="auto">
            <a:xfrm>
              <a:off x="7942229" y="5656392"/>
              <a:ext cx="57323" cy="66896"/>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3175" cap="flat">
              <a:noFill/>
              <a:prstDash val="solid"/>
              <a:round/>
              <a:headEnd/>
              <a:tailEnd/>
            </a:ln>
          </p:spPr>
          <p:txBody>
            <a:bodyPr/>
            <a:lstStyle/>
            <a:p>
              <a:pPr defTabSz="1371204">
                <a:defRPr/>
              </a:pPr>
              <a:endParaRPr lang="id-ID"/>
            </a:p>
          </p:txBody>
        </p:sp>
        <p:sp>
          <p:nvSpPr>
            <p:cNvPr id="642" name="Freeform 542"/>
            <p:cNvSpPr>
              <a:spLocks/>
            </p:cNvSpPr>
            <p:nvPr/>
          </p:nvSpPr>
          <p:spPr bwMode="auto">
            <a:xfrm>
              <a:off x="7782993" y="5618167"/>
              <a:ext cx="111465" cy="57338"/>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3175" cap="flat">
              <a:noFill/>
              <a:prstDash val="solid"/>
              <a:round/>
              <a:headEnd/>
              <a:tailEnd/>
            </a:ln>
          </p:spPr>
          <p:txBody>
            <a:bodyPr/>
            <a:lstStyle/>
            <a:p>
              <a:pPr defTabSz="1371204">
                <a:defRPr/>
              </a:pPr>
              <a:endParaRPr lang="id-ID"/>
            </a:p>
          </p:txBody>
        </p:sp>
        <p:sp>
          <p:nvSpPr>
            <p:cNvPr id="643" name="Freeform 543"/>
            <p:cNvSpPr>
              <a:spLocks/>
            </p:cNvSpPr>
            <p:nvPr/>
          </p:nvSpPr>
          <p:spPr bwMode="auto">
            <a:xfrm>
              <a:off x="8018661" y="5583125"/>
              <a:ext cx="63695" cy="25484"/>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3175" cap="flat">
              <a:noFill/>
              <a:prstDash val="solid"/>
              <a:round/>
              <a:headEnd/>
              <a:tailEnd/>
            </a:ln>
          </p:spPr>
          <p:txBody>
            <a:bodyPr/>
            <a:lstStyle/>
            <a:p>
              <a:pPr defTabSz="1371204">
                <a:defRPr/>
              </a:pPr>
              <a:endParaRPr lang="id-ID"/>
            </a:p>
          </p:txBody>
        </p:sp>
        <p:sp>
          <p:nvSpPr>
            <p:cNvPr id="644" name="Freeform 544"/>
            <p:cNvSpPr>
              <a:spLocks/>
            </p:cNvSpPr>
            <p:nvPr/>
          </p:nvSpPr>
          <p:spPr bwMode="auto">
            <a:xfrm>
              <a:off x="7623756" y="5395179"/>
              <a:ext cx="318473" cy="222990"/>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3175" cap="flat">
              <a:noFill/>
              <a:prstDash val="solid"/>
              <a:round/>
              <a:headEnd/>
              <a:tailEnd/>
            </a:ln>
          </p:spPr>
          <p:txBody>
            <a:bodyPr/>
            <a:lstStyle/>
            <a:p>
              <a:pPr defTabSz="1371204">
                <a:defRPr/>
              </a:pPr>
              <a:endParaRPr lang="id-ID"/>
            </a:p>
          </p:txBody>
        </p:sp>
        <p:sp>
          <p:nvSpPr>
            <p:cNvPr id="645" name="Freeform 545"/>
            <p:cNvSpPr>
              <a:spLocks/>
            </p:cNvSpPr>
            <p:nvPr/>
          </p:nvSpPr>
          <p:spPr bwMode="auto">
            <a:xfrm>
              <a:off x="7747963" y="5376063"/>
              <a:ext cx="63695" cy="47785"/>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3175" cap="flat">
              <a:noFill/>
              <a:prstDash val="solid"/>
              <a:round/>
              <a:headEnd/>
              <a:tailEnd/>
            </a:ln>
          </p:spPr>
          <p:txBody>
            <a:bodyPr/>
            <a:lstStyle/>
            <a:p>
              <a:pPr defTabSz="1371204">
                <a:defRPr/>
              </a:pPr>
              <a:endParaRPr lang="id-ID"/>
            </a:p>
          </p:txBody>
        </p:sp>
        <p:sp>
          <p:nvSpPr>
            <p:cNvPr id="646" name="Freeform 546"/>
            <p:cNvSpPr>
              <a:spLocks/>
            </p:cNvSpPr>
            <p:nvPr/>
          </p:nvSpPr>
          <p:spPr bwMode="auto">
            <a:xfrm>
              <a:off x="7728852" y="5385621"/>
              <a:ext cx="35033" cy="47785"/>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3175" cap="flat">
              <a:noFill/>
              <a:prstDash val="solid"/>
              <a:round/>
              <a:headEnd/>
              <a:tailEnd/>
            </a:ln>
          </p:spPr>
          <p:txBody>
            <a:bodyPr/>
            <a:lstStyle/>
            <a:p>
              <a:pPr defTabSz="1371204">
                <a:defRPr/>
              </a:pPr>
              <a:endParaRPr lang="id-ID"/>
            </a:p>
          </p:txBody>
        </p:sp>
        <p:sp>
          <p:nvSpPr>
            <p:cNvPr id="647" name="Freeform 547"/>
            <p:cNvSpPr>
              <a:spLocks/>
            </p:cNvSpPr>
            <p:nvPr/>
          </p:nvSpPr>
          <p:spPr bwMode="auto">
            <a:xfrm>
              <a:off x="7642864" y="5207233"/>
              <a:ext cx="28662" cy="57338"/>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3175" cap="flat">
              <a:noFill/>
              <a:prstDash val="solid"/>
              <a:round/>
              <a:headEnd/>
              <a:tailEnd/>
            </a:ln>
          </p:spPr>
          <p:txBody>
            <a:bodyPr/>
            <a:lstStyle/>
            <a:p>
              <a:pPr defTabSz="1371204">
                <a:defRPr/>
              </a:pPr>
              <a:endParaRPr lang="id-ID"/>
            </a:p>
          </p:txBody>
        </p:sp>
        <p:sp>
          <p:nvSpPr>
            <p:cNvPr id="648" name="Freeform 548"/>
            <p:cNvSpPr>
              <a:spLocks/>
            </p:cNvSpPr>
            <p:nvPr/>
          </p:nvSpPr>
          <p:spPr bwMode="auto">
            <a:xfrm>
              <a:off x="7502737" y="4719845"/>
              <a:ext cx="1343951" cy="984332"/>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3175" cap="flat">
              <a:noFill/>
              <a:prstDash val="solid"/>
              <a:round/>
              <a:headEnd/>
              <a:tailEnd/>
            </a:ln>
          </p:spPr>
          <p:txBody>
            <a:bodyPr/>
            <a:lstStyle/>
            <a:p>
              <a:pPr defTabSz="1371204">
                <a:defRPr/>
              </a:pPr>
              <a:endParaRPr lang="id-ID"/>
            </a:p>
          </p:txBody>
        </p:sp>
        <p:sp>
          <p:nvSpPr>
            <p:cNvPr id="649" name="Freeform 549"/>
            <p:cNvSpPr>
              <a:spLocks/>
            </p:cNvSpPr>
            <p:nvPr/>
          </p:nvSpPr>
          <p:spPr bwMode="auto">
            <a:xfrm>
              <a:off x="8372164" y="5637283"/>
              <a:ext cx="57323" cy="19114"/>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3175" cap="flat">
              <a:noFill/>
              <a:prstDash val="solid"/>
              <a:round/>
              <a:headEnd/>
              <a:tailEnd/>
            </a:ln>
          </p:spPr>
          <p:txBody>
            <a:bodyPr/>
            <a:lstStyle/>
            <a:p>
              <a:pPr defTabSz="1371204">
                <a:defRPr/>
              </a:pPr>
              <a:endParaRPr lang="id-ID"/>
            </a:p>
          </p:txBody>
        </p:sp>
        <p:sp>
          <p:nvSpPr>
            <p:cNvPr id="650" name="Freeform 550"/>
            <p:cNvSpPr>
              <a:spLocks/>
            </p:cNvSpPr>
            <p:nvPr/>
          </p:nvSpPr>
          <p:spPr bwMode="auto">
            <a:xfrm>
              <a:off x="8203376" y="5226347"/>
              <a:ext cx="76432" cy="19114"/>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3175" cap="flat">
              <a:noFill/>
              <a:prstDash val="solid"/>
              <a:round/>
              <a:headEnd/>
              <a:tailEnd/>
            </a:ln>
          </p:spPr>
          <p:txBody>
            <a:bodyPr/>
            <a:lstStyle/>
            <a:p>
              <a:pPr defTabSz="1371204">
                <a:defRPr/>
              </a:pPr>
              <a:endParaRPr lang="id-ID"/>
            </a:p>
          </p:txBody>
        </p:sp>
        <p:sp>
          <p:nvSpPr>
            <p:cNvPr id="651" name="Freeform 551"/>
            <p:cNvSpPr>
              <a:spLocks/>
            </p:cNvSpPr>
            <p:nvPr/>
          </p:nvSpPr>
          <p:spPr bwMode="auto">
            <a:xfrm>
              <a:off x="8091911" y="5207233"/>
              <a:ext cx="111465" cy="923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3175" cap="flat">
              <a:noFill/>
              <a:prstDash val="solid"/>
              <a:round/>
              <a:headEnd/>
              <a:tailEnd/>
            </a:ln>
          </p:spPr>
          <p:txBody>
            <a:bodyPr/>
            <a:lstStyle/>
            <a:p>
              <a:pPr defTabSz="1371204">
                <a:defRPr/>
              </a:pPr>
              <a:endParaRPr lang="id-ID"/>
            </a:p>
          </p:txBody>
        </p:sp>
        <p:sp>
          <p:nvSpPr>
            <p:cNvPr id="652" name="Freeform 552"/>
            <p:cNvSpPr>
              <a:spLocks/>
            </p:cNvSpPr>
            <p:nvPr/>
          </p:nvSpPr>
          <p:spPr bwMode="auto">
            <a:xfrm>
              <a:off x="7989999" y="5124408"/>
              <a:ext cx="63695" cy="35042"/>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3175" cap="flat">
              <a:noFill/>
              <a:prstDash val="solid"/>
              <a:round/>
              <a:headEnd/>
              <a:tailEnd/>
            </a:ln>
          </p:spPr>
          <p:txBody>
            <a:bodyPr/>
            <a:lstStyle/>
            <a:p>
              <a:pPr defTabSz="1371204">
                <a:defRPr/>
              </a:pPr>
              <a:endParaRPr lang="id-ID"/>
            </a:p>
          </p:txBody>
        </p:sp>
        <p:sp>
          <p:nvSpPr>
            <p:cNvPr id="653" name="Freeform 553"/>
            <p:cNvSpPr>
              <a:spLocks/>
            </p:cNvSpPr>
            <p:nvPr/>
          </p:nvSpPr>
          <p:spPr bwMode="auto">
            <a:xfrm>
              <a:off x="8082358" y="5114850"/>
              <a:ext cx="57323" cy="28669"/>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3175" cap="flat">
              <a:noFill/>
              <a:prstDash val="solid"/>
              <a:round/>
              <a:headEnd/>
              <a:tailEnd/>
            </a:ln>
          </p:spPr>
          <p:txBody>
            <a:bodyPr/>
            <a:lstStyle/>
            <a:p>
              <a:pPr defTabSz="1371204">
                <a:defRPr/>
              </a:pPr>
              <a:endParaRPr lang="id-ID"/>
            </a:p>
          </p:txBody>
        </p:sp>
        <p:sp>
          <p:nvSpPr>
            <p:cNvPr id="654" name="Freeform 554"/>
            <p:cNvSpPr>
              <a:spLocks/>
            </p:cNvSpPr>
            <p:nvPr/>
          </p:nvSpPr>
          <p:spPr bwMode="auto">
            <a:xfrm>
              <a:off x="8028216" y="5095739"/>
              <a:ext cx="44586" cy="19114"/>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3175" cap="flat">
              <a:noFill/>
              <a:prstDash val="solid"/>
              <a:round/>
              <a:headEnd/>
              <a:tailEnd/>
            </a:ln>
          </p:spPr>
          <p:txBody>
            <a:bodyPr/>
            <a:lstStyle/>
            <a:p>
              <a:pPr defTabSz="1371204">
                <a:defRPr/>
              </a:pPr>
              <a:endParaRPr lang="id-ID"/>
            </a:p>
          </p:txBody>
        </p:sp>
        <p:sp>
          <p:nvSpPr>
            <p:cNvPr id="655" name="Freeform 555"/>
            <p:cNvSpPr>
              <a:spLocks/>
            </p:cNvSpPr>
            <p:nvPr/>
          </p:nvSpPr>
          <p:spPr bwMode="auto">
            <a:xfrm>
              <a:off x="7913567" y="4738956"/>
              <a:ext cx="245223" cy="105124"/>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3175" cap="flat">
              <a:noFill/>
              <a:prstDash val="solid"/>
              <a:round/>
              <a:headEnd/>
              <a:tailEnd/>
            </a:ln>
          </p:spPr>
          <p:txBody>
            <a:bodyPr/>
            <a:lstStyle/>
            <a:p>
              <a:pPr defTabSz="1371204">
                <a:defRPr/>
              </a:pPr>
              <a:endParaRPr lang="id-ID"/>
            </a:p>
          </p:txBody>
        </p:sp>
        <p:sp>
          <p:nvSpPr>
            <p:cNvPr id="656" name="Freeform 556"/>
            <p:cNvSpPr>
              <a:spLocks/>
            </p:cNvSpPr>
            <p:nvPr/>
          </p:nvSpPr>
          <p:spPr bwMode="auto">
            <a:xfrm>
              <a:off x="5709742" y="6433669"/>
              <a:ext cx="270700" cy="178393"/>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3175" cap="flat">
              <a:noFill/>
              <a:prstDash val="solid"/>
              <a:round/>
              <a:headEnd/>
              <a:tailEnd/>
            </a:ln>
          </p:spPr>
          <p:txBody>
            <a:bodyPr/>
            <a:lstStyle/>
            <a:p>
              <a:pPr defTabSz="1371204">
                <a:defRPr/>
              </a:pPr>
              <a:endParaRPr lang="id-ID"/>
            </a:p>
          </p:txBody>
        </p:sp>
        <p:sp>
          <p:nvSpPr>
            <p:cNvPr id="657" name="Freeform 557"/>
            <p:cNvSpPr>
              <a:spLocks/>
            </p:cNvSpPr>
            <p:nvPr/>
          </p:nvSpPr>
          <p:spPr bwMode="auto">
            <a:xfrm>
              <a:off x="5496368" y="6226607"/>
              <a:ext cx="121018" cy="130608"/>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3175" cap="flat">
              <a:noFill/>
              <a:prstDash val="solid"/>
              <a:round/>
              <a:headEnd/>
              <a:tailEnd/>
            </a:ln>
          </p:spPr>
          <p:txBody>
            <a:bodyPr/>
            <a:lstStyle/>
            <a:p>
              <a:pPr defTabSz="1371204">
                <a:defRPr/>
              </a:pPr>
              <a:endParaRPr lang="id-ID"/>
            </a:p>
          </p:txBody>
        </p:sp>
        <p:sp>
          <p:nvSpPr>
            <p:cNvPr id="658" name="Freeform 558"/>
            <p:cNvSpPr>
              <a:spLocks/>
            </p:cNvSpPr>
            <p:nvPr/>
          </p:nvSpPr>
          <p:spPr bwMode="auto">
            <a:xfrm>
              <a:off x="5505923" y="6076886"/>
              <a:ext cx="38217" cy="38227"/>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3175" cap="flat">
              <a:noFill/>
              <a:prstDash val="solid"/>
              <a:round/>
              <a:headEnd/>
              <a:tailEnd/>
            </a:ln>
          </p:spPr>
          <p:txBody>
            <a:bodyPr/>
            <a:lstStyle/>
            <a:p>
              <a:pPr defTabSz="1371204">
                <a:defRPr/>
              </a:pPr>
              <a:endParaRPr lang="id-ID"/>
            </a:p>
          </p:txBody>
        </p:sp>
        <p:sp>
          <p:nvSpPr>
            <p:cNvPr id="659" name="Freeform 559"/>
            <p:cNvSpPr>
              <a:spLocks/>
            </p:cNvSpPr>
            <p:nvPr/>
          </p:nvSpPr>
          <p:spPr bwMode="auto">
            <a:xfrm>
              <a:off x="5458150" y="6032291"/>
              <a:ext cx="57323" cy="54153"/>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3175" cap="flat">
              <a:noFill/>
              <a:prstDash val="solid"/>
              <a:round/>
              <a:headEnd/>
              <a:tailEnd/>
            </a:ln>
          </p:spPr>
          <p:txBody>
            <a:bodyPr/>
            <a:lstStyle/>
            <a:p>
              <a:pPr defTabSz="1371204">
                <a:defRPr/>
              </a:pPr>
              <a:endParaRPr lang="id-ID"/>
            </a:p>
          </p:txBody>
        </p:sp>
        <p:sp>
          <p:nvSpPr>
            <p:cNvPr id="660" name="Freeform 560"/>
            <p:cNvSpPr>
              <a:spLocks/>
            </p:cNvSpPr>
            <p:nvPr/>
          </p:nvSpPr>
          <p:spPr bwMode="auto">
            <a:xfrm>
              <a:off x="5432673" y="6048217"/>
              <a:ext cx="35033" cy="57338"/>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3175" cap="flat">
              <a:noFill/>
              <a:prstDash val="solid"/>
              <a:round/>
              <a:headEnd/>
              <a:tailEnd/>
            </a:ln>
          </p:spPr>
          <p:txBody>
            <a:bodyPr/>
            <a:lstStyle/>
            <a:p>
              <a:pPr defTabSz="1371204">
                <a:defRPr/>
              </a:pPr>
              <a:endParaRPr lang="id-ID"/>
            </a:p>
          </p:txBody>
        </p:sp>
        <p:sp>
          <p:nvSpPr>
            <p:cNvPr id="661" name="Freeform 561"/>
            <p:cNvSpPr>
              <a:spLocks/>
            </p:cNvSpPr>
            <p:nvPr/>
          </p:nvSpPr>
          <p:spPr bwMode="auto">
            <a:xfrm>
              <a:off x="5375347" y="5994061"/>
              <a:ext cx="47770" cy="101936"/>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3175" cap="flat">
              <a:noFill/>
              <a:prstDash val="solid"/>
              <a:round/>
              <a:headEnd/>
              <a:tailEnd/>
            </a:ln>
          </p:spPr>
          <p:txBody>
            <a:bodyPr/>
            <a:lstStyle/>
            <a:p>
              <a:pPr defTabSz="1371204">
                <a:defRPr/>
              </a:pPr>
              <a:endParaRPr lang="id-ID"/>
            </a:p>
          </p:txBody>
        </p:sp>
        <p:sp>
          <p:nvSpPr>
            <p:cNvPr id="662" name="Freeform 562"/>
            <p:cNvSpPr>
              <a:spLocks/>
            </p:cNvSpPr>
            <p:nvPr/>
          </p:nvSpPr>
          <p:spPr bwMode="auto">
            <a:xfrm>
              <a:off x="5337130" y="5955834"/>
              <a:ext cx="66879" cy="66896"/>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3175" cap="flat">
              <a:noFill/>
              <a:prstDash val="solid"/>
              <a:round/>
              <a:headEnd/>
              <a:tailEnd/>
            </a:ln>
          </p:spPr>
          <p:txBody>
            <a:bodyPr/>
            <a:lstStyle/>
            <a:p>
              <a:pPr defTabSz="1371204">
                <a:defRPr/>
              </a:pPr>
              <a:endParaRPr lang="id-ID"/>
            </a:p>
          </p:txBody>
        </p:sp>
        <p:sp>
          <p:nvSpPr>
            <p:cNvPr id="663" name="Freeform 563"/>
            <p:cNvSpPr>
              <a:spLocks/>
            </p:cNvSpPr>
            <p:nvPr/>
          </p:nvSpPr>
          <p:spPr bwMode="auto">
            <a:xfrm>
              <a:off x="5404009" y="5955834"/>
              <a:ext cx="63695" cy="8601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3175" cap="flat">
              <a:noFill/>
              <a:prstDash val="solid"/>
              <a:round/>
              <a:headEnd/>
              <a:tailEnd/>
            </a:ln>
          </p:spPr>
          <p:txBody>
            <a:bodyPr/>
            <a:lstStyle/>
            <a:p>
              <a:pPr defTabSz="1371204">
                <a:defRPr/>
              </a:pPr>
              <a:endParaRPr lang="id-ID"/>
            </a:p>
          </p:txBody>
        </p:sp>
        <p:sp>
          <p:nvSpPr>
            <p:cNvPr id="664" name="Freeform 564"/>
            <p:cNvSpPr>
              <a:spLocks/>
            </p:cNvSpPr>
            <p:nvPr/>
          </p:nvSpPr>
          <p:spPr bwMode="auto">
            <a:xfrm>
              <a:off x="5384900" y="5974948"/>
              <a:ext cx="28662" cy="9556"/>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3175" cap="flat">
              <a:noFill/>
              <a:prstDash val="solid"/>
              <a:round/>
              <a:headEnd/>
              <a:tailEnd/>
            </a:ln>
          </p:spPr>
          <p:txBody>
            <a:bodyPr/>
            <a:lstStyle/>
            <a:p>
              <a:pPr defTabSz="1371204">
                <a:defRPr/>
              </a:pPr>
              <a:endParaRPr lang="id-ID"/>
            </a:p>
          </p:txBody>
        </p:sp>
        <p:sp>
          <p:nvSpPr>
            <p:cNvPr id="665" name="Freeform 565"/>
            <p:cNvSpPr>
              <a:spLocks/>
            </p:cNvSpPr>
            <p:nvPr/>
          </p:nvSpPr>
          <p:spPr bwMode="auto">
            <a:xfrm>
              <a:off x="4486812" y="5984506"/>
              <a:ext cx="124202" cy="63711"/>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3175" cap="flat">
              <a:noFill/>
              <a:prstDash val="solid"/>
              <a:round/>
              <a:headEnd/>
              <a:tailEnd/>
            </a:ln>
          </p:spPr>
          <p:txBody>
            <a:bodyPr/>
            <a:lstStyle/>
            <a:p>
              <a:pPr defTabSz="1371204">
                <a:defRPr/>
              </a:pPr>
              <a:endParaRPr lang="id-ID"/>
            </a:p>
          </p:txBody>
        </p:sp>
        <p:sp>
          <p:nvSpPr>
            <p:cNvPr id="666" name="Freeform 566"/>
            <p:cNvSpPr>
              <a:spLocks/>
            </p:cNvSpPr>
            <p:nvPr/>
          </p:nvSpPr>
          <p:spPr bwMode="auto">
            <a:xfrm>
              <a:off x="4534582" y="5927165"/>
              <a:ext cx="76432" cy="66896"/>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3175" cap="flat">
              <a:noFill/>
              <a:prstDash val="solid"/>
              <a:round/>
              <a:headEnd/>
              <a:tailEnd/>
            </a:ln>
          </p:spPr>
          <p:txBody>
            <a:bodyPr/>
            <a:lstStyle/>
            <a:p>
              <a:pPr defTabSz="1371204">
                <a:defRPr/>
              </a:pPr>
              <a:endParaRPr lang="id-ID"/>
            </a:p>
          </p:txBody>
        </p:sp>
        <p:sp>
          <p:nvSpPr>
            <p:cNvPr id="667" name="Freeform 567"/>
            <p:cNvSpPr>
              <a:spLocks/>
            </p:cNvSpPr>
            <p:nvPr/>
          </p:nvSpPr>
          <p:spPr bwMode="auto">
            <a:xfrm>
              <a:off x="4002734" y="6182007"/>
              <a:ext cx="92356" cy="35042"/>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3175" cap="flat">
              <a:noFill/>
              <a:prstDash val="solid"/>
              <a:round/>
              <a:headEnd/>
              <a:tailEnd/>
            </a:ln>
          </p:spPr>
          <p:txBody>
            <a:bodyPr/>
            <a:lstStyle/>
            <a:p>
              <a:pPr defTabSz="1371204">
                <a:defRPr/>
              </a:pPr>
              <a:endParaRPr lang="id-ID"/>
            </a:p>
          </p:txBody>
        </p:sp>
        <p:sp>
          <p:nvSpPr>
            <p:cNvPr id="668" name="Freeform 568"/>
            <p:cNvSpPr>
              <a:spLocks/>
            </p:cNvSpPr>
            <p:nvPr/>
          </p:nvSpPr>
          <p:spPr bwMode="auto">
            <a:xfrm>
              <a:off x="3891269" y="6236163"/>
              <a:ext cx="54139" cy="47785"/>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3175" cap="flat">
              <a:noFill/>
              <a:prstDash val="solid"/>
              <a:round/>
              <a:headEnd/>
              <a:tailEnd/>
            </a:ln>
          </p:spPr>
          <p:txBody>
            <a:bodyPr/>
            <a:lstStyle/>
            <a:p>
              <a:pPr defTabSz="1371204">
                <a:defRPr/>
              </a:pPr>
              <a:endParaRPr lang="id-ID"/>
            </a:p>
          </p:txBody>
        </p:sp>
        <p:sp>
          <p:nvSpPr>
            <p:cNvPr id="669" name="Freeform 569"/>
            <p:cNvSpPr>
              <a:spLocks/>
            </p:cNvSpPr>
            <p:nvPr/>
          </p:nvSpPr>
          <p:spPr bwMode="auto">
            <a:xfrm>
              <a:off x="7066431" y="5076623"/>
              <a:ext cx="194268" cy="121050"/>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3175" cap="flat">
              <a:noFill/>
              <a:prstDash val="solid"/>
              <a:round/>
              <a:headEnd/>
              <a:tailEnd/>
            </a:ln>
          </p:spPr>
          <p:txBody>
            <a:bodyPr/>
            <a:lstStyle/>
            <a:p>
              <a:pPr defTabSz="1371204">
                <a:defRPr/>
              </a:pPr>
              <a:endParaRPr lang="id-ID"/>
            </a:p>
          </p:txBody>
        </p:sp>
        <p:sp>
          <p:nvSpPr>
            <p:cNvPr id="670" name="Freeform 570"/>
            <p:cNvSpPr>
              <a:spLocks/>
            </p:cNvSpPr>
            <p:nvPr/>
          </p:nvSpPr>
          <p:spPr bwMode="auto">
            <a:xfrm>
              <a:off x="6999554" y="5133964"/>
              <a:ext cx="47770" cy="35042"/>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3175" cap="flat">
              <a:noFill/>
              <a:prstDash val="solid"/>
              <a:round/>
              <a:headEnd/>
              <a:tailEnd/>
            </a:ln>
          </p:spPr>
          <p:txBody>
            <a:bodyPr/>
            <a:lstStyle/>
            <a:p>
              <a:pPr defTabSz="1371204">
                <a:defRPr/>
              </a:pPr>
              <a:endParaRPr lang="id-ID"/>
            </a:p>
          </p:txBody>
        </p:sp>
        <p:sp>
          <p:nvSpPr>
            <p:cNvPr id="671" name="Freeform 571"/>
            <p:cNvSpPr>
              <a:spLocks/>
            </p:cNvSpPr>
            <p:nvPr/>
          </p:nvSpPr>
          <p:spPr bwMode="auto">
            <a:xfrm>
              <a:off x="6942228" y="5169003"/>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3175" cap="flat">
              <a:noFill/>
              <a:prstDash val="solid"/>
              <a:round/>
              <a:headEnd/>
              <a:tailEnd/>
            </a:ln>
          </p:spPr>
          <p:txBody>
            <a:bodyPr/>
            <a:lstStyle/>
            <a:p>
              <a:pPr defTabSz="1371204">
                <a:defRPr/>
              </a:pPr>
              <a:endParaRPr lang="id-ID"/>
            </a:p>
          </p:txBody>
        </p:sp>
        <p:sp>
          <p:nvSpPr>
            <p:cNvPr id="672" name="Freeform 572"/>
            <p:cNvSpPr>
              <a:spLocks/>
            </p:cNvSpPr>
            <p:nvPr/>
          </p:nvSpPr>
          <p:spPr bwMode="auto">
            <a:xfrm>
              <a:off x="6139678" y="4777183"/>
              <a:ext cx="859874" cy="42049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3175" cap="flat">
              <a:noFill/>
              <a:prstDash val="solid"/>
              <a:round/>
              <a:headEnd/>
              <a:tailEnd/>
            </a:ln>
          </p:spPr>
          <p:txBody>
            <a:bodyPr/>
            <a:lstStyle/>
            <a:p>
              <a:pPr defTabSz="1371204">
                <a:defRPr/>
              </a:pPr>
              <a:endParaRPr lang="id-ID"/>
            </a:p>
          </p:txBody>
        </p:sp>
        <p:sp>
          <p:nvSpPr>
            <p:cNvPr id="673" name="Freeform 573"/>
            <p:cNvSpPr>
              <a:spLocks/>
            </p:cNvSpPr>
            <p:nvPr/>
          </p:nvSpPr>
          <p:spPr bwMode="auto">
            <a:xfrm>
              <a:off x="6709745" y="4738956"/>
              <a:ext cx="130574" cy="8601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3175" cap="flat">
              <a:noFill/>
              <a:prstDash val="solid"/>
              <a:round/>
              <a:headEnd/>
              <a:tailEnd/>
            </a:ln>
          </p:spPr>
          <p:txBody>
            <a:bodyPr/>
            <a:lstStyle/>
            <a:p>
              <a:pPr defTabSz="1371204">
                <a:defRPr/>
              </a:pPr>
              <a:endParaRPr lang="id-ID"/>
            </a:p>
          </p:txBody>
        </p:sp>
        <p:sp>
          <p:nvSpPr>
            <p:cNvPr id="674" name="Freeform 574"/>
            <p:cNvSpPr>
              <a:spLocks/>
            </p:cNvSpPr>
            <p:nvPr/>
          </p:nvSpPr>
          <p:spPr bwMode="auto">
            <a:xfrm>
              <a:off x="6916751" y="4700729"/>
              <a:ext cx="296178" cy="273958"/>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3175" cap="flat">
              <a:noFill/>
              <a:prstDash val="solid"/>
              <a:round/>
              <a:headEnd/>
              <a:tailEnd/>
            </a:ln>
          </p:spPr>
          <p:txBody>
            <a:bodyPr/>
            <a:lstStyle/>
            <a:p>
              <a:pPr defTabSz="1371204">
                <a:defRPr/>
              </a:pPr>
              <a:endParaRPr lang="id-ID"/>
            </a:p>
          </p:txBody>
        </p:sp>
        <p:sp>
          <p:nvSpPr>
            <p:cNvPr id="675" name="Freeform 575"/>
            <p:cNvSpPr>
              <a:spLocks/>
            </p:cNvSpPr>
            <p:nvPr/>
          </p:nvSpPr>
          <p:spPr bwMode="auto">
            <a:xfrm>
              <a:off x="7232037" y="4700729"/>
              <a:ext cx="261145" cy="207060"/>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3175" cap="flat">
              <a:noFill/>
              <a:prstDash val="solid"/>
              <a:round/>
              <a:headEnd/>
              <a:tailEnd/>
            </a:ln>
          </p:spPr>
          <p:txBody>
            <a:bodyPr/>
            <a:lstStyle/>
            <a:p>
              <a:pPr defTabSz="1371204">
                <a:defRPr/>
              </a:pPr>
              <a:endParaRPr lang="id-ID"/>
            </a:p>
          </p:txBody>
        </p:sp>
        <p:sp>
          <p:nvSpPr>
            <p:cNvPr id="676" name="Freeform 576"/>
            <p:cNvSpPr>
              <a:spLocks/>
            </p:cNvSpPr>
            <p:nvPr/>
          </p:nvSpPr>
          <p:spPr bwMode="auto">
            <a:xfrm>
              <a:off x="5833947" y="4675245"/>
              <a:ext cx="503186" cy="308998"/>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3175" cap="flat">
              <a:noFill/>
              <a:prstDash val="solid"/>
              <a:round/>
              <a:headEnd/>
              <a:tailEnd/>
            </a:ln>
          </p:spPr>
          <p:txBody>
            <a:bodyPr/>
            <a:lstStyle/>
            <a:p>
              <a:pPr defTabSz="1371204">
                <a:defRPr/>
              </a:pPr>
              <a:endParaRPr lang="id-ID"/>
            </a:p>
          </p:txBody>
        </p:sp>
        <p:sp>
          <p:nvSpPr>
            <p:cNvPr id="677" name="Freeform 577"/>
            <p:cNvSpPr>
              <a:spLocks/>
            </p:cNvSpPr>
            <p:nvPr/>
          </p:nvSpPr>
          <p:spPr bwMode="auto">
            <a:xfrm>
              <a:off x="6811655" y="4589235"/>
              <a:ext cx="66879" cy="38227"/>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3175" cap="flat">
              <a:noFill/>
              <a:prstDash val="solid"/>
              <a:round/>
              <a:headEnd/>
              <a:tailEnd/>
            </a:ln>
          </p:spPr>
          <p:txBody>
            <a:bodyPr/>
            <a:lstStyle/>
            <a:p>
              <a:pPr defTabSz="1371204">
                <a:defRPr/>
              </a:pPr>
              <a:endParaRPr lang="id-ID"/>
            </a:p>
          </p:txBody>
        </p:sp>
        <p:sp>
          <p:nvSpPr>
            <p:cNvPr id="678" name="Freeform 578"/>
            <p:cNvSpPr>
              <a:spLocks/>
            </p:cNvSpPr>
            <p:nvPr/>
          </p:nvSpPr>
          <p:spPr bwMode="auto">
            <a:xfrm>
              <a:off x="6235221" y="4420403"/>
              <a:ext cx="560509" cy="26440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3175" cap="flat">
              <a:noFill/>
              <a:prstDash val="solid"/>
              <a:round/>
              <a:headEnd/>
              <a:tailEnd/>
            </a:ln>
          </p:spPr>
          <p:txBody>
            <a:bodyPr/>
            <a:lstStyle/>
            <a:p>
              <a:pPr defTabSz="1371204">
                <a:defRPr/>
              </a:pPr>
              <a:endParaRPr lang="id-ID"/>
            </a:p>
          </p:txBody>
        </p:sp>
        <p:sp>
          <p:nvSpPr>
            <p:cNvPr id="679" name="Freeform 579"/>
            <p:cNvSpPr>
              <a:spLocks/>
            </p:cNvSpPr>
            <p:nvPr/>
          </p:nvSpPr>
          <p:spPr bwMode="auto">
            <a:xfrm>
              <a:off x="6139678" y="4525526"/>
              <a:ext cx="95541" cy="63711"/>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3175" cap="flat">
              <a:noFill/>
              <a:prstDash val="solid"/>
              <a:round/>
              <a:headEnd/>
              <a:tailEnd/>
            </a:ln>
          </p:spPr>
          <p:txBody>
            <a:bodyPr/>
            <a:lstStyle/>
            <a:p>
              <a:pPr defTabSz="1371204">
                <a:defRPr/>
              </a:pPr>
              <a:endParaRPr lang="id-ID"/>
            </a:p>
          </p:txBody>
        </p:sp>
        <p:sp>
          <p:nvSpPr>
            <p:cNvPr id="680" name="Freeform 580"/>
            <p:cNvSpPr>
              <a:spLocks/>
            </p:cNvSpPr>
            <p:nvPr/>
          </p:nvSpPr>
          <p:spPr bwMode="auto">
            <a:xfrm>
              <a:off x="5974074" y="4385363"/>
              <a:ext cx="343950" cy="159279"/>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3175" cap="flat">
              <a:noFill/>
              <a:prstDash val="solid"/>
              <a:round/>
              <a:headEnd/>
              <a:tailEnd/>
            </a:ln>
          </p:spPr>
          <p:txBody>
            <a:bodyPr/>
            <a:lstStyle/>
            <a:p>
              <a:pPr defTabSz="1371204">
                <a:defRPr/>
              </a:pPr>
              <a:endParaRPr lang="id-ID"/>
            </a:p>
          </p:txBody>
        </p:sp>
        <p:sp>
          <p:nvSpPr>
            <p:cNvPr id="681" name="Freeform 581"/>
            <p:cNvSpPr>
              <a:spLocks/>
            </p:cNvSpPr>
            <p:nvPr/>
          </p:nvSpPr>
          <p:spPr bwMode="auto">
            <a:xfrm>
              <a:off x="6346686" y="4449069"/>
              <a:ext cx="73248" cy="19114"/>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3175" cap="flat">
              <a:noFill/>
              <a:prstDash val="solid"/>
              <a:round/>
              <a:headEnd/>
              <a:tailEnd/>
            </a:ln>
          </p:spPr>
          <p:txBody>
            <a:bodyPr/>
            <a:lstStyle/>
            <a:p>
              <a:pPr defTabSz="1371204">
                <a:defRPr/>
              </a:pPr>
              <a:endParaRPr lang="id-ID"/>
            </a:p>
          </p:txBody>
        </p:sp>
        <p:sp>
          <p:nvSpPr>
            <p:cNvPr id="682" name="Freeform 582"/>
            <p:cNvSpPr>
              <a:spLocks/>
            </p:cNvSpPr>
            <p:nvPr/>
          </p:nvSpPr>
          <p:spPr bwMode="auto">
            <a:xfrm>
              <a:off x="6410381" y="4318467"/>
              <a:ext cx="197453" cy="92380"/>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3175" cap="flat">
              <a:noFill/>
              <a:prstDash val="solid"/>
              <a:round/>
              <a:headEnd/>
              <a:tailEnd/>
            </a:ln>
          </p:spPr>
          <p:txBody>
            <a:bodyPr/>
            <a:lstStyle/>
            <a:p>
              <a:pPr defTabSz="1371204">
                <a:defRPr/>
              </a:pPr>
              <a:endParaRPr lang="id-ID"/>
            </a:p>
          </p:txBody>
        </p:sp>
        <p:sp>
          <p:nvSpPr>
            <p:cNvPr id="683" name="Freeform 583"/>
            <p:cNvSpPr>
              <a:spLocks/>
            </p:cNvSpPr>
            <p:nvPr/>
          </p:nvSpPr>
          <p:spPr bwMode="auto">
            <a:xfrm>
              <a:off x="6327577" y="4337578"/>
              <a:ext cx="73248" cy="38227"/>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3175" cap="flat">
              <a:noFill/>
              <a:prstDash val="solid"/>
              <a:round/>
              <a:headEnd/>
              <a:tailEnd/>
            </a:ln>
          </p:spPr>
          <p:txBody>
            <a:bodyPr/>
            <a:lstStyle/>
            <a:p>
              <a:pPr defTabSz="1371204">
                <a:defRPr/>
              </a:pPr>
              <a:endParaRPr lang="id-ID"/>
            </a:p>
          </p:txBody>
        </p:sp>
        <p:sp>
          <p:nvSpPr>
            <p:cNvPr id="684" name="Freeform 584"/>
            <p:cNvSpPr>
              <a:spLocks/>
            </p:cNvSpPr>
            <p:nvPr/>
          </p:nvSpPr>
          <p:spPr bwMode="auto">
            <a:xfrm>
              <a:off x="6429489" y="4251568"/>
              <a:ext cx="197453" cy="66896"/>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3175" cap="flat">
              <a:noFill/>
              <a:prstDash val="solid"/>
              <a:round/>
              <a:headEnd/>
              <a:tailEnd/>
            </a:ln>
          </p:spPr>
          <p:txBody>
            <a:bodyPr/>
            <a:lstStyle/>
            <a:p>
              <a:pPr defTabSz="1371204">
                <a:defRPr/>
              </a:pPr>
              <a:endParaRPr lang="id-ID"/>
            </a:p>
          </p:txBody>
        </p:sp>
        <p:sp>
          <p:nvSpPr>
            <p:cNvPr id="685" name="Freeform 585"/>
            <p:cNvSpPr>
              <a:spLocks/>
            </p:cNvSpPr>
            <p:nvPr/>
          </p:nvSpPr>
          <p:spPr bwMode="auto">
            <a:xfrm>
              <a:off x="6907195" y="4449069"/>
              <a:ext cx="261145" cy="178393"/>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3175" cap="flat">
              <a:noFill/>
              <a:prstDash val="solid"/>
              <a:round/>
              <a:headEnd/>
              <a:tailEnd/>
            </a:ln>
          </p:spPr>
          <p:txBody>
            <a:bodyPr/>
            <a:lstStyle/>
            <a:p>
              <a:pPr defTabSz="1371204">
                <a:defRPr/>
              </a:pPr>
              <a:endParaRPr lang="id-ID"/>
            </a:p>
          </p:txBody>
        </p:sp>
        <p:sp>
          <p:nvSpPr>
            <p:cNvPr id="686" name="Freeform 586"/>
            <p:cNvSpPr>
              <a:spLocks/>
            </p:cNvSpPr>
            <p:nvPr/>
          </p:nvSpPr>
          <p:spPr bwMode="auto">
            <a:xfrm>
              <a:off x="6878534" y="4535082"/>
              <a:ext cx="82803" cy="25484"/>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3175" cap="flat">
              <a:noFill/>
              <a:prstDash val="solid"/>
              <a:round/>
              <a:headEnd/>
              <a:tailEnd/>
            </a:ln>
          </p:spPr>
          <p:txBody>
            <a:bodyPr/>
            <a:lstStyle/>
            <a:p>
              <a:pPr defTabSz="1371204">
                <a:defRPr/>
              </a:pPr>
              <a:endParaRPr lang="id-ID"/>
            </a:p>
          </p:txBody>
        </p:sp>
        <p:sp>
          <p:nvSpPr>
            <p:cNvPr id="687" name="Freeform 587"/>
            <p:cNvSpPr>
              <a:spLocks/>
            </p:cNvSpPr>
            <p:nvPr/>
          </p:nvSpPr>
          <p:spPr bwMode="auto">
            <a:xfrm>
              <a:off x="6859425" y="4525526"/>
              <a:ext cx="76432" cy="19114"/>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3175" cap="flat">
              <a:noFill/>
              <a:prstDash val="solid"/>
              <a:round/>
              <a:headEnd/>
              <a:tailEnd/>
            </a:ln>
          </p:spPr>
          <p:txBody>
            <a:bodyPr/>
            <a:lstStyle/>
            <a:p>
              <a:pPr defTabSz="1371204">
                <a:defRPr/>
              </a:pPr>
              <a:endParaRPr lang="id-ID"/>
            </a:p>
          </p:txBody>
        </p:sp>
        <p:sp>
          <p:nvSpPr>
            <p:cNvPr id="688" name="Freeform 588"/>
            <p:cNvSpPr>
              <a:spLocks/>
            </p:cNvSpPr>
            <p:nvPr/>
          </p:nvSpPr>
          <p:spPr bwMode="auto">
            <a:xfrm>
              <a:off x="6821208" y="4496854"/>
              <a:ext cx="95541" cy="47785"/>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3175" cap="flat">
              <a:noFill/>
              <a:prstDash val="solid"/>
              <a:round/>
              <a:headEnd/>
              <a:tailEnd/>
            </a:ln>
          </p:spPr>
          <p:txBody>
            <a:bodyPr/>
            <a:lstStyle/>
            <a:p>
              <a:pPr defTabSz="1371204">
                <a:defRPr/>
              </a:pPr>
              <a:endParaRPr lang="id-ID"/>
            </a:p>
          </p:txBody>
        </p:sp>
        <p:sp>
          <p:nvSpPr>
            <p:cNvPr id="689" name="Freeform 589"/>
            <p:cNvSpPr>
              <a:spLocks/>
            </p:cNvSpPr>
            <p:nvPr/>
          </p:nvSpPr>
          <p:spPr bwMode="auto">
            <a:xfrm>
              <a:off x="6830763" y="4458630"/>
              <a:ext cx="66879" cy="47785"/>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3175" cap="flat">
              <a:noFill/>
              <a:prstDash val="solid"/>
              <a:round/>
              <a:headEnd/>
              <a:tailEnd/>
            </a:ln>
          </p:spPr>
          <p:txBody>
            <a:bodyPr/>
            <a:lstStyle/>
            <a:p>
              <a:pPr defTabSz="1371204">
                <a:defRPr/>
              </a:pPr>
              <a:endParaRPr lang="id-ID"/>
            </a:p>
          </p:txBody>
        </p:sp>
        <p:sp>
          <p:nvSpPr>
            <p:cNvPr id="690" name="Freeform 590"/>
            <p:cNvSpPr>
              <a:spLocks/>
            </p:cNvSpPr>
            <p:nvPr/>
          </p:nvSpPr>
          <p:spPr bwMode="auto">
            <a:xfrm>
              <a:off x="6738407" y="4347133"/>
              <a:ext cx="111465" cy="82827"/>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3175" cap="flat">
              <a:noFill/>
              <a:prstDash val="solid"/>
              <a:round/>
              <a:headEnd/>
              <a:tailEnd/>
            </a:ln>
          </p:spPr>
          <p:txBody>
            <a:bodyPr/>
            <a:lstStyle/>
            <a:p>
              <a:pPr defTabSz="1371204">
                <a:defRPr/>
              </a:pPr>
              <a:endParaRPr lang="id-ID"/>
            </a:p>
          </p:txBody>
        </p:sp>
        <p:sp>
          <p:nvSpPr>
            <p:cNvPr id="691" name="Freeform 591"/>
            <p:cNvSpPr>
              <a:spLocks/>
            </p:cNvSpPr>
            <p:nvPr/>
          </p:nvSpPr>
          <p:spPr bwMode="auto">
            <a:xfrm>
              <a:off x="6916751" y="4337578"/>
              <a:ext cx="82803" cy="28669"/>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3175" cap="flat">
              <a:noFill/>
              <a:prstDash val="solid"/>
              <a:round/>
              <a:headEnd/>
              <a:tailEnd/>
            </a:ln>
          </p:spPr>
          <p:txBody>
            <a:bodyPr/>
            <a:lstStyle/>
            <a:p>
              <a:pPr defTabSz="1371204">
                <a:defRPr/>
              </a:pPr>
              <a:endParaRPr lang="id-ID"/>
            </a:p>
          </p:txBody>
        </p:sp>
        <p:sp>
          <p:nvSpPr>
            <p:cNvPr id="692" name="Freeform 592"/>
            <p:cNvSpPr>
              <a:spLocks/>
            </p:cNvSpPr>
            <p:nvPr/>
          </p:nvSpPr>
          <p:spPr bwMode="auto">
            <a:xfrm>
              <a:off x="6757513" y="4187857"/>
              <a:ext cx="334395" cy="178393"/>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3175" cap="flat">
              <a:noFill/>
              <a:prstDash val="solid"/>
              <a:round/>
              <a:headEnd/>
              <a:tailEnd/>
            </a:ln>
          </p:spPr>
          <p:txBody>
            <a:bodyPr/>
            <a:lstStyle/>
            <a:p>
              <a:pPr defTabSz="1371204">
                <a:defRPr/>
              </a:pPr>
              <a:endParaRPr lang="id-ID"/>
            </a:p>
          </p:txBody>
        </p:sp>
        <p:sp>
          <p:nvSpPr>
            <p:cNvPr id="693" name="Freeform 593"/>
            <p:cNvSpPr>
              <a:spLocks/>
            </p:cNvSpPr>
            <p:nvPr/>
          </p:nvSpPr>
          <p:spPr bwMode="auto">
            <a:xfrm>
              <a:off x="7018660" y="4101847"/>
              <a:ext cx="101909" cy="47785"/>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3175" cap="flat">
              <a:noFill/>
              <a:prstDash val="solid"/>
              <a:round/>
              <a:headEnd/>
              <a:tailEnd/>
            </a:ln>
          </p:spPr>
          <p:txBody>
            <a:bodyPr/>
            <a:lstStyle/>
            <a:p>
              <a:pPr defTabSz="1371204">
                <a:defRPr/>
              </a:pPr>
              <a:endParaRPr lang="id-ID"/>
            </a:p>
          </p:txBody>
        </p:sp>
        <p:sp>
          <p:nvSpPr>
            <p:cNvPr id="694" name="Freeform 594"/>
            <p:cNvSpPr>
              <a:spLocks/>
            </p:cNvSpPr>
            <p:nvPr/>
          </p:nvSpPr>
          <p:spPr bwMode="auto">
            <a:xfrm>
              <a:off x="7101463" y="4251568"/>
              <a:ext cx="187897" cy="105124"/>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3175" cap="flat">
              <a:noFill/>
              <a:prstDash val="solid"/>
              <a:round/>
              <a:headEnd/>
              <a:tailEnd/>
            </a:ln>
          </p:spPr>
          <p:txBody>
            <a:bodyPr/>
            <a:lstStyle/>
            <a:p>
              <a:pPr defTabSz="1371204">
                <a:defRPr/>
              </a:pPr>
              <a:endParaRPr lang="id-ID"/>
            </a:p>
          </p:txBody>
        </p:sp>
        <p:sp>
          <p:nvSpPr>
            <p:cNvPr id="695" name="Freeform 595"/>
            <p:cNvSpPr>
              <a:spLocks/>
            </p:cNvSpPr>
            <p:nvPr/>
          </p:nvSpPr>
          <p:spPr bwMode="auto">
            <a:xfrm>
              <a:off x="7206560" y="4347133"/>
              <a:ext cx="165604" cy="47785"/>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3175" cap="flat">
              <a:noFill/>
              <a:prstDash val="solid"/>
              <a:round/>
              <a:headEnd/>
              <a:tailEnd/>
            </a:ln>
          </p:spPr>
          <p:txBody>
            <a:bodyPr/>
            <a:lstStyle/>
            <a:p>
              <a:pPr defTabSz="1371204">
                <a:defRPr/>
              </a:pPr>
              <a:endParaRPr lang="id-ID"/>
            </a:p>
          </p:txBody>
        </p:sp>
        <p:sp>
          <p:nvSpPr>
            <p:cNvPr id="696" name="Freeform 596"/>
            <p:cNvSpPr>
              <a:spLocks/>
            </p:cNvSpPr>
            <p:nvPr/>
          </p:nvSpPr>
          <p:spPr bwMode="auto">
            <a:xfrm>
              <a:off x="7197007" y="4560566"/>
              <a:ext cx="156051" cy="105124"/>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3175" cap="flat">
              <a:noFill/>
              <a:prstDash val="solid"/>
              <a:round/>
              <a:headEnd/>
              <a:tailEnd/>
            </a:ln>
          </p:spPr>
          <p:txBody>
            <a:bodyPr/>
            <a:lstStyle/>
            <a:p>
              <a:pPr defTabSz="1371204">
                <a:defRPr/>
              </a:pPr>
              <a:endParaRPr lang="id-ID"/>
            </a:p>
          </p:txBody>
        </p:sp>
        <p:sp>
          <p:nvSpPr>
            <p:cNvPr id="697" name="Freeform 597"/>
            <p:cNvSpPr>
              <a:spLocks/>
            </p:cNvSpPr>
            <p:nvPr/>
          </p:nvSpPr>
          <p:spPr bwMode="auto">
            <a:xfrm>
              <a:off x="7270254" y="4535082"/>
              <a:ext cx="38217" cy="25484"/>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3175" cap="flat">
              <a:noFill/>
              <a:prstDash val="solid"/>
              <a:round/>
              <a:headEnd/>
              <a:tailEnd/>
            </a:ln>
          </p:spPr>
          <p:txBody>
            <a:bodyPr/>
            <a:lstStyle/>
            <a:p>
              <a:pPr defTabSz="1371204">
                <a:defRPr/>
              </a:pPr>
              <a:endParaRPr lang="id-ID"/>
            </a:p>
          </p:txBody>
        </p:sp>
        <p:sp>
          <p:nvSpPr>
            <p:cNvPr id="698" name="Freeform 598"/>
            <p:cNvSpPr>
              <a:spLocks/>
            </p:cNvSpPr>
            <p:nvPr/>
          </p:nvSpPr>
          <p:spPr bwMode="auto">
            <a:xfrm>
              <a:off x="7439043" y="4366247"/>
              <a:ext cx="82803" cy="54153"/>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3175" cap="flat">
              <a:noFill/>
              <a:prstDash val="solid"/>
              <a:round/>
              <a:headEnd/>
              <a:tailEnd/>
            </a:ln>
          </p:spPr>
          <p:txBody>
            <a:bodyPr/>
            <a:lstStyle/>
            <a:p>
              <a:pPr defTabSz="1371204">
                <a:defRPr/>
              </a:pPr>
              <a:endParaRPr lang="id-ID"/>
            </a:p>
          </p:txBody>
        </p:sp>
        <p:sp>
          <p:nvSpPr>
            <p:cNvPr id="699" name="Freeform 599"/>
            <p:cNvSpPr>
              <a:spLocks/>
            </p:cNvSpPr>
            <p:nvPr/>
          </p:nvSpPr>
          <p:spPr bwMode="auto">
            <a:xfrm>
              <a:off x="7483629" y="4449069"/>
              <a:ext cx="28662" cy="38227"/>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3175" cap="flat">
              <a:noFill/>
              <a:prstDash val="solid"/>
              <a:round/>
              <a:headEnd/>
              <a:tailEnd/>
            </a:ln>
          </p:spPr>
          <p:txBody>
            <a:bodyPr/>
            <a:lstStyle/>
            <a:p>
              <a:pPr defTabSz="1371204">
                <a:defRPr/>
              </a:pPr>
              <a:endParaRPr lang="id-ID"/>
            </a:p>
          </p:txBody>
        </p:sp>
        <p:sp>
          <p:nvSpPr>
            <p:cNvPr id="700" name="Freeform 600"/>
            <p:cNvSpPr>
              <a:spLocks/>
            </p:cNvSpPr>
            <p:nvPr/>
          </p:nvSpPr>
          <p:spPr bwMode="auto">
            <a:xfrm>
              <a:off x="7177896" y="4420403"/>
              <a:ext cx="831212" cy="254845"/>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3175" cap="flat">
              <a:noFill/>
              <a:prstDash val="solid"/>
              <a:round/>
              <a:headEnd/>
              <a:tailEnd/>
            </a:ln>
          </p:spPr>
          <p:txBody>
            <a:bodyPr/>
            <a:lstStyle/>
            <a:p>
              <a:pPr defTabSz="1371204">
                <a:defRPr/>
              </a:pPr>
              <a:endParaRPr lang="id-ID"/>
            </a:p>
          </p:txBody>
        </p:sp>
        <p:sp>
          <p:nvSpPr>
            <p:cNvPr id="701" name="Freeform 601"/>
            <p:cNvSpPr>
              <a:spLocks/>
            </p:cNvSpPr>
            <p:nvPr/>
          </p:nvSpPr>
          <p:spPr bwMode="auto">
            <a:xfrm>
              <a:off x="7197007" y="3980797"/>
              <a:ext cx="550956" cy="347225"/>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3175" cap="flat">
              <a:noFill/>
              <a:prstDash val="solid"/>
              <a:round/>
              <a:headEnd/>
              <a:tailEnd/>
            </a:ln>
          </p:spPr>
          <p:txBody>
            <a:bodyPr/>
            <a:lstStyle/>
            <a:p>
              <a:pPr defTabSz="1371204">
                <a:defRPr/>
              </a:pPr>
              <a:endParaRPr lang="id-ID"/>
            </a:p>
          </p:txBody>
        </p:sp>
        <p:sp>
          <p:nvSpPr>
            <p:cNvPr id="702" name="Freeform 602"/>
            <p:cNvSpPr>
              <a:spLocks/>
            </p:cNvSpPr>
            <p:nvPr/>
          </p:nvSpPr>
          <p:spPr bwMode="auto">
            <a:xfrm>
              <a:off x="7419934" y="3767367"/>
              <a:ext cx="1455416" cy="758159"/>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3175" cap="flat">
              <a:noFill/>
              <a:prstDash val="solid"/>
              <a:round/>
              <a:headEnd/>
              <a:tailEnd/>
            </a:ln>
          </p:spPr>
          <p:txBody>
            <a:bodyPr/>
            <a:lstStyle/>
            <a:p>
              <a:pPr defTabSz="1371204">
                <a:defRPr/>
              </a:pPr>
              <a:endParaRPr lang="id-ID"/>
            </a:p>
          </p:txBody>
        </p:sp>
        <p:sp>
          <p:nvSpPr>
            <p:cNvPr id="703" name="Freeform 604"/>
            <p:cNvSpPr>
              <a:spLocks/>
            </p:cNvSpPr>
            <p:nvPr/>
          </p:nvSpPr>
          <p:spPr bwMode="auto">
            <a:xfrm>
              <a:off x="8101466" y="4187857"/>
              <a:ext cx="130574" cy="47785"/>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3175" cap="flat">
              <a:noFill/>
              <a:prstDash val="solid"/>
              <a:round/>
              <a:headEnd/>
              <a:tailEnd/>
            </a:ln>
          </p:spPr>
          <p:txBody>
            <a:bodyPr/>
            <a:lstStyle/>
            <a:p>
              <a:pPr defTabSz="1371204">
                <a:defRPr/>
              </a:pPr>
              <a:endParaRPr lang="id-ID"/>
            </a:p>
          </p:txBody>
        </p:sp>
        <p:sp>
          <p:nvSpPr>
            <p:cNvPr id="704" name="Freeform 605"/>
            <p:cNvSpPr>
              <a:spLocks/>
            </p:cNvSpPr>
            <p:nvPr/>
          </p:nvSpPr>
          <p:spPr bwMode="auto">
            <a:xfrm>
              <a:off x="7738407" y="4226081"/>
              <a:ext cx="54142" cy="19114"/>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3175" cap="flat">
              <a:noFill/>
              <a:prstDash val="solid"/>
              <a:round/>
              <a:headEnd/>
              <a:tailEnd/>
            </a:ln>
          </p:spPr>
          <p:txBody>
            <a:bodyPr/>
            <a:lstStyle/>
            <a:p>
              <a:pPr defTabSz="1371204">
                <a:defRPr/>
              </a:pPr>
              <a:endParaRPr lang="id-ID"/>
            </a:p>
          </p:txBody>
        </p:sp>
        <p:sp>
          <p:nvSpPr>
            <p:cNvPr id="705" name="Freeform 606"/>
            <p:cNvSpPr>
              <a:spLocks/>
            </p:cNvSpPr>
            <p:nvPr/>
          </p:nvSpPr>
          <p:spPr bwMode="auto">
            <a:xfrm>
              <a:off x="7980446" y="4515968"/>
              <a:ext cx="54142" cy="2867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3175" cap="flat">
              <a:noFill/>
              <a:prstDash val="solid"/>
              <a:round/>
              <a:headEnd/>
              <a:tailEnd/>
            </a:ln>
          </p:spPr>
          <p:txBody>
            <a:bodyPr/>
            <a:lstStyle/>
            <a:p>
              <a:pPr defTabSz="1371204">
                <a:defRPr/>
              </a:pPr>
              <a:endParaRPr lang="id-ID"/>
            </a:p>
          </p:txBody>
        </p:sp>
        <p:sp>
          <p:nvSpPr>
            <p:cNvPr id="706" name="Freeform 607"/>
            <p:cNvSpPr>
              <a:spLocks/>
            </p:cNvSpPr>
            <p:nvPr/>
          </p:nvSpPr>
          <p:spPr bwMode="auto">
            <a:xfrm>
              <a:off x="4805282" y="5815671"/>
              <a:ext cx="47770" cy="38227"/>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3175" cap="flat">
              <a:noFill/>
              <a:prstDash val="solid"/>
              <a:round/>
              <a:headEnd/>
              <a:tailEnd/>
            </a:ln>
          </p:spPr>
          <p:txBody>
            <a:bodyPr/>
            <a:lstStyle/>
            <a:p>
              <a:pPr defTabSz="1371204">
                <a:defRPr/>
              </a:pPr>
              <a:endParaRPr lang="id-ID"/>
            </a:p>
          </p:txBody>
        </p:sp>
        <p:sp>
          <p:nvSpPr>
            <p:cNvPr id="707" name="Freeform 608"/>
            <p:cNvSpPr>
              <a:spLocks/>
            </p:cNvSpPr>
            <p:nvPr/>
          </p:nvSpPr>
          <p:spPr bwMode="auto">
            <a:xfrm>
              <a:off x="4872164" y="5806113"/>
              <a:ext cx="9556" cy="955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3175" cap="flat">
              <a:noFill/>
              <a:prstDash val="solid"/>
              <a:round/>
              <a:headEnd/>
              <a:tailEnd/>
            </a:ln>
          </p:spPr>
          <p:txBody>
            <a:bodyPr/>
            <a:lstStyle/>
            <a:p>
              <a:pPr defTabSz="1371204">
                <a:defRPr/>
              </a:pPr>
              <a:endParaRPr lang="id-ID"/>
            </a:p>
          </p:txBody>
        </p:sp>
        <p:sp>
          <p:nvSpPr>
            <p:cNvPr id="708" name="Freeform 609"/>
            <p:cNvSpPr>
              <a:spLocks/>
            </p:cNvSpPr>
            <p:nvPr/>
          </p:nvSpPr>
          <p:spPr bwMode="auto">
            <a:xfrm>
              <a:off x="3919931" y="5815671"/>
              <a:ext cx="63695" cy="57338"/>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3175" cap="flat">
              <a:noFill/>
              <a:prstDash val="solid"/>
              <a:round/>
              <a:headEnd/>
              <a:tailEnd/>
            </a:ln>
          </p:spPr>
          <p:txBody>
            <a:bodyPr/>
            <a:lstStyle/>
            <a:p>
              <a:pPr defTabSz="1371204">
                <a:defRPr/>
              </a:pPr>
              <a:endParaRPr lang="id-ID"/>
            </a:p>
          </p:txBody>
        </p:sp>
        <p:sp>
          <p:nvSpPr>
            <p:cNvPr id="709" name="Freeform 610"/>
            <p:cNvSpPr>
              <a:spLocks/>
            </p:cNvSpPr>
            <p:nvPr/>
          </p:nvSpPr>
          <p:spPr bwMode="auto">
            <a:xfrm>
              <a:off x="17661981" y="9138193"/>
              <a:ext cx="19109" cy="9558"/>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3175" cap="flat">
              <a:noFill/>
              <a:prstDash val="solid"/>
              <a:round/>
              <a:headEnd/>
              <a:tailEnd/>
            </a:ln>
          </p:spPr>
          <p:txBody>
            <a:bodyPr/>
            <a:lstStyle/>
            <a:p>
              <a:pPr defTabSz="1371204">
                <a:defRPr/>
              </a:pPr>
              <a:endParaRPr lang="id-ID"/>
            </a:p>
          </p:txBody>
        </p:sp>
        <p:sp>
          <p:nvSpPr>
            <p:cNvPr id="710" name="Freeform 611"/>
            <p:cNvSpPr>
              <a:spLocks/>
            </p:cNvSpPr>
            <p:nvPr/>
          </p:nvSpPr>
          <p:spPr bwMode="auto">
            <a:xfrm>
              <a:off x="17540962" y="9119079"/>
              <a:ext cx="19109" cy="1911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3175" cap="flat">
              <a:noFill/>
              <a:prstDash val="solid"/>
              <a:round/>
              <a:headEnd/>
              <a:tailEnd/>
            </a:ln>
          </p:spPr>
          <p:txBody>
            <a:bodyPr/>
            <a:lstStyle/>
            <a:p>
              <a:pPr defTabSz="1371204">
                <a:defRPr/>
              </a:pPr>
              <a:endParaRPr lang="id-ID"/>
            </a:p>
          </p:txBody>
        </p:sp>
        <p:sp>
          <p:nvSpPr>
            <p:cNvPr id="711" name="Freeform 612"/>
            <p:cNvSpPr>
              <a:spLocks/>
            </p:cNvSpPr>
            <p:nvPr/>
          </p:nvSpPr>
          <p:spPr bwMode="auto">
            <a:xfrm>
              <a:off x="17961345" y="10785121"/>
              <a:ext cx="63695" cy="47785"/>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3175" cap="flat">
              <a:noFill/>
              <a:prstDash val="solid"/>
              <a:round/>
              <a:headEnd/>
              <a:tailEnd/>
            </a:ln>
          </p:spPr>
          <p:txBody>
            <a:bodyPr/>
            <a:lstStyle/>
            <a:p>
              <a:pPr defTabSz="1371204">
                <a:defRPr/>
              </a:pPr>
              <a:endParaRPr lang="id-ID"/>
            </a:p>
          </p:txBody>
        </p:sp>
        <p:sp>
          <p:nvSpPr>
            <p:cNvPr id="712" name="Rectangle 613"/>
            <p:cNvSpPr>
              <a:spLocks noChangeArrowheads="1"/>
            </p:cNvSpPr>
            <p:nvPr/>
          </p:nvSpPr>
          <p:spPr bwMode="auto">
            <a:xfrm>
              <a:off x="12451788" y="5197675"/>
              <a:ext cx="3187" cy="3188"/>
            </a:xfrm>
            <a:prstGeom prst="rect">
              <a:avLst/>
            </a:prstGeom>
            <a:grpFill/>
            <a:ln w="3175" cap="flat">
              <a:noFill/>
              <a:prstDash val="solid"/>
              <a:round/>
              <a:headEnd/>
              <a:tailEnd/>
            </a:ln>
          </p:spPr>
          <p:txBody>
            <a:bodyPr/>
            <a:lstStyle/>
            <a:p>
              <a:pPr defTabSz="1371204">
                <a:defRPr/>
              </a:pPr>
              <a:endParaRPr lang="id-ID"/>
            </a:p>
          </p:txBody>
        </p:sp>
        <p:sp>
          <p:nvSpPr>
            <p:cNvPr id="713" name="Freeform 614"/>
            <p:cNvSpPr>
              <a:spLocks/>
            </p:cNvSpPr>
            <p:nvPr/>
          </p:nvSpPr>
          <p:spPr bwMode="auto">
            <a:xfrm>
              <a:off x="9257516" y="10504795"/>
              <a:ext cx="95541" cy="82827"/>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3175" cap="flat">
              <a:noFill/>
              <a:prstDash val="solid"/>
              <a:round/>
              <a:headEnd/>
              <a:tailEnd/>
            </a:ln>
          </p:spPr>
          <p:txBody>
            <a:bodyPr/>
            <a:lstStyle/>
            <a:p>
              <a:pPr defTabSz="1371204">
                <a:defRPr/>
              </a:pPr>
              <a:endParaRPr lang="id-ID"/>
            </a:p>
          </p:txBody>
        </p:sp>
        <p:sp>
          <p:nvSpPr>
            <p:cNvPr id="714" name="Freeform 615"/>
            <p:cNvSpPr>
              <a:spLocks/>
            </p:cNvSpPr>
            <p:nvPr/>
          </p:nvSpPr>
          <p:spPr bwMode="auto">
            <a:xfrm>
              <a:off x="7821211" y="6733109"/>
              <a:ext cx="66879" cy="2867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3175" cap="flat">
              <a:noFill/>
              <a:prstDash val="solid"/>
              <a:round/>
              <a:headEnd/>
              <a:tailEnd/>
            </a:ln>
          </p:spPr>
          <p:txBody>
            <a:bodyPr/>
            <a:lstStyle/>
            <a:p>
              <a:pPr defTabSz="1371204">
                <a:defRPr/>
              </a:pPr>
              <a:endParaRPr lang="id-ID"/>
            </a:p>
          </p:txBody>
        </p:sp>
        <p:sp>
          <p:nvSpPr>
            <p:cNvPr id="715" name="Freeform 616"/>
            <p:cNvSpPr>
              <a:spLocks/>
            </p:cNvSpPr>
            <p:nvPr/>
          </p:nvSpPr>
          <p:spPr bwMode="auto">
            <a:xfrm>
              <a:off x="8483629" y="11766268"/>
              <a:ext cx="168791" cy="149721"/>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3175" cap="flat">
              <a:noFill/>
              <a:prstDash val="solid"/>
              <a:round/>
              <a:headEnd/>
              <a:tailEnd/>
            </a:ln>
          </p:spPr>
          <p:txBody>
            <a:bodyPr/>
            <a:lstStyle/>
            <a:p>
              <a:pPr defTabSz="1371204">
                <a:defRPr/>
              </a:pPr>
              <a:endParaRPr lang="id-ID"/>
            </a:p>
          </p:txBody>
        </p:sp>
        <p:sp>
          <p:nvSpPr>
            <p:cNvPr id="716" name="Freeform 617"/>
            <p:cNvSpPr>
              <a:spLocks/>
            </p:cNvSpPr>
            <p:nvPr/>
          </p:nvSpPr>
          <p:spPr bwMode="auto">
            <a:xfrm>
              <a:off x="8305288" y="11747159"/>
              <a:ext cx="280256" cy="216615"/>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3175" cap="flat">
              <a:noFill/>
              <a:prstDash val="solid"/>
              <a:round/>
              <a:headEnd/>
              <a:tailEnd/>
            </a:ln>
          </p:spPr>
          <p:txBody>
            <a:bodyPr/>
            <a:lstStyle/>
            <a:p>
              <a:pPr defTabSz="1371204">
                <a:defRPr/>
              </a:pPr>
              <a:endParaRPr lang="id-ID"/>
            </a:p>
          </p:txBody>
        </p:sp>
        <p:sp>
          <p:nvSpPr>
            <p:cNvPr id="717" name="Freeform 618"/>
            <p:cNvSpPr>
              <a:spLocks/>
            </p:cNvSpPr>
            <p:nvPr/>
          </p:nvSpPr>
          <p:spPr bwMode="auto">
            <a:xfrm>
              <a:off x="8260699" y="8501084"/>
              <a:ext cx="710194" cy="516057"/>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3175" cap="flat">
              <a:noFill/>
              <a:prstDash val="solid"/>
              <a:round/>
              <a:headEnd/>
              <a:tailEnd/>
            </a:ln>
          </p:spPr>
          <p:txBody>
            <a:bodyPr/>
            <a:lstStyle/>
            <a:p>
              <a:pPr defTabSz="1371204">
                <a:defRPr/>
              </a:pPr>
              <a:endParaRPr lang="id-ID"/>
            </a:p>
          </p:txBody>
        </p:sp>
        <p:sp>
          <p:nvSpPr>
            <p:cNvPr id="718" name="Freeform 619"/>
            <p:cNvSpPr>
              <a:spLocks/>
            </p:cNvSpPr>
            <p:nvPr/>
          </p:nvSpPr>
          <p:spPr bwMode="auto">
            <a:xfrm>
              <a:off x="8830764" y="8641249"/>
              <a:ext cx="242036" cy="356781"/>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3175" cap="flat">
              <a:noFill/>
              <a:prstDash val="solid"/>
              <a:round/>
              <a:headEnd/>
              <a:tailEnd/>
            </a:ln>
          </p:spPr>
          <p:txBody>
            <a:bodyPr/>
            <a:lstStyle/>
            <a:p>
              <a:pPr defTabSz="1371204">
                <a:defRPr/>
              </a:pPr>
              <a:endParaRPr lang="id-ID"/>
            </a:p>
          </p:txBody>
        </p:sp>
        <p:sp>
          <p:nvSpPr>
            <p:cNvPr id="719" name="Freeform 620"/>
            <p:cNvSpPr>
              <a:spLocks/>
            </p:cNvSpPr>
            <p:nvPr/>
          </p:nvSpPr>
          <p:spPr bwMode="auto">
            <a:xfrm>
              <a:off x="8986815" y="8752743"/>
              <a:ext cx="207006" cy="216615"/>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3175" cap="flat">
              <a:noFill/>
              <a:prstDash val="solid"/>
              <a:round/>
              <a:headEnd/>
              <a:tailEnd/>
            </a:ln>
          </p:spPr>
          <p:txBody>
            <a:bodyPr/>
            <a:lstStyle/>
            <a:p>
              <a:pPr defTabSz="1371204">
                <a:defRPr/>
              </a:pPr>
              <a:endParaRPr lang="id-ID"/>
            </a:p>
          </p:txBody>
        </p:sp>
        <p:sp>
          <p:nvSpPr>
            <p:cNvPr id="720" name="Freeform 621"/>
            <p:cNvSpPr>
              <a:spLocks/>
            </p:cNvSpPr>
            <p:nvPr/>
          </p:nvSpPr>
          <p:spPr bwMode="auto">
            <a:xfrm>
              <a:off x="9155606" y="8771859"/>
              <a:ext cx="149682" cy="168837"/>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3175" cap="flat">
              <a:noFill/>
              <a:prstDash val="solid"/>
              <a:round/>
              <a:headEnd/>
              <a:tailEnd/>
            </a:ln>
          </p:spPr>
          <p:txBody>
            <a:bodyPr/>
            <a:lstStyle/>
            <a:p>
              <a:pPr defTabSz="1371204">
                <a:defRPr/>
              </a:pPr>
              <a:endParaRPr lang="id-ID"/>
            </a:p>
          </p:txBody>
        </p:sp>
        <p:sp>
          <p:nvSpPr>
            <p:cNvPr id="721" name="Freeform 622"/>
            <p:cNvSpPr>
              <a:spLocks/>
            </p:cNvSpPr>
            <p:nvPr/>
          </p:nvSpPr>
          <p:spPr bwMode="auto">
            <a:xfrm>
              <a:off x="7821211" y="8453303"/>
              <a:ext cx="754780" cy="786831"/>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3175" cap="flat">
              <a:noFill/>
              <a:prstDash val="solid"/>
              <a:round/>
              <a:headEnd/>
              <a:tailEnd/>
            </a:ln>
          </p:spPr>
          <p:txBody>
            <a:bodyPr/>
            <a:lstStyle/>
            <a:p>
              <a:pPr defTabSz="1371204">
                <a:defRPr/>
              </a:pPr>
              <a:endParaRPr lang="id-ID"/>
            </a:p>
          </p:txBody>
        </p:sp>
        <p:sp>
          <p:nvSpPr>
            <p:cNvPr id="722" name="Freeform 623"/>
            <p:cNvSpPr>
              <a:spLocks/>
            </p:cNvSpPr>
            <p:nvPr/>
          </p:nvSpPr>
          <p:spPr bwMode="auto">
            <a:xfrm>
              <a:off x="7923120" y="8978916"/>
              <a:ext cx="261145" cy="30900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3175" cap="flat">
              <a:noFill/>
              <a:prstDash val="solid"/>
              <a:round/>
              <a:headEnd/>
              <a:tailEnd/>
            </a:ln>
          </p:spPr>
          <p:txBody>
            <a:bodyPr/>
            <a:lstStyle/>
            <a:p>
              <a:pPr defTabSz="1371204">
                <a:defRPr/>
              </a:pPr>
              <a:endParaRPr lang="id-ID"/>
            </a:p>
          </p:txBody>
        </p:sp>
        <p:sp>
          <p:nvSpPr>
            <p:cNvPr id="723" name="Freeform 624"/>
            <p:cNvSpPr>
              <a:spLocks/>
            </p:cNvSpPr>
            <p:nvPr/>
          </p:nvSpPr>
          <p:spPr bwMode="auto">
            <a:xfrm>
              <a:off x="7894458" y="9036257"/>
              <a:ext cx="598727" cy="888769"/>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3175" cap="flat">
              <a:noFill/>
              <a:prstDash val="solid"/>
              <a:round/>
              <a:headEnd/>
              <a:tailEnd/>
            </a:ln>
          </p:spPr>
          <p:txBody>
            <a:bodyPr/>
            <a:lstStyle/>
            <a:p>
              <a:pPr defTabSz="1371204">
                <a:defRPr/>
              </a:pPr>
              <a:endParaRPr lang="id-ID"/>
            </a:p>
          </p:txBody>
        </p:sp>
        <p:sp>
          <p:nvSpPr>
            <p:cNvPr id="724" name="Freeform 625"/>
            <p:cNvSpPr>
              <a:spLocks/>
            </p:cNvSpPr>
            <p:nvPr/>
          </p:nvSpPr>
          <p:spPr bwMode="auto">
            <a:xfrm>
              <a:off x="8158790" y="9867685"/>
              <a:ext cx="407643" cy="1984597"/>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3175" cap="flat">
              <a:noFill/>
              <a:prstDash val="solid"/>
              <a:round/>
              <a:headEnd/>
              <a:tailEnd/>
            </a:ln>
          </p:spPr>
          <p:txBody>
            <a:bodyPr/>
            <a:lstStyle/>
            <a:p>
              <a:pPr defTabSz="1371204">
                <a:defRPr/>
              </a:pPr>
              <a:endParaRPr lang="id-ID"/>
            </a:p>
          </p:txBody>
        </p:sp>
        <p:sp>
          <p:nvSpPr>
            <p:cNvPr id="725" name="Freeform 626"/>
            <p:cNvSpPr>
              <a:spLocks/>
            </p:cNvSpPr>
            <p:nvPr/>
          </p:nvSpPr>
          <p:spPr bwMode="auto">
            <a:xfrm>
              <a:off x="8435859" y="9485418"/>
              <a:ext cx="598727" cy="653038"/>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3175" cap="flat">
              <a:noFill/>
              <a:prstDash val="solid"/>
              <a:round/>
              <a:headEnd/>
              <a:tailEnd/>
            </a:ln>
          </p:spPr>
          <p:txBody>
            <a:bodyPr/>
            <a:lstStyle/>
            <a:p>
              <a:pPr defTabSz="1371204">
                <a:defRPr/>
              </a:pPr>
              <a:endParaRPr lang="id-ID"/>
            </a:p>
          </p:txBody>
        </p:sp>
        <p:sp>
          <p:nvSpPr>
            <p:cNvPr id="726" name="Freeform 627"/>
            <p:cNvSpPr>
              <a:spLocks/>
            </p:cNvSpPr>
            <p:nvPr/>
          </p:nvSpPr>
          <p:spPr bwMode="auto">
            <a:xfrm>
              <a:off x="8773441" y="9950508"/>
              <a:ext cx="420383" cy="414121"/>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3175" cap="flat">
              <a:noFill/>
              <a:prstDash val="solid"/>
              <a:round/>
              <a:headEnd/>
              <a:tailEnd/>
            </a:ln>
          </p:spPr>
          <p:txBody>
            <a:bodyPr/>
            <a:lstStyle/>
            <a:p>
              <a:pPr defTabSz="1371204">
                <a:defRPr/>
              </a:pPr>
              <a:endParaRPr lang="id-ID"/>
            </a:p>
          </p:txBody>
        </p:sp>
        <p:sp>
          <p:nvSpPr>
            <p:cNvPr id="727" name="Freeform 628"/>
            <p:cNvSpPr>
              <a:spLocks noEditPoints="1"/>
            </p:cNvSpPr>
            <p:nvPr/>
          </p:nvSpPr>
          <p:spPr bwMode="auto">
            <a:xfrm>
              <a:off x="8241593" y="8800526"/>
              <a:ext cx="1856688" cy="1882659"/>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grpFill/>
            <a:ln w="3175" cap="flat">
              <a:noFill/>
              <a:prstDash val="solid"/>
              <a:round/>
              <a:headEnd/>
              <a:tailEnd/>
            </a:ln>
          </p:spPr>
          <p:txBody>
            <a:bodyPr/>
            <a:lstStyle/>
            <a:p>
              <a:pPr defTabSz="1371204">
                <a:defRPr/>
              </a:pPr>
              <a:endParaRPr lang="id-ID"/>
            </a:p>
          </p:txBody>
        </p:sp>
        <p:sp>
          <p:nvSpPr>
            <p:cNvPr id="728" name="Freeform 629"/>
            <p:cNvSpPr>
              <a:spLocks/>
            </p:cNvSpPr>
            <p:nvPr/>
          </p:nvSpPr>
          <p:spPr bwMode="auto">
            <a:xfrm>
              <a:off x="8961338" y="10485681"/>
              <a:ext cx="251592" cy="261215"/>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3175" cap="flat">
              <a:noFill/>
              <a:prstDash val="solid"/>
              <a:round/>
              <a:headEnd/>
              <a:tailEnd/>
            </a:ln>
          </p:spPr>
          <p:txBody>
            <a:bodyPr/>
            <a:lstStyle/>
            <a:p>
              <a:pPr defTabSz="1371204">
                <a:defRPr/>
              </a:pPr>
              <a:endParaRPr lang="id-ID"/>
            </a:p>
          </p:txBody>
        </p:sp>
        <p:sp>
          <p:nvSpPr>
            <p:cNvPr id="729" name="Freeform 630"/>
            <p:cNvSpPr>
              <a:spLocks/>
            </p:cNvSpPr>
            <p:nvPr/>
          </p:nvSpPr>
          <p:spPr bwMode="auto">
            <a:xfrm>
              <a:off x="8241593" y="10074745"/>
              <a:ext cx="961783" cy="1672412"/>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3175" cap="flat">
              <a:noFill/>
              <a:prstDash val="solid"/>
              <a:round/>
              <a:headEnd/>
              <a:tailEnd/>
            </a:ln>
          </p:spPr>
          <p:txBody>
            <a:bodyPr/>
            <a:lstStyle/>
            <a:p>
              <a:pPr defTabSz="1371204">
                <a:defRPr/>
              </a:pPr>
              <a:endParaRPr lang="id-ID"/>
            </a:p>
          </p:txBody>
        </p:sp>
        <p:sp>
          <p:nvSpPr>
            <p:cNvPr id="730" name="Freeform 631"/>
            <p:cNvSpPr>
              <a:spLocks/>
            </p:cNvSpPr>
            <p:nvPr/>
          </p:nvSpPr>
          <p:spPr bwMode="auto">
            <a:xfrm>
              <a:off x="7617387" y="8313140"/>
              <a:ext cx="203824" cy="22617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3175" cap="flat">
              <a:noFill/>
              <a:prstDash val="solid"/>
              <a:round/>
              <a:headEnd/>
              <a:tailEnd/>
            </a:ln>
          </p:spPr>
          <p:txBody>
            <a:bodyPr/>
            <a:lstStyle/>
            <a:p>
              <a:pPr defTabSz="1371204">
                <a:defRPr/>
              </a:pPr>
              <a:endParaRPr lang="id-ID"/>
            </a:p>
          </p:txBody>
        </p:sp>
        <p:sp>
          <p:nvSpPr>
            <p:cNvPr id="731" name="Freeform 632"/>
            <p:cNvSpPr>
              <a:spLocks/>
            </p:cNvSpPr>
            <p:nvPr/>
          </p:nvSpPr>
          <p:spPr bwMode="auto">
            <a:xfrm>
              <a:off x="7681084" y="8520197"/>
              <a:ext cx="159235" cy="140163"/>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3175" cap="flat">
              <a:noFill/>
              <a:prstDash val="solid"/>
              <a:round/>
              <a:headEnd/>
              <a:tailEnd/>
            </a:ln>
          </p:spPr>
          <p:txBody>
            <a:bodyPr/>
            <a:lstStyle/>
            <a:p>
              <a:pPr defTabSz="1371204">
                <a:defRPr/>
              </a:pPr>
              <a:endParaRPr lang="id-ID"/>
            </a:p>
          </p:txBody>
        </p:sp>
        <p:sp>
          <p:nvSpPr>
            <p:cNvPr id="732" name="Freeform 633"/>
            <p:cNvSpPr>
              <a:spLocks/>
            </p:cNvSpPr>
            <p:nvPr/>
          </p:nvSpPr>
          <p:spPr bwMode="auto">
            <a:xfrm>
              <a:off x="7502737" y="8360921"/>
              <a:ext cx="105096" cy="82827"/>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3175" cap="flat">
              <a:noFill/>
              <a:prstDash val="solid"/>
              <a:round/>
              <a:headEnd/>
              <a:tailEnd/>
            </a:ln>
          </p:spPr>
          <p:txBody>
            <a:bodyPr/>
            <a:lstStyle/>
            <a:p>
              <a:pPr defTabSz="1371204">
                <a:defRPr/>
              </a:pPr>
              <a:endParaRPr lang="id-ID"/>
            </a:p>
          </p:txBody>
        </p:sp>
        <p:sp>
          <p:nvSpPr>
            <p:cNvPr id="733" name="Freeform 634"/>
            <p:cNvSpPr>
              <a:spLocks/>
            </p:cNvSpPr>
            <p:nvPr/>
          </p:nvSpPr>
          <p:spPr bwMode="auto">
            <a:xfrm>
              <a:off x="7391272" y="8192091"/>
              <a:ext cx="187902" cy="216615"/>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3175" cap="flat">
              <a:noFill/>
              <a:prstDash val="solid"/>
              <a:round/>
              <a:headEnd/>
              <a:tailEnd/>
            </a:ln>
          </p:spPr>
          <p:txBody>
            <a:bodyPr/>
            <a:lstStyle/>
            <a:p>
              <a:pPr defTabSz="1371204">
                <a:defRPr/>
              </a:pPr>
              <a:endParaRPr lang="id-ID"/>
            </a:p>
          </p:txBody>
        </p:sp>
        <p:sp>
          <p:nvSpPr>
            <p:cNvPr id="734" name="Freeform 635"/>
            <p:cNvSpPr>
              <a:spLocks/>
            </p:cNvSpPr>
            <p:nvPr/>
          </p:nvSpPr>
          <p:spPr bwMode="auto">
            <a:xfrm>
              <a:off x="6254330" y="7453043"/>
              <a:ext cx="1398093" cy="898324"/>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3175" cap="flat">
              <a:noFill/>
              <a:prstDash val="solid"/>
              <a:round/>
              <a:headEnd/>
              <a:tailEnd/>
            </a:ln>
          </p:spPr>
          <p:txBody>
            <a:bodyPr/>
            <a:lstStyle/>
            <a:p>
              <a:pPr defTabSz="1371204">
                <a:defRPr/>
              </a:pPr>
              <a:endParaRPr lang="id-ID"/>
            </a:p>
          </p:txBody>
        </p:sp>
        <p:sp>
          <p:nvSpPr>
            <p:cNvPr id="735" name="Freeform 636"/>
            <p:cNvSpPr>
              <a:spLocks/>
            </p:cNvSpPr>
            <p:nvPr/>
          </p:nvSpPr>
          <p:spPr bwMode="auto">
            <a:xfrm>
              <a:off x="7531402" y="8287656"/>
              <a:ext cx="280256" cy="149721"/>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3175" cap="flat">
              <a:noFill/>
              <a:prstDash val="solid"/>
              <a:round/>
              <a:headEnd/>
              <a:tailEnd/>
            </a:ln>
          </p:spPr>
          <p:txBody>
            <a:bodyPr/>
            <a:lstStyle/>
            <a:p>
              <a:pPr defTabSz="1371204">
                <a:defRPr/>
              </a:pPr>
              <a:endParaRPr lang="id-ID"/>
            </a:p>
          </p:txBody>
        </p:sp>
        <p:sp>
          <p:nvSpPr>
            <p:cNvPr id="736" name="Freeform 637"/>
            <p:cNvSpPr>
              <a:spLocks/>
            </p:cNvSpPr>
            <p:nvPr/>
          </p:nvSpPr>
          <p:spPr bwMode="auto">
            <a:xfrm>
              <a:off x="7531402" y="8163419"/>
              <a:ext cx="66879" cy="140163"/>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3175" cap="flat">
              <a:noFill/>
              <a:prstDash val="solid"/>
              <a:round/>
              <a:headEnd/>
              <a:tailEnd/>
            </a:ln>
          </p:spPr>
          <p:txBody>
            <a:bodyPr/>
            <a:lstStyle/>
            <a:p>
              <a:pPr defTabSz="1371204">
                <a:defRPr/>
              </a:pPr>
              <a:endParaRPr lang="id-ID"/>
            </a:p>
          </p:txBody>
        </p:sp>
        <p:sp>
          <p:nvSpPr>
            <p:cNvPr id="737" name="Freeform 638"/>
            <p:cNvSpPr>
              <a:spLocks/>
            </p:cNvSpPr>
            <p:nvPr/>
          </p:nvSpPr>
          <p:spPr bwMode="auto">
            <a:xfrm>
              <a:off x="8232035" y="8080592"/>
              <a:ext cx="121018" cy="101936"/>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3175" cap="flat">
              <a:noFill/>
              <a:prstDash val="solid"/>
              <a:round/>
              <a:headEnd/>
              <a:tailEnd/>
            </a:ln>
          </p:spPr>
          <p:txBody>
            <a:bodyPr/>
            <a:lstStyle/>
            <a:p>
              <a:pPr defTabSz="1371204">
                <a:defRPr/>
              </a:pPr>
              <a:endParaRPr lang="id-ID"/>
            </a:p>
          </p:txBody>
        </p:sp>
        <p:sp>
          <p:nvSpPr>
            <p:cNvPr id="738" name="Freeform 639"/>
            <p:cNvSpPr>
              <a:spLocks/>
            </p:cNvSpPr>
            <p:nvPr/>
          </p:nvSpPr>
          <p:spPr bwMode="auto">
            <a:xfrm>
              <a:off x="8343503" y="8080592"/>
              <a:ext cx="168791" cy="140163"/>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3175" cap="flat">
              <a:noFill/>
              <a:prstDash val="solid"/>
              <a:round/>
              <a:headEnd/>
              <a:tailEnd/>
            </a:ln>
          </p:spPr>
          <p:txBody>
            <a:bodyPr/>
            <a:lstStyle/>
            <a:p>
              <a:pPr defTabSz="1371204">
                <a:defRPr/>
              </a:pPr>
              <a:endParaRPr lang="id-ID"/>
            </a:p>
          </p:txBody>
        </p:sp>
        <p:sp>
          <p:nvSpPr>
            <p:cNvPr id="739" name="Freeform 640"/>
            <p:cNvSpPr>
              <a:spLocks/>
            </p:cNvSpPr>
            <p:nvPr/>
          </p:nvSpPr>
          <p:spPr bwMode="auto">
            <a:xfrm>
              <a:off x="3843499" y="4965129"/>
              <a:ext cx="1812106" cy="1216878"/>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3175" cap="flat">
              <a:noFill/>
              <a:prstDash val="solid"/>
              <a:round/>
              <a:headEnd/>
              <a:tailEnd/>
            </a:ln>
          </p:spPr>
          <p:txBody>
            <a:bodyPr/>
            <a:lstStyle/>
            <a:p>
              <a:pPr defTabSz="1371204">
                <a:defRPr/>
              </a:pPr>
              <a:endParaRPr lang="id-ID"/>
            </a:p>
          </p:txBody>
        </p:sp>
        <p:sp>
          <p:nvSpPr>
            <p:cNvPr id="740" name="Freeform 641"/>
            <p:cNvSpPr>
              <a:spLocks/>
            </p:cNvSpPr>
            <p:nvPr/>
          </p:nvSpPr>
          <p:spPr bwMode="auto">
            <a:xfrm>
              <a:off x="5888086" y="6516489"/>
              <a:ext cx="2697455" cy="133793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3175" cap="flat">
              <a:noFill/>
              <a:prstDash val="solid"/>
              <a:round/>
              <a:headEnd/>
              <a:tailEnd/>
            </a:ln>
          </p:spPr>
          <p:txBody>
            <a:bodyPr/>
            <a:lstStyle/>
            <a:p>
              <a:pPr defTabSz="1371204">
                <a:defRPr/>
              </a:pPr>
              <a:endParaRPr lang="id-ID"/>
            </a:p>
          </p:txBody>
        </p:sp>
        <p:sp>
          <p:nvSpPr>
            <p:cNvPr id="741" name="Freeform 642"/>
            <p:cNvSpPr>
              <a:spLocks noEditPoints="1"/>
            </p:cNvSpPr>
            <p:nvPr/>
          </p:nvSpPr>
          <p:spPr bwMode="auto">
            <a:xfrm>
              <a:off x="5133309" y="4907791"/>
              <a:ext cx="3984080" cy="2048308"/>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3175" cap="flat">
              <a:noFill/>
              <a:prstDash val="solid"/>
              <a:round/>
              <a:headEnd/>
              <a:tailEnd/>
            </a:ln>
          </p:spPr>
          <p:txBody>
            <a:bodyPr/>
            <a:lstStyle/>
            <a:p>
              <a:pPr defTabSz="1371204">
                <a:defRPr/>
              </a:pPr>
              <a:endParaRPr lang="id-ID"/>
            </a:p>
          </p:txBody>
        </p:sp>
        <p:sp>
          <p:nvSpPr>
            <p:cNvPr id="742" name="Freeform 643"/>
            <p:cNvSpPr>
              <a:spLocks/>
            </p:cNvSpPr>
            <p:nvPr/>
          </p:nvSpPr>
          <p:spPr bwMode="auto">
            <a:xfrm>
              <a:off x="17343512" y="9466307"/>
              <a:ext cx="95541" cy="82827"/>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3175" cap="flat">
              <a:noFill/>
              <a:prstDash val="solid"/>
              <a:round/>
              <a:headEnd/>
              <a:tailEnd/>
            </a:ln>
          </p:spPr>
          <p:txBody>
            <a:bodyPr/>
            <a:lstStyle/>
            <a:p>
              <a:pPr defTabSz="1371204">
                <a:defRPr/>
              </a:pPr>
              <a:endParaRPr lang="id-ID"/>
            </a:p>
          </p:txBody>
        </p:sp>
        <p:sp>
          <p:nvSpPr>
            <p:cNvPr id="743" name="Freeform 644"/>
            <p:cNvSpPr>
              <a:spLocks/>
            </p:cNvSpPr>
            <p:nvPr/>
          </p:nvSpPr>
          <p:spPr bwMode="auto">
            <a:xfrm>
              <a:off x="17419944" y="9447193"/>
              <a:ext cx="121018" cy="44598"/>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3175" cap="flat">
              <a:noFill/>
              <a:prstDash val="solid"/>
              <a:round/>
              <a:headEnd/>
              <a:tailEnd/>
            </a:ln>
          </p:spPr>
          <p:txBody>
            <a:bodyPr/>
            <a:lstStyle/>
            <a:p>
              <a:pPr defTabSz="1371204">
                <a:defRPr/>
              </a:pPr>
              <a:endParaRPr lang="id-ID"/>
            </a:p>
          </p:txBody>
        </p:sp>
        <p:sp>
          <p:nvSpPr>
            <p:cNvPr id="744" name="Freeform 645"/>
            <p:cNvSpPr>
              <a:spLocks/>
            </p:cNvSpPr>
            <p:nvPr/>
          </p:nvSpPr>
          <p:spPr bwMode="auto">
            <a:xfrm>
              <a:off x="12273444" y="6414553"/>
              <a:ext cx="289811" cy="159279"/>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3175" cap="flat">
              <a:noFill/>
              <a:prstDash val="solid"/>
              <a:round/>
              <a:headEnd/>
              <a:tailEnd/>
            </a:ln>
          </p:spPr>
          <p:txBody>
            <a:bodyPr/>
            <a:lstStyle/>
            <a:p>
              <a:pPr defTabSz="1371204">
                <a:defRPr/>
              </a:pPr>
              <a:endParaRPr lang="id-ID"/>
            </a:p>
          </p:txBody>
        </p:sp>
        <p:sp>
          <p:nvSpPr>
            <p:cNvPr id="745" name="Freeform 646"/>
            <p:cNvSpPr>
              <a:spLocks/>
            </p:cNvSpPr>
            <p:nvPr/>
          </p:nvSpPr>
          <p:spPr bwMode="auto">
            <a:xfrm>
              <a:off x="12142870" y="6545160"/>
              <a:ext cx="347132" cy="149721"/>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3175" cap="flat">
              <a:noFill/>
              <a:prstDash val="solid"/>
              <a:round/>
              <a:headEnd/>
              <a:tailEnd/>
            </a:ln>
          </p:spPr>
          <p:txBody>
            <a:bodyPr/>
            <a:lstStyle/>
            <a:p>
              <a:pPr defTabSz="1371204">
                <a:defRPr/>
              </a:pPr>
              <a:endParaRPr lang="id-ID"/>
            </a:p>
          </p:txBody>
        </p:sp>
        <p:sp>
          <p:nvSpPr>
            <p:cNvPr id="746" name="Freeform 647"/>
            <p:cNvSpPr>
              <a:spLocks/>
            </p:cNvSpPr>
            <p:nvPr/>
          </p:nvSpPr>
          <p:spPr bwMode="auto">
            <a:xfrm>
              <a:off x="12021850" y="6656654"/>
              <a:ext cx="531848" cy="516057"/>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3175" cap="flat">
              <a:noFill/>
              <a:prstDash val="solid"/>
              <a:round/>
              <a:headEnd/>
              <a:tailEnd/>
            </a:ln>
          </p:spPr>
          <p:txBody>
            <a:bodyPr/>
            <a:lstStyle/>
            <a:p>
              <a:pPr defTabSz="1371204">
                <a:defRPr/>
              </a:pPr>
              <a:endParaRPr lang="id-ID"/>
            </a:p>
          </p:txBody>
        </p:sp>
        <p:sp>
          <p:nvSpPr>
            <p:cNvPr id="747" name="Freeform 648"/>
            <p:cNvSpPr>
              <a:spLocks/>
            </p:cNvSpPr>
            <p:nvPr/>
          </p:nvSpPr>
          <p:spPr bwMode="auto">
            <a:xfrm>
              <a:off x="12330767" y="6685324"/>
              <a:ext cx="251592" cy="235731"/>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3175" cap="flat">
              <a:noFill/>
              <a:prstDash val="solid"/>
              <a:round/>
              <a:headEnd/>
              <a:tailEnd/>
            </a:ln>
          </p:spPr>
          <p:txBody>
            <a:bodyPr/>
            <a:lstStyle/>
            <a:p>
              <a:pPr defTabSz="1371204">
                <a:defRPr/>
              </a:pPr>
              <a:endParaRPr lang="id-ID"/>
            </a:p>
          </p:txBody>
        </p:sp>
        <p:sp>
          <p:nvSpPr>
            <p:cNvPr id="748" name="Freeform 649"/>
            <p:cNvSpPr>
              <a:spLocks/>
            </p:cNvSpPr>
            <p:nvPr/>
          </p:nvSpPr>
          <p:spPr bwMode="auto">
            <a:xfrm>
              <a:off x="11470893" y="6414553"/>
              <a:ext cx="617835" cy="531986"/>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3175" cap="flat">
              <a:noFill/>
              <a:prstDash val="solid"/>
              <a:round/>
              <a:headEnd/>
              <a:tailEnd/>
            </a:ln>
          </p:spPr>
          <p:txBody>
            <a:bodyPr/>
            <a:lstStyle/>
            <a:p>
              <a:pPr defTabSz="1371204">
                <a:defRPr/>
              </a:pPr>
              <a:endParaRPr lang="id-ID"/>
            </a:p>
          </p:txBody>
        </p:sp>
        <p:sp>
          <p:nvSpPr>
            <p:cNvPr id="749" name="Freeform 650"/>
            <p:cNvSpPr>
              <a:spLocks/>
            </p:cNvSpPr>
            <p:nvPr/>
          </p:nvSpPr>
          <p:spPr bwMode="auto">
            <a:xfrm>
              <a:off x="11983632" y="6621615"/>
              <a:ext cx="207006" cy="140163"/>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3175" cap="flat">
              <a:noFill/>
              <a:prstDash val="solid"/>
              <a:round/>
              <a:headEnd/>
              <a:tailEnd/>
            </a:ln>
          </p:spPr>
          <p:txBody>
            <a:bodyPr/>
            <a:lstStyle/>
            <a:p>
              <a:pPr defTabSz="1371204">
                <a:defRPr/>
              </a:pPr>
              <a:endParaRPr lang="id-ID"/>
            </a:p>
          </p:txBody>
        </p:sp>
        <p:sp>
          <p:nvSpPr>
            <p:cNvPr id="750" name="Freeform 651"/>
            <p:cNvSpPr>
              <a:spLocks/>
            </p:cNvSpPr>
            <p:nvPr/>
          </p:nvSpPr>
          <p:spPr bwMode="auto">
            <a:xfrm>
              <a:off x="11808475" y="6395439"/>
              <a:ext cx="194268" cy="121050"/>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3175" cap="flat">
              <a:noFill/>
              <a:prstDash val="solid"/>
              <a:round/>
              <a:headEnd/>
              <a:tailEnd/>
            </a:ln>
          </p:spPr>
          <p:txBody>
            <a:bodyPr/>
            <a:lstStyle/>
            <a:p>
              <a:pPr defTabSz="1371204">
                <a:defRPr/>
              </a:pPr>
              <a:endParaRPr lang="id-ID"/>
            </a:p>
          </p:txBody>
        </p:sp>
        <p:sp>
          <p:nvSpPr>
            <p:cNvPr id="751" name="Freeform 652"/>
            <p:cNvSpPr>
              <a:spLocks/>
            </p:cNvSpPr>
            <p:nvPr/>
          </p:nvSpPr>
          <p:spPr bwMode="auto">
            <a:xfrm>
              <a:off x="11967711" y="6481449"/>
              <a:ext cx="35033" cy="35042"/>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3175" cap="flat">
              <a:noFill/>
              <a:prstDash val="solid"/>
              <a:round/>
              <a:headEnd/>
              <a:tailEnd/>
            </a:ln>
          </p:spPr>
          <p:txBody>
            <a:bodyPr/>
            <a:lstStyle/>
            <a:p>
              <a:pPr defTabSz="1371204">
                <a:defRPr/>
              </a:pPr>
              <a:endParaRPr lang="id-ID"/>
            </a:p>
          </p:txBody>
        </p:sp>
        <p:sp>
          <p:nvSpPr>
            <p:cNvPr id="752" name="Freeform 653"/>
            <p:cNvSpPr>
              <a:spLocks/>
            </p:cNvSpPr>
            <p:nvPr/>
          </p:nvSpPr>
          <p:spPr bwMode="auto">
            <a:xfrm>
              <a:off x="11853061" y="6264832"/>
              <a:ext cx="187902" cy="168837"/>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3175" cap="flat">
              <a:noFill/>
              <a:prstDash val="solid"/>
              <a:round/>
              <a:headEnd/>
              <a:tailEnd/>
            </a:ln>
          </p:spPr>
          <p:txBody>
            <a:bodyPr/>
            <a:lstStyle/>
            <a:p>
              <a:pPr defTabSz="1371204">
                <a:defRPr/>
              </a:pPr>
              <a:endParaRPr lang="id-ID"/>
            </a:p>
          </p:txBody>
        </p:sp>
        <p:sp>
          <p:nvSpPr>
            <p:cNvPr id="753" name="Freeform 654"/>
            <p:cNvSpPr>
              <a:spLocks/>
            </p:cNvSpPr>
            <p:nvPr/>
          </p:nvSpPr>
          <p:spPr bwMode="auto">
            <a:xfrm>
              <a:off x="12079173" y="5984503"/>
              <a:ext cx="140127" cy="20706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3175" cap="flat">
              <a:noFill/>
              <a:prstDash val="solid"/>
              <a:round/>
              <a:headEnd/>
              <a:tailEnd/>
            </a:ln>
          </p:spPr>
          <p:txBody>
            <a:bodyPr/>
            <a:lstStyle/>
            <a:p>
              <a:pPr defTabSz="1371204">
                <a:defRPr/>
              </a:pPr>
              <a:endParaRPr lang="id-ID"/>
            </a:p>
          </p:txBody>
        </p:sp>
        <p:sp>
          <p:nvSpPr>
            <p:cNvPr id="754" name="Freeform 655"/>
            <p:cNvSpPr>
              <a:spLocks/>
            </p:cNvSpPr>
            <p:nvPr/>
          </p:nvSpPr>
          <p:spPr bwMode="auto">
            <a:xfrm>
              <a:off x="11977264" y="6172454"/>
              <a:ext cx="417198" cy="484203"/>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3175" cap="flat">
              <a:noFill/>
              <a:prstDash val="solid"/>
              <a:round/>
              <a:headEnd/>
              <a:tailEnd/>
            </a:ln>
          </p:spPr>
          <p:txBody>
            <a:bodyPr/>
            <a:lstStyle/>
            <a:p>
              <a:pPr defTabSz="1371204">
                <a:defRPr/>
              </a:pPr>
              <a:endParaRPr lang="id-ID"/>
            </a:p>
          </p:txBody>
        </p:sp>
        <p:sp>
          <p:nvSpPr>
            <p:cNvPr id="755" name="Freeform 656"/>
            <p:cNvSpPr>
              <a:spLocks/>
            </p:cNvSpPr>
            <p:nvPr/>
          </p:nvSpPr>
          <p:spPr bwMode="auto">
            <a:xfrm>
              <a:off x="12712935" y="6322173"/>
              <a:ext cx="831212" cy="49376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3175" cap="flat">
              <a:noFill/>
              <a:prstDash val="solid"/>
              <a:round/>
              <a:headEnd/>
              <a:tailEnd/>
            </a:ln>
          </p:spPr>
          <p:txBody>
            <a:bodyPr/>
            <a:lstStyle/>
            <a:p>
              <a:pPr defTabSz="1371204">
                <a:defRPr/>
              </a:pPr>
              <a:endParaRPr lang="id-ID"/>
            </a:p>
          </p:txBody>
        </p:sp>
        <p:sp>
          <p:nvSpPr>
            <p:cNvPr id="756" name="Freeform 657"/>
            <p:cNvSpPr>
              <a:spLocks/>
            </p:cNvSpPr>
            <p:nvPr/>
          </p:nvSpPr>
          <p:spPr bwMode="auto">
            <a:xfrm>
              <a:off x="12451788" y="6506933"/>
              <a:ext cx="280256" cy="114679"/>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3175" cap="flat">
              <a:noFill/>
              <a:prstDash val="solid"/>
              <a:round/>
              <a:headEnd/>
              <a:tailEnd/>
            </a:ln>
          </p:spPr>
          <p:txBody>
            <a:bodyPr/>
            <a:lstStyle/>
            <a:p>
              <a:pPr defTabSz="1371204">
                <a:defRPr/>
              </a:pPr>
              <a:endParaRPr lang="id-ID"/>
            </a:p>
          </p:txBody>
        </p:sp>
        <p:sp>
          <p:nvSpPr>
            <p:cNvPr id="757" name="Freeform 658"/>
            <p:cNvSpPr>
              <a:spLocks/>
            </p:cNvSpPr>
            <p:nvPr/>
          </p:nvSpPr>
          <p:spPr bwMode="auto">
            <a:xfrm>
              <a:off x="12760703" y="6086441"/>
              <a:ext cx="439491" cy="328114"/>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3175" cap="flat">
              <a:noFill/>
              <a:prstDash val="solid"/>
              <a:round/>
              <a:headEnd/>
              <a:tailEnd/>
            </a:ln>
          </p:spPr>
          <p:txBody>
            <a:bodyPr/>
            <a:lstStyle/>
            <a:p>
              <a:pPr defTabSz="1371204">
                <a:defRPr/>
              </a:pPr>
              <a:endParaRPr lang="id-ID"/>
            </a:p>
          </p:txBody>
        </p:sp>
        <p:sp>
          <p:nvSpPr>
            <p:cNvPr id="758" name="Freeform 659"/>
            <p:cNvSpPr>
              <a:spLocks/>
            </p:cNvSpPr>
            <p:nvPr/>
          </p:nvSpPr>
          <p:spPr bwMode="auto">
            <a:xfrm>
              <a:off x="12658794" y="6067328"/>
              <a:ext cx="270700" cy="178393"/>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3175" cap="flat">
              <a:noFill/>
              <a:prstDash val="solid"/>
              <a:round/>
              <a:headEnd/>
              <a:tailEnd/>
            </a:ln>
          </p:spPr>
          <p:txBody>
            <a:bodyPr/>
            <a:lstStyle/>
            <a:p>
              <a:pPr defTabSz="1371204">
                <a:defRPr/>
              </a:pPr>
              <a:endParaRPr lang="id-ID"/>
            </a:p>
          </p:txBody>
        </p:sp>
        <p:sp>
          <p:nvSpPr>
            <p:cNvPr id="759" name="Freeform 660"/>
            <p:cNvSpPr>
              <a:spLocks/>
            </p:cNvSpPr>
            <p:nvPr/>
          </p:nvSpPr>
          <p:spPr bwMode="auto">
            <a:xfrm>
              <a:off x="12658794" y="5955834"/>
              <a:ext cx="334397" cy="168837"/>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3175" cap="flat">
              <a:noFill/>
              <a:prstDash val="solid"/>
              <a:round/>
              <a:headEnd/>
              <a:tailEnd/>
            </a:ln>
          </p:spPr>
          <p:txBody>
            <a:bodyPr/>
            <a:lstStyle/>
            <a:p>
              <a:pPr defTabSz="1371204">
                <a:defRPr/>
              </a:pPr>
              <a:endParaRPr lang="id-ID"/>
            </a:p>
          </p:txBody>
        </p:sp>
        <p:sp>
          <p:nvSpPr>
            <p:cNvPr id="760" name="Freeform 661"/>
            <p:cNvSpPr>
              <a:spLocks/>
            </p:cNvSpPr>
            <p:nvPr/>
          </p:nvSpPr>
          <p:spPr bwMode="auto">
            <a:xfrm>
              <a:off x="12760703" y="5853898"/>
              <a:ext cx="222932" cy="140163"/>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3175" cap="flat">
              <a:noFill/>
              <a:prstDash val="solid"/>
              <a:round/>
              <a:headEnd/>
              <a:tailEnd/>
            </a:ln>
          </p:spPr>
          <p:txBody>
            <a:bodyPr/>
            <a:lstStyle/>
            <a:p>
              <a:pPr defTabSz="1371204">
                <a:defRPr/>
              </a:pPr>
              <a:endParaRPr lang="id-ID"/>
            </a:p>
          </p:txBody>
        </p:sp>
        <p:sp>
          <p:nvSpPr>
            <p:cNvPr id="761" name="Freeform 662"/>
            <p:cNvSpPr>
              <a:spLocks/>
            </p:cNvSpPr>
            <p:nvPr/>
          </p:nvSpPr>
          <p:spPr bwMode="auto">
            <a:xfrm>
              <a:off x="12591917" y="6143782"/>
              <a:ext cx="149682" cy="73269"/>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3175" cap="flat">
              <a:noFill/>
              <a:prstDash val="solid"/>
              <a:round/>
              <a:headEnd/>
              <a:tailEnd/>
            </a:ln>
          </p:spPr>
          <p:txBody>
            <a:bodyPr/>
            <a:lstStyle/>
            <a:p>
              <a:pPr defTabSz="1371204">
                <a:defRPr/>
              </a:pPr>
              <a:endParaRPr lang="id-ID"/>
            </a:p>
          </p:txBody>
        </p:sp>
        <p:sp>
          <p:nvSpPr>
            <p:cNvPr id="762" name="Freeform 663"/>
            <p:cNvSpPr>
              <a:spLocks/>
            </p:cNvSpPr>
            <p:nvPr/>
          </p:nvSpPr>
          <p:spPr bwMode="auto">
            <a:xfrm>
              <a:off x="12359429" y="6162893"/>
              <a:ext cx="445860" cy="391823"/>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3175" cap="flat">
              <a:noFill/>
              <a:prstDash val="solid"/>
              <a:round/>
              <a:headEnd/>
              <a:tailEnd/>
            </a:ln>
          </p:spPr>
          <p:txBody>
            <a:bodyPr/>
            <a:lstStyle/>
            <a:p>
              <a:pPr defTabSz="1371204">
                <a:defRPr/>
              </a:pPr>
              <a:endParaRPr lang="id-ID"/>
            </a:p>
          </p:txBody>
        </p:sp>
        <p:sp>
          <p:nvSpPr>
            <p:cNvPr id="763" name="Freeform 664"/>
            <p:cNvSpPr>
              <a:spLocks/>
            </p:cNvSpPr>
            <p:nvPr/>
          </p:nvSpPr>
          <p:spPr bwMode="auto">
            <a:xfrm>
              <a:off x="12630129" y="6573832"/>
              <a:ext cx="429938" cy="280329"/>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3175" cap="flat">
              <a:noFill/>
              <a:prstDash val="solid"/>
              <a:round/>
              <a:headEnd/>
              <a:tailEnd/>
            </a:ln>
          </p:spPr>
          <p:txBody>
            <a:bodyPr/>
            <a:lstStyle/>
            <a:p>
              <a:pPr defTabSz="1371204">
                <a:defRPr/>
              </a:pPr>
              <a:endParaRPr lang="id-ID"/>
            </a:p>
          </p:txBody>
        </p:sp>
        <p:sp>
          <p:nvSpPr>
            <p:cNvPr id="764" name="Freeform 665"/>
            <p:cNvSpPr>
              <a:spLocks/>
            </p:cNvSpPr>
            <p:nvPr/>
          </p:nvSpPr>
          <p:spPr bwMode="auto">
            <a:xfrm>
              <a:off x="12929494" y="6564274"/>
              <a:ext cx="156051" cy="18795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3175" cap="flat">
              <a:noFill/>
              <a:prstDash val="solid"/>
              <a:round/>
              <a:headEnd/>
              <a:tailEnd/>
            </a:ln>
          </p:spPr>
          <p:txBody>
            <a:bodyPr/>
            <a:lstStyle/>
            <a:p>
              <a:pPr defTabSz="1371204">
                <a:defRPr/>
              </a:pPr>
              <a:endParaRPr lang="id-ID"/>
            </a:p>
          </p:txBody>
        </p:sp>
        <p:sp>
          <p:nvSpPr>
            <p:cNvPr id="765" name="Freeform 666"/>
            <p:cNvSpPr>
              <a:spLocks/>
            </p:cNvSpPr>
            <p:nvPr/>
          </p:nvSpPr>
          <p:spPr bwMode="auto">
            <a:xfrm>
              <a:off x="12993189" y="6666210"/>
              <a:ext cx="92356" cy="9556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3175" cap="flat">
              <a:noFill/>
              <a:prstDash val="solid"/>
              <a:round/>
              <a:headEnd/>
              <a:tailEnd/>
            </a:ln>
          </p:spPr>
          <p:txBody>
            <a:bodyPr/>
            <a:lstStyle/>
            <a:p>
              <a:pPr defTabSz="1371204">
                <a:defRPr/>
              </a:pPr>
              <a:endParaRPr lang="id-ID"/>
            </a:p>
          </p:txBody>
        </p:sp>
        <p:sp>
          <p:nvSpPr>
            <p:cNvPr id="766" name="Freeform 667"/>
            <p:cNvSpPr>
              <a:spLocks/>
            </p:cNvSpPr>
            <p:nvPr/>
          </p:nvSpPr>
          <p:spPr bwMode="auto">
            <a:xfrm>
              <a:off x="12712935" y="6815931"/>
              <a:ext cx="299364" cy="178393"/>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3175" cap="flat">
              <a:noFill/>
              <a:prstDash val="solid"/>
              <a:round/>
              <a:headEnd/>
              <a:tailEnd/>
            </a:ln>
          </p:spPr>
          <p:txBody>
            <a:bodyPr/>
            <a:lstStyle/>
            <a:p>
              <a:pPr defTabSz="1371204">
                <a:defRPr/>
              </a:pPr>
              <a:endParaRPr lang="id-ID"/>
            </a:p>
          </p:txBody>
        </p:sp>
        <p:sp>
          <p:nvSpPr>
            <p:cNvPr id="767" name="Freeform 668"/>
            <p:cNvSpPr>
              <a:spLocks/>
            </p:cNvSpPr>
            <p:nvPr/>
          </p:nvSpPr>
          <p:spPr bwMode="auto">
            <a:xfrm>
              <a:off x="12423124" y="6771334"/>
              <a:ext cx="168791" cy="140163"/>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3175" cap="flat">
              <a:noFill/>
              <a:prstDash val="solid"/>
              <a:round/>
              <a:headEnd/>
              <a:tailEnd/>
            </a:ln>
          </p:spPr>
          <p:txBody>
            <a:bodyPr/>
            <a:lstStyle/>
            <a:p>
              <a:pPr defTabSz="1371204">
                <a:defRPr/>
              </a:pPr>
              <a:endParaRPr lang="id-ID"/>
            </a:p>
          </p:txBody>
        </p:sp>
        <p:sp>
          <p:nvSpPr>
            <p:cNvPr id="768" name="Freeform 669"/>
            <p:cNvSpPr>
              <a:spLocks/>
            </p:cNvSpPr>
            <p:nvPr/>
          </p:nvSpPr>
          <p:spPr bwMode="auto">
            <a:xfrm>
              <a:off x="12544142" y="6704437"/>
              <a:ext cx="207006" cy="251657"/>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3175" cap="flat">
              <a:noFill/>
              <a:prstDash val="solid"/>
              <a:round/>
              <a:headEnd/>
              <a:tailEnd/>
            </a:ln>
          </p:spPr>
          <p:txBody>
            <a:bodyPr/>
            <a:lstStyle/>
            <a:p>
              <a:pPr defTabSz="1371204">
                <a:defRPr/>
              </a:pPr>
              <a:endParaRPr lang="id-ID"/>
            </a:p>
          </p:txBody>
        </p:sp>
        <p:sp>
          <p:nvSpPr>
            <p:cNvPr id="769" name="Freeform 670"/>
            <p:cNvSpPr>
              <a:spLocks/>
            </p:cNvSpPr>
            <p:nvPr/>
          </p:nvSpPr>
          <p:spPr bwMode="auto">
            <a:xfrm>
              <a:off x="12432679" y="6554719"/>
              <a:ext cx="328029" cy="178393"/>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3175" cap="flat">
              <a:noFill/>
              <a:prstDash val="solid"/>
              <a:round/>
              <a:headEnd/>
              <a:tailEnd/>
            </a:ln>
          </p:spPr>
          <p:txBody>
            <a:bodyPr/>
            <a:lstStyle/>
            <a:p>
              <a:pPr defTabSz="1371204">
                <a:defRPr/>
              </a:pPr>
              <a:endParaRPr lang="id-ID"/>
            </a:p>
          </p:txBody>
        </p:sp>
        <p:sp>
          <p:nvSpPr>
            <p:cNvPr id="770" name="Freeform 671"/>
            <p:cNvSpPr>
              <a:spLocks/>
            </p:cNvSpPr>
            <p:nvPr/>
          </p:nvSpPr>
          <p:spPr bwMode="auto">
            <a:xfrm>
              <a:off x="12620574" y="6956097"/>
              <a:ext cx="289811" cy="299442"/>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3175" cap="flat">
              <a:noFill/>
              <a:prstDash val="solid"/>
              <a:round/>
              <a:headEnd/>
              <a:tailEnd/>
            </a:ln>
          </p:spPr>
          <p:txBody>
            <a:bodyPr/>
            <a:lstStyle/>
            <a:p>
              <a:pPr defTabSz="1371204">
                <a:defRPr/>
              </a:pPr>
              <a:endParaRPr lang="id-ID"/>
            </a:p>
          </p:txBody>
        </p:sp>
        <p:sp>
          <p:nvSpPr>
            <p:cNvPr id="771" name="Freeform 672"/>
            <p:cNvSpPr>
              <a:spLocks/>
            </p:cNvSpPr>
            <p:nvPr/>
          </p:nvSpPr>
          <p:spPr bwMode="auto">
            <a:xfrm>
              <a:off x="12881724" y="6940166"/>
              <a:ext cx="140127" cy="923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3175" cap="flat">
              <a:noFill/>
              <a:prstDash val="solid"/>
              <a:round/>
              <a:headEnd/>
              <a:tailEnd/>
            </a:ln>
          </p:spPr>
          <p:txBody>
            <a:bodyPr/>
            <a:lstStyle/>
            <a:p>
              <a:pPr defTabSz="1371204">
                <a:defRPr/>
              </a:pPr>
              <a:endParaRPr lang="id-ID"/>
            </a:p>
          </p:txBody>
        </p:sp>
        <p:sp>
          <p:nvSpPr>
            <p:cNvPr id="772" name="Freeform 673"/>
            <p:cNvSpPr>
              <a:spLocks/>
            </p:cNvSpPr>
            <p:nvPr/>
          </p:nvSpPr>
          <p:spPr bwMode="auto">
            <a:xfrm>
              <a:off x="12582361" y="6911499"/>
              <a:ext cx="82803" cy="168837"/>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3175" cap="flat">
              <a:noFill/>
              <a:prstDash val="solid"/>
              <a:round/>
              <a:headEnd/>
              <a:tailEnd/>
            </a:ln>
          </p:spPr>
          <p:txBody>
            <a:bodyPr/>
            <a:lstStyle/>
            <a:p>
              <a:pPr defTabSz="1371204">
                <a:defRPr/>
              </a:pPr>
              <a:endParaRPr lang="id-ID"/>
            </a:p>
          </p:txBody>
        </p:sp>
        <p:sp>
          <p:nvSpPr>
            <p:cNvPr id="773" name="Freeform 674"/>
            <p:cNvSpPr>
              <a:spLocks/>
            </p:cNvSpPr>
            <p:nvPr/>
          </p:nvSpPr>
          <p:spPr bwMode="auto">
            <a:xfrm>
              <a:off x="12630129" y="6930613"/>
              <a:ext cx="121018" cy="82827"/>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3175" cap="flat">
              <a:noFill/>
              <a:prstDash val="solid"/>
              <a:round/>
              <a:headEnd/>
              <a:tailEnd/>
            </a:ln>
          </p:spPr>
          <p:txBody>
            <a:bodyPr/>
            <a:lstStyle/>
            <a:p>
              <a:pPr defTabSz="1371204">
                <a:defRPr/>
              </a:pPr>
              <a:endParaRPr lang="id-ID"/>
            </a:p>
          </p:txBody>
        </p:sp>
        <p:sp>
          <p:nvSpPr>
            <p:cNvPr id="774" name="Freeform 675"/>
            <p:cNvSpPr>
              <a:spLocks/>
            </p:cNvSpPr>
            <p:nvPr/>
          </p:nvSpPr>
          <p:spPr bwMode="auto">
            <a:xfrm>
              <a:off x="13655610" y="6984764"/>
              <a:ext cx="178346" cy="149721"/>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3175" cap="flat">
              <a:noFill/>
              <a:prstDash val="solid"/>
              <a:round/>
              <a:headEnd/>
              <a:tailEnd/>
            </a:ln>
          </p:spPr>
          <p:txBody>
            <a:bodyPr/>
            <a:lstStyle/>
            <a:p>
              <a:pPr defTabSz="1371204">
                <a:defRPr/>
              </a:pPr>
              <a:endParaRPr lang="id-ID"/>
            </a:p>
          </p:txBody>
        </p:sp>
        <p:sp>
          <p:nvSpPr>
            <p:cNvPr id="775" name="Freeform 676"/>
            <p:cNvSpPr>
              <a:spLocks/>
            </p:cNvSpPr>
            <p:nvPr/>
          </p:nvSpPr>
          <p:spPr bwMode="auto">
            <a:xfrm>
              <a:off x="13722489" y="7061218"/>
              <a:ext cx="923568" cy="783643"/>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3175" cap="flat">
              <a:noFill/>
              <a:prstDash val="solid"/>
              <a:round/>
              <a:headEnd/>
              <a:tailEnd/>
            </a:ln>
          </p:spPr>
          <p:txBody>
            <a:bodyPr/>
            <a:lstStyle/>
            <a:p>
              <a:pPr defTabSz="1371204">
                <a:defRPr/>
              </a:pPr>
              <a:endParaRPr lang="id-ID"/>
            </a:p>
          </p:txBody>
        </p:sp>
        <p:sp>
          <p:nvSpPr>
            <p:cNvPr id="776" name="Freeform 677"/>
            <p:cNvSpPr>
              <a:spLocks/>
            </p:cNvSpPr>
            <p:nvPr/>
          </p:nvSpPr>
          <p:spPr bwMode="auto">
            <a:xfrm>
              <a:off x="13741597" y="7070776"/>
              <a:ext cx="73250" cy="54156"/>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3175" cap="flat">
              <a:noFill/>
              <a:prstDash val="solid"/>
              <a:round/>
              <a:headEnd/>
              <a:tailEnd/>
            </a:ln>
          </p:spPr>
          <p:txBody>
            <a:bodyPr/>
            <a:lstStyle/>
            <a:p>
              <a:pPr defTabSz="1371204">
                <a:defRPr/>
              </a:pPr>
              <a:endParaRPr lang="id-ID"/>
            </a:p>
          </p:txBody>
        </p:sp>
        <p:sp>
          <p:nvSpPr>
            <p:cNvPr id="777" name="Freeform 678"/>
            <p:cNvSpPr>
              <a:spLocks/>
            </p:cNvSpPr>
            <p:nvPr/>
          </p:nvSpPr>
          <p:spPr bwMode="auto">
            <a:xfrm>
              <a:off x="13525034" y="6844600"/>
              <a:ext cx="328029" cy="168837"/>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3175" cap="flat">
              <a:noFill/>
              <a:prstDash val="solid"/>
              <a:round/>
              <a:headEnd/>
              <a:tailEnd/>
            </a:ln>
          </p:spPr>
          <p:txBody>
            <a:bodyPr/>
            <a:lstStyle/>
            <a:p>
              <a:pPr defTabSz="1371204">
                <a:defRPr/>
              </a:pPr>
              <a:endParaRPr lang="id-ID"/>
            </a:p>
          </p:txBody>
        </p:sp>
        <p:sp>
          <p:nvSpPr>
            <p:cNvPr id="778" name="Freeform 679"/>
            <p:cNvSpPr>
              <a:spLocks/>
            </p:cNvSpPr>
            <p:nvPr/>
          </p:nvSpPr>
          <p:spPr bwMode="auto">
            <a:xfrm>
              <a:off x="13751153" y="6956097"/>
              <a:ext cx="251592" cy="19750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3175" cap="flat">
              <a:noFill/>
              <a:prstDash val="solid"/>
              <a:round/>
              <a:headEnd/>
              <a:tailEnd/>
            </a:ln>
          </p:spPr>
          <p:txBody>
            <a:bodyPr/>
            <a:lstStyle/>
            <a:p>
              <a:pPr defTabSz="1371204">
                <a:defRPr/>
              </a:pPr>
              <a:endParaRPr lang="id-ID"/>
            </a:p>
          </p:txBody>
        </p:sp>
        <p:sp>
          <p:nvSpPr>
            <p:cNvPr id="779" name="Freeform 680"/>
            <p:cNvSpPr>
              <a:spLocks/>
            </p:cNvSpPr>
            <p:nvPr/>
          </p:nvSpPr>
          <p:spPr bwMode="auto">
            <a:xfrm>
              <a:off x="13833954" y="7574093"/>
              <a:ext cx="82803" cy="9556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3175" cap="flat">
              <a:noFill/>
              <a:prstDash val="solid"/>
              <a:round/>
              <a:headEnd/>
              <a:tailEnd/>
            </a:ln>
          </p:spPr>
          <p:txBody>
            <a:bodyPr/>
            <a:lstStyle/>
            <a:p>
              <a:pPr defTabSz="1371204">
                <a:defRPr/>
              </a:pPr>
              <a:endParaRPr lang="id-ID"/>
            </a:p>
          </p:txBody>
        </p:sp>
        <p:sp>
          <p:nvSpPr>
            <p:cNvPr id="780" name="Freeform 681"/>
            <p:cNvSpPr>
              <a:spLocks/>
            </p:cNvSpPr>
            <p:nvPr/>
          </p:nvSpPr>
          <p:spPr bwMode="auto">
            <a:xfrm>
              <a:off x="13311662" y="7220495"/>
              <a:ext cx="324842" cy="251657"/>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3175" cap="flat">
              <a:noFill/>
              <a:prstDash val="solid"/>
              <a:round/>
              <a:headEnd/>
              <a:tailEnd/>
            </a:ln>
          </p:spPr>
          <p:txBody>
            <a:bodyPr/>
            <a:lstStyle/>
            <a:p>
              <a:pPr defTabSz="1371204">
                <a:defRPr/>
              </a:pPr>
              <a:endParaRPr lang="id-ID"/>
            </a:p>
          </p:txBody>
        </p:sp>
        <p:sp>
          <p:nvSpPr>
            <p:cNvPr id="781" name="Freeform 682"/>
            <p:cNvSpPr>
              <a:spLocks/>
            </p:cNvSpPr>
            <p:nvPr/>
          </p:nvSpPr>
          <p:spPr bwMode="auto">
            <a:xfrm>
              <a:off x="13461341" y="7201383"/>
              <a:ext cx="464969" cy="439605"/>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3175" cap="flat">
              <a:noFill/>
              <a:prstDash val="solid"/>
              <a:round/>
              <a:headEnd/>
              <a:tailEnd/>
            </a:ln>
          </p:spPr>
          <p:txBody>
            <a:bodyPr/>
            <a:lstStyle/>
            <a:p>
              <a:pPr defTabSz="1371204">
                <a:defRPr/>
              </a:pPr>
              <a:endParaRPr lang="id-ID"/>
            </a:p>
          </p:txBody>
        </p:sp>
        <p:sp>
          <p:nvSpPr>
            <p:cNvPr id="782" name="Freeform 683"/>
            <p:cNvSpPr>
              <a:spLocks/>
            </p:cNvSpPr>
            <p:nvPr/>
          </p:nvSpPr>
          <p:spPr bwMode="auto">
            <a:xfrm>
              <a:off x="12872168" y="6946541"/>
              <a:ext cx="885351" cy="337667"/>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3175" cap="flat">
              <a:noFill/>
              <a:prstDash val="solid"/>
              <a:round/>
              <a:headEnd/>
              <a:tailEnd/>
            </a:ln>
          </p:spPr>
          <p:txBody>
            <a:bodyPr/>
            <a:lstStyle/>
            <a:p>
              <a:pPr defTabSz="1371204">
                <a:defRPr/>
              </a:pPr>
              <a:endParaRPr lang="id-ID"/>
            </a:p>
          </p:txBody>
        </p:sp>
        <p:sp>
          <p:nvSpPr>
            <p:cNvPr id="783" name="Freeform 684"/>
            <p:cNvSpPr>
              <a:spLocks/>
            </p:cNvSpPr>
            <p:nvPr/>
          </p:nvSpPr>
          <p:spPr bwMode="auto">
            <a:xfrm>
              <a:off x="13273442" y="7481712"/>
              <a:ext cx="980892" cy="786831"/>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3175" cap="flat">
              <a:noFill/>
              <a:prstDash val="solid"/>
              <a:round/>
              <a:headEnd/>
              <a:tailEnd/>
            </a:ln>
          </p:spPr>
          <p:txBody>
            <a:bodyPr/>
            <a:lstStyle/>
            <a:p>
              <a:pPr defTabSz="1371204">
                <a:defRPr/>
              </a:pPr>
              <a:endParaRPr lang="id-ID"/>
            </a:p>
          </p:txBody>
        </p:sp>
        <p:sp>
          <p:nvSpPr>
            <p:cNvPr id="784" name="Freeform 685"/>
            <p:cNvSpPr>
              <a:spLocks/>
            </p:cNvSpPr>
            <p:nvPr/>
          </p:nvSpPr>
          <p:spPr bwMode="auto">
            <a:xfrm>
              <a:off x="13292551" y="7424369"/>
              <a:ext cx="194268" cy="20706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3175" cap="flat">
              <a:noFill/>
              <a:prstDash val="solid"/>
              <a:round/>
              <a:headEnd/>
              <a:tailEnd/>
            </a:ln>
          </p:spPr>
          <p:txBody>
            <a:bodyPr/>
            <a:lstStyle/>
            <a:p>
              <a:pPr defTabSz="1371204">
                <a:defRPr/>
              </a:pPr>
              <a:endParaRPr lang="id-ID"/>
            </a:p>
          </p:txBody>
        </p:sp>
        <p:sp>
          <p:nvSpPr>
            <p:cNvPr id="785" name="Freeform 686"/>
            <p:cNvSpPr>
              <a:spLocks/>
            </p:cNvSpPr>
            <p:nvPr/>
          </p:nvSpPr>
          <p:spPr bwMode="auto">
            <a:xfrm>
              <a:off x="13302106" y="7351105"/>
              <a:ext cx="73250" cy="82827"/>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3175" cap="flat">
              <a:noFill/>
              <a:prstDash val="solid"/>
              <a:round/>
              <a:headEnd/>
              <a:tailEnd/>
            </a:ln>
          </p:spPr>
          <p:txBody>
            <a:bodyPr/>
            <a:lstStyle/>
            <a:p>
              <a:pPr defTabSz="1371204">
                <a:defRPr/>
              </a:pPr>
              <a:endParaRPr lang="id-ID"/>
            </a:p>
          </p:txBody>
        </p:sp>
        <p:sp>
          <p:nvSpPr>
            <p:cNvPr id="786" name="Freeform 687"/>
            <p:cNvSpPr>
              <a:spLocks/>
            </p:cNvSpPr>
            <p:nvPr/>
          </p:nvSpPr>
          <p:spPr bwMode="auto">
            <a:xfrm>
              <a:off x="13292551" y="7462599"/>
              <a:ext cx="28664" cy="66896"/>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3175" cap="flat">
              <a:noFill/>
              <a:prstDash val="solid"/>
              <a:round/>
              <a:headEnd/>
              <a:tailEnd/>
            </a:ln>
          </p:spPr>
          <p:txBody>
            <a:bodyPr/>
            <a:lstStyle/>
            <a:p>
              <a:pPr defTabSz="1371204">
                <a:defRPr/>
              </a:pPr>
              <a:endParaRPr lang="id-ID"/>
            </a:p>
          </p:txBody>
        </p:sp>
        <p:sp>
          <p:nvSpPr>
            <p:cNvPr id="787" name="Freeform 688"/>
            <p:cNvSpPr>
              <a:spLocks/>
            </p:cNvSpPr>
            <p:nvPr/>
          </p:nvSpPr>
          <p:spPr bwMode="auto">
            <a:xfrm>
              <a:off x="13254336" y="7424369"/>
              <a:ext cx="76432" cy="245289"/>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3175" cap="flat">
              <a:noFill/>
              <a:prstDash val="solid"/>
              <a:round/>
              <a:headEnd/>
              <a:tailEnd/>
            </a:ln>
          </p:spPr>
          <p:txBody>
            <a:bodyPr/>
            <a:lstStyle/>
            <a:p>
              <a:pPr defTabSz="1371204">
                <a:defRPr/>
              </a:pPr>
              <a:endParaRPr lang="id-ID"/>
            </a:p>
          </p:txBody>
        </p:sp>
        <p:sp>
          <p:nvSpPr>
            <p:cNvPr id="788" name="Freeform 689"/>
            <p:cNvSpPr>
              <a:spLocks/>
            </p:cNvSpPr>
            <p:nvPr/>
          </p:nvSpPr>
          <p:spPr bwMode="auto">
            <a:xfrm>
              <a:off x="14028220" y="7790708"/>
              <a:ext cx="47770" cy="73269"/>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3175" cap="flat">
              <a:noFill/>
              <a:prstDash val="solid"/>
              <a:round/>
              <a:headEnd/>
              <a:tailEnd/>
            </a:ln>
          </p:spPr>
          <p:txBody>
            <a:bodyPr/>
            <a:lstStyle/>
            <a:p>
              <a:pPr defTabSz="1371204">
                <a:defRPr/>
              </a:pPr>
              <a:endParaRPr lang="id-ID"/>
            </a:p>
          </p:txBody>
        </p:sp>
        <p:sp>
          <p:nvSpPr>
            <p:cNvPr id="789" name="Freeform 690"/>
            <p:cNvSpPr>
              <a:spLocks/>
            </p:cNvSpPr>
            <p:nvPr/>
          </p:nvSpPr>
          <p:spPr bwMode="auto">
            <a:xfrm>
              <a:off x="13646057" y="8137935"/>
              <a:ext cx="496815" cy="315371"/>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3175" cap="flat">
              <a:noFill/>
              <a:prstDash val="solid"/>
              <a:round/>
              <a:headEnd/>
              <a:tailEnd/>
            </a:ln>
          </p:spPr>
          <p:txBody>
            <a:bodyPr/>
            <a:lstStyle/>
            <a:p>
              <a:pPr defTabSz="1371204">
                <a:defRPr/>
              </a:pPr>
              <a:endParaRPr lang="id-ID"/>
            </a:p>
          </p:txBody>
        </p:sp>
        <p:sp>
          <p:nvSpPr>
            <p:cNvPr id="790" name="Freeform 691"/>
            <p:cNvSpPr>
              <a:spLocks/>
            </p:cNvSpPr>
            <p:nvPr/>
          </p:nvSpPr>
          <p:spPr bwMode="auto">
            <a:xfrm>
              <a:off x="14085545" y="7790708"/>
              <a:ext cx="382165" cy="458719"/>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3175" cap="flat">
              <a:noFill/>
              <a:prstDash val="solid"/>
              <a:round/>
              <a:headEnd/>
              <a:tailEnd/>
            </a:ln>
          </p:spPr>
          <p:txBody>
            <a:bodyPr/>
            <a:lstStyle/>
            <a:p>
              <a:pPr defTabSz="1371204">
                <a:defRPr/>
              </a:pPr>
              <a:endParaRPr lang="id-ID"/>
            </a:p>
          </p:txBody>
        </p:sp>
        <p:sp>
          <p:nvSpPr>
            <p:cNvPr id="791" name="Freeform 692"/>
            <p:cNvSpPr>
              <a:spLocks/>
            </p:cNvSpPr>
            <p:nvPr/>
          </p:nvSpPr>
          <p:spPr bwMode="auto">
            <a:xfrm>
              <a:off x="14897646" y="6892386"/>
              <a:ext cx="512741" cy="222990"/>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3175" cap="flat">
              <a:noFill/>
              <a:prstDash val="solid"/>
              <a:round/>
              <a:headEnd/>
              <a:tailEnd/>
            </a:ln>
          </p:spPr>
          <p:txBody>
            <a:bodyPr/>
            <a:lstStyle/>
            <a:p>
              <a:pPr defTabSz="1371204">
                <a:defRPr/>
              </a:pPr>
              <a:endParaRPr lang="id-ID"/>
            </a:p>
          </p:txBody>
        </p:sp>
        <p:sp>
          <p:nvSpPr>
            <p:cNvPr id="792" name="Freeform 693"/>
            <p:cNvSpPr>
              <a:spLocks/>
            </p:cNvSpPr>
            <p:nvPr/>
          </p:nvSpPr>
          <p:spPr bwMode="auto">
            <a:xfrm>
              <a:off x="14273445" y="6752222"/>
              <a:ext cx="831212" cy="487388"/>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3175" cap="flat">
              <a:noFill/>
              <a:prstDash val="solid"/>
              <a:round/>
              <a:headEnd/>
              <a:tailEnd/>
            </a:ln>
          </p:spPr>
          <p:txBody>
            <a:bodyPr/>
            <a:lstStyle/>
            <a:p>
              <a:pPr defTabSz="1371204">
                <a:defRPr/>
              </a:pPr>
              <a:endParaRPr lang="id-ID"/>
            </a:p>
          </p:txBody>
        </p:sp>
        <p:sp>
          <p:nvSpPr>
            <p:cNvPr id="793" name="Freeform 694"/>
            <p:cNvSpPr>
              <a:spLocks/>
            </p:cNvSpPr>
            <p:nvPr/>
          </p:nvSpPr>
          <p:spPr bwMode="auto">
            <a:xfrm>
              <a:off x="14525037" y="7293764"/>
              <a:ext cx="0" cy="955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175" cap="flat">
              <a:noFill/>
              <a:prstDash val="solid"/>
              <a:round/>
              <a:headEnd/>
              <a:tailEnd/>
            </a:ln>
          </p:spPr>
          <p:txBody>
            <a:bodyPr/>
            <a:lstStyle/>
            <a:p>
              <a:pPr defTabSz="1371204">
                <a:defRPr/>
              </a:pPr>
              <a:endParaRPr lang="id-ID"/>
            </a:p>
          </p:txBody>
        </p:sp>
        <p:sp>
          <p:nvSpPr>
            <p:cNvPr id="794" name="Freeform 695"/>
            <p:cNvSpPr>
              <a:spLocks/>
            </p:cNvSpPr>
            <p:nvPr/>
          </p:nvSpPr>
          <p:spPr bwMode="auto">
            <a:xfrm>
              <a:off x="14095099" y="6921055"/>
              <a:ext cx="681527" cy="401378"/>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3175" cap="flat">
              <a:noFill/>
              <a:prstDash val="solid"/>
              <a:round/>
              <a:headEnd/>
              <a:tailEnd/>
            </a:ln>
          </p:spPr>
          <p:txBody>
            <a:bodyPr/>
            <a:lstStyle/>
            <a:p>
              <a:pPr defTabSz="1371204">
                <a:defRPr/>
              </a:pPr>
              <a:endParaRPr lang="id-ID"/>
            </a:p>
          </p:txBody>
        </p:sp>
        <p:sp>
          <p:nvSpPr>
            <p:cNvPr id="795" name="Freeform 696"/>
            <p:cNvSpPr>
              <a:spLocks/>
            </p:cNvSpPr>
            <p:nvPr/>
          </p:nvSpPr>
          <p:spPr bwMode="auto">
            <a:xfrm>
              <a:off x="14814846" y="7013435"/>
              <a:ext cx="372610" cy="25165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3175" cap="flat">
              <a:noFill/>
              <a:prstDash val="solid"/>
              <a:round/>
              <a:headEnd/>
              <a:tailEnd/>
            </a:ln>
          </p:spPr>
          <p:txBody>
            <a:bodyPr/>
            <a:lstStyle/>
            <a:p>
              <a:pPr defTabSz="1371204">
                <a:defRPr/>
              </a:pPr>
              <a:endParaRPr lang="id-ID"/>
            </a:p>
          </p:txBody>
        </p:sp>
        <p:sp>
          <p:nvSpPr>
            <p:cNvPr id="796" name="Freeform 697"/>
            <p:cNvSpPr>
              <a:spLocks/>
            </p:cNvSpPr>
            <p:nvPr/>
          </p:nvSpPr>
          <p:spPr bwMode="auto">
            <a:xfrm>
              <a:off x="14515484" y="7230053"/>
              <a:ext cx="773889" cy="691265"/>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3175" cap="flat">
              <a:noFill/>
              <a:prstDash val="solid"/>
              <a:round/>
              <a:headEnd/>
              <a:tailEnd/>
            </a:ln>
          </p:spPr>
          <p:txBody>
            <a:bodyPr/>
            <a:lstStyle/>
            <a:p>
              <a:pPr defTabSz="1371204">
                <a:defRPr/>
              </a:pPr>
              <a:endParaRPr lang="id-ID"/>
            </a:p>
          </p:txBody>
        </p:sp>
        <p:sp>
          <p:nvSpPr>
            <p:cNvPr id="797" name="Freeform 698"/>
            <p:cNvSpPr>
              <a:spLocks/>
            </p:cNvSpPr>
            <p:nvPr/>
          </p:nvSpPr>
          <p:spPr bwMode="auto">
            <a:xfrm>
              <a:off x="14477266" y="7144043"/>
              <a:ext cx="700638" cy="496944"/>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3175" cap="flat">
              <a:noFill/>
              <a:prstDash val="solid"/>
              <a:round/>
              <a:headEnd/>
              <a:tailEnd/>
            </a:ln>
          </p:spPr>
          <p:txBody>
            <a:bodyPr/>
            <a:lstStyle/>
            <a:p>
              <a:pPr defTabSz="1371204">
                <a:defRPr/>
              </a:pPr>
              <a:endParaRPr lang="id-ID"/>
            </a:p>
          </p:txBody>
        </p:sp>
        <p:sp>
          <p:nvSpPr>
            <p:cNvPr id="798" name="Freeform 699"/>
            <p:cNvSpPr>
              <a:spLocks/>
            </p:cNvSpPr>
            <p:nvPr/>
          </p:nvSpPr>
          <p:spPr bwMode="auto">
            <a:xfrm>
              <a:off x="14413572" y="6742664"/>
              <a:ext cx="25477" cy="38227"/>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3175" cap="flat">
              <a:noFill/>
              <a:prstDash val="solid"/>
              <a:round/>
              <a:headEnd/>
              <a:tailEnd/>
            </a:ln>
          </p:spPr>
          <p:txBody>
            <a:bodyPr/>
            <a:lstStyle/>
            <a:p>
              <a:pPr defTabSz="1371204">
                <a:defRPr/>
              </a:pPr>
              <a:endParaRPr lang="id-ID"/>
            </a:p>
          </p:txBody>
        </p:sp>
        <p:sp>
          <p:nvSpPr>
            <p:cNvPr id="799" name="Freeform 700"/>
            <p:cNvSpPr>
              <a:spLocks noEditPoints="1"/>
            </p:cNvSpPr>
            <p:nvPr/>
          </p:nvSpPr>
          <p:spPr bwMode="auto">
            <a:xfrm>
              <a:off x="13824398" y="6153340"/>
              <a:ext cx="1894907" cy="907882"/>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3175" cap="flat">
              <a:noFill/>
              <a:prstDash val="solid"/>
              <a:round/>
              <a:headEnd/>
              <a:tailEnd/>
            </a:ln>
          </p:spPr>
          <p:txBody>
            <a:bodyPr/>
            <a:lstStyle/>
            <a:p>
              <a:pPr defTabSz="1371204">
                <a:defRPr/>
              </a:pPr>
              <a:endParaRPr lang="id-ID"/>
            </a:p>
          </p:txBody>
        </p:sp>
        <p:sp>
          <p:nvSpPr>
            <p:cNvPr id="800" name="Freeform 701"/>
            <p:cNvSpPr>
              <a:spLocks/>
            </p:cNvSpPr>
            <p:nvPr/>
          </p:nvSpPr>
          <p:spPr bwMode="auto">
            <a:xfrm>
              <a:off x="14849878" y="7284206"/>
              <a:ext cx="1308918" cy="1395268"/>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grpFill/>
            <a:ln w="3175" cap="flat">
              <a:noFill/>
              <a:prstDash val="solid"/>
              <a:round/>
              <a:headEnd/>
              <a:tailEnd/>
            </a:ln>
          </p:spPr>
          <p:txBody>
            <a:bodyPr/>
            <a:lstStyle/>
            <a:p>
              <a:pPr defTabSz="1371204">
                <a:defRPr/>
              </a:pPr>
              <a:endParaRPr lang="id-ID"/>
            </a:p>
          </p:txBody>
        </p:sp>
        <p:sp>
          <p:nvSpPr>
            <p:cNvPr id="801" name="Freeform 702"/>
            <p:cNvSpPr>
              <a:spLocks/>
            </p:cNvSpPr>
            <p:nvPr/>
          </p:nvSpPr>
          <p:spPr bwMode="auto">
            <a:xfrm>
              <a:off x="15926311" y="7669658"/>
              <a:ext cx="382165" cy="917438"/>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3175" cap="flat">
              <a:noFill/>
              <a:prstDash val="solid"/>
              <a:round/>
              <a:headEnd/>
              <a:tailEnd/>
            </a:ln>
          </p:spPr>
          <p:txBody>
            <a:bodyPr/>
            <a:lstStyle/>
            <a:p>
              <a:pPr defTabSz="1371204">
                <a:defRPr/>
              </a:pPr>
              <a:endParaRPr lang="id-ID"/>
            </a:p>
          </p:txBody>
        </p:sp>
        <p:sp>
          <p:nvSpPr>
            <p:cNvPr id="802" name="Freeform 703"/>
            <p:cNvSpPr>
              <a:spLocks/>
            </p:cNvSpPr>
            <p:nvPr/>
          </p:nvSpPr>
          <p:spPr bwMode="auto">
            <a:xfrm>
              <a:off x="15747967" y="7781150"/>
              <a:ext cx="213379" cy="261215"/>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3175" cap="flat">
              <a:noFill/>
              <a:prstDash val="solid"/>
              <a:round/>
              <a:headEnd/>
              <a:tailEnd/>
            </a:ln>
          </p:spPr>
          <p:txBody>
            <a:bodyPr/>
            <a:lstStyle/>
            <a:p>
              <a:pPr defTabSz="1371204">
                <a:defRPr/>
              </a:pPr>
              <a:endParaRPr lang="id-ID"/>
            </a:p>
          </p:txBody>
        </p:sp>
        <p:sp>
          <p:nvSpPr>
            <p:cNvPr id="803" name="Freeform 704"/>
            <p:cNvSpPr>
              <a:spLocks/>
            </p:cNvSpPr>
            <p:nvPr/>
          </p:nvSpPr>
          <p:spPr bwMode="auto">
            <a:xfrm>
              <a:off x="16149241" y="8071036"/>
              <a:ext cx="391721" cy="719934"/>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3175" cap="flat">
              <a:noFill/>
              <a:prstDash val="solid"/>
              <a:round/>
              <a:headEnd/>
              <a:tailEnd/>
            </a:ln>
          </p:spPr>
          <p:txBody>
            <a:bodyPr/>
            <a:lstStyle/>
            <a:p>
              <a:pPr defTabSz="1371204">
                <a:defRPr/>
              </a:pPr>
              <a:endParaRPr lang="id-ID"/>
            </a:p>
          </p:txBody>
        </p:sp>
        <p:sp>
          <p:nvSpPr>
            <p:cNvPr id="804" name="Freeform 705"/>
            <p:cNvSpPr>
              <a:spLocks/>
            </p:cNvSpPr>
            <p:nvPr/>
          </p:nvSpPr>
          <p:spPr bwMode="auto">
            <a:xfrm>
              <a:off x="16362618" y="7921315"/>
              <a:ext cx="356688" cy="729492"/>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3175" cap="flat">
              <a:noFill/>
              <a:prstDash val="solid"/>
              <a:round/>
              <a:headEnd/>
              <a:tailEnd/>
            </a:ln>
          </p:spPr>
          <p:txBody>
            <a:bodyPr/>
            <a:lstStyle/>
            <a:p>
              <a:pPr defTabSz="1371204">
                <a:defRPr/>
              </a:pPr>
              <a:endParaRPr lang="id-ID"/>
            </a:p>
          </p:txBody>
        </p:sp>
        <p:sp>
          <p:nvSpPr>
            <p:cNvPr id="805" name="Freeform 706"/>
            <p:cNvSpPr>
              <a:spLocks/>
            </p:cNvSpPr>
            <p:nvPr/>
          </p:nvSpPr>
          <p:spPr bwMode="auto">
            <a:xfrm>
              <a:off x="16279815" y="7978656"/>
              <a:ext cx="343950" cy="420492"/>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3175" cap="flat">
              <a:noFill/>
              <a:prstDash val="solid"/>
              <a:round/>
              <a:headEnd/>
              <a:tailEnd/>
            </a:ln>
          </p:spPr>
          <p:txBody>
            <a:bodyPr/>
            <a:lstStyle/>
            <a:p>
              <a:pPr defTabSz="1371204">
                <a:defRPr/>
              </a:pPr>
              <a:endParaRPr lang="id-ID"/>
            </a:p>
          </p:txBody>
        </p:sp>
        <p:sp>
          <p:nvSpPr>
            <p:cNvPr id="806" name="Freeform 707"/>
            <p:cNvSpPr>
              <a:spLocks/>
            </p:cNvSpPr>
            <p:nvPr/>
          </p:nvSpPr>
          <p:spPr bwMode="auto">
            <a:xfrm>
              <a:off x="17754337" y="9119079"/>
              <a:ext cx="420383" cy="356781"/>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3175" cap="flat">
              <a:noFill/>
              <a:prstDash val="solid"/>
              <a:round/>
              <a:headEnd/>
              <a:tailEnd/>
            </a:ln>
          </p:spPr>
          <p:txBody>
            <a:bodyPr/>
            <a:lstStyle/>
            <a:p>
              <a:pPr defTabSz="1371204">
                <a:defRPr/>
              </a:pPr>
              <a:endParaRPr lang="id-ID"/>
            </a:p>
          </p:txBody>
        </p:sp>
        <p:sp>
          <p:nvSpPr>
            <p:cNvPr id="807" name="Freeform 708"/>
            <p:cNvSpPr>
              <a:spLocks/>
            </p:cNvSpPr>
            <p:nvPr/>
          </p:nvSpPr>
          <p:spPr bwMode="auto">
            <a:xfrm>
              <a:off x="18165166" y="9176423"/>
              <a:ext cx="477708" cy="38226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3175" cap="flat">
              <a:noFill/>
              <a:prstDash val="solid"/>
              <a:round/>
              <a:headEnd/>
              <a:tailEnd/>
            </a:ln>
          </p:spPr>
          <p:txBody>
            <a:bodyPr/>
            <a:lstStyle/>
            <a:p>
              <a:pPr defTabSz="1371204">
                <a:defRPr/>
              </a:pPr>
              <a:endParaRPr lang="id-ID"/>
            </a:p>
          </p:txBody>
        </p:sp>
        <p:sp>
          <p:nvSpPr>
            <p:cNvPr id="808" name="Freeform 709"/>
            <p:cNvSpPr>
              <a:spLocks/>
            </p:cNvSpPr>
            <p:nvPr/>
          </p:nvSpPr>
          <p:spPr bwMode="auto">
            <a:xfrm>
              <a:off x="16681089" y="8829198"/>
              <a:ext cx="477708" cy="420492"/>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3175" cap="flat">
              <a:noFill/>
              <a:prstDash val="solid"/>
              <a:round/>
              <a:headEnd/>
              <a:tailEnd/>
            </a:ln>
          </p:spPr>
          <p:txBody>
            <a:bodyPr/>
            <a:lstStyle/>
            <a:p>
              <a:pPr defTabSz="1371204">
                <a:defRPr/>
              </a:pPr>
              <a:endParaRPr lang="id-ID"/>
            </a:p>
          </p:txBody>
        </p:sp>
        <p:sp>
          <p:nvSpPr>
            <p:cNvPr id="809" name="Freeform 710"/>
            <p:cNvSpPr>
              <a:spLocks/>
            </p:cNvSpPr>
            <p:nvPr/>
          </p:nvSpPr>
          <p:spPr bwMode="auto">
            <a:xfrm>
              <a:off x="16709750" y="8717701"/>
              <a:ext cx="458600" cy="299442"/>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3175" cap="flat">
              <a:noFill/>
              <a:prstDash val="solid"/>
              <a:round/>
              <a:headEnd/>
              <a:tailEnd/>
            </a:ln>
          </p:spPr>
          <p:txBody>
            <a:bodyPr/>
            <a:lstStyle/>
            <a:p>
              <a:pPr defTabSz="1371204">
                <a:defRPr/>
              </a:pPr>
              <a:endParaRPr lang="id-ID"/>
            </a:p>
          </p:txBody>
        </p:sp>
        <p:sp>
          <p:nvSpPr>
            <p:cNvPr id="810" name="Freeform 711"/>
            <p:cNvSpPr>
              <a:spLocks/>
            </p:cNvSpPr>
            <p:nvPr/>
          </p:nvSpPr>
          <p:spPr bwMode="auto">
            <a:xfrm>
              <a:off x="15776631" y="7679214"/>
              <a:ext cx="159235" cy="9238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3175" cap="flat">
              <a:noFill/>
              <a:prstDash val="solid"/>
              <a:round/>
              <a:headEnd/>
              <a:tailEnd/>
            </a:ln>
          </p:spPr>
          <p:txBody>
            <a:bodyPr/>
            <a:lstStyle/>
            <a:p>
              <a:pPr defTabSz="1371204">
                <a:defRPr/>
              </a:pPr>
              <a:endParaRPr lang="id-ID"/>
            </a:p>
          </p:txBody>
        </p:sp>
        <p:sp>
          <p:nvSpPr>
            <p:cNvPr id="811" name="Freeform 712"/>
            <p:cNvSpPr>
              <a:spLocks/>
            </p:cNvSpPr>
            <p:nvPr/>
          </p:nvSpPr>
          <p:spPr bwMode="auto">
            <a:xfrm>
              <a:off x="15410388" y="7574093"/>
              <a:ext cx="347132" cy="216615"/>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3175" cap="flat">
              <a:noFill/>
              <a:prstDash val="solid"/>
              <a:round/>
              <a:headEnd/>
              <a:tailEnd/>
            </a:ln>
          </p:spPr>
          <p:txBody>
            <a:bodyPr/>
            <a:lstStyle/>
            <a:p>
              <a:pPr defTabSz="1371204">
                <a:defRPr/>
              </a:pPr>
              <a:endParaRPr lang="id-ID"/>
            </a:p>
          </p:txBody>
        </p:sp>
        <p:sp>
          <p:nvSpPr>
            <p:cNvPr id="812" name="Freeform 713"/>
            <p:cNvSpPr>
              <a:spLocks/>
            </p:cNvSpPr>
            <p:nvPr/>
          </p:nvSpPr>
          <p:spPr bwMode="auto">
            <a:xfrm>
              <a:off x="16372171" y="8360921"/>
              <a:ext cx="261145" cy="216615"/>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3175" cap="flat">
              <a:noFill/>
              <a:prstDash val="solid"/>
              <a:round/>
              <a:headEnd/>
              <a:tailEnd/>
            </a:ln>
          </p:spPr>
          <p:txBody>
            <a:bodyPr/>
            <a:lstStyle/>
            <a:p>
              <a:pPr defTabSz="1371204">
                <a:defRPr/>
              </a:pPr>
              <a:endParaRPr lang="id-ID"/>
            </a:p>
          </p:txBody>
        </p:sp>
        <p:sp>
          <p:nvSpPr>
            <p:cNvPr id="813" name="Freeform 714"/>
            <p:cNvSpPr>
              <a:spLocks/>
            </p:cNvSpPr>
            <p:nvPr/>
          </p:nvSpPr>
          <p:spPr bwMode="auto">
            <a:xfrm>
              <a:off x="16270259" y="8743185"/>
              <a:ext cx="207006" cy="245289"/>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3175" cap="flat">
              <a:noFill/>
              <a:prstDash val="solid"/>
              <a:round/>
              <a:headEnd/>
              <a:tailEnd/>
            </a:ln>
          </p:spPr>
          <p:txBody>
            <a:bodyPr/>
            <a:lstStyle/>
            <a:p>
              <a:pPr defTabSz="1371204">
                <a:defRPr/>
              </a:pPr>
              <a:endParaRPr lang="id-ID"/>
            </a:p>
          </p:txBody>
        </p:sp>
        <p:sp>
          <p:nvSpPr>
            <p:cNvPr id="814" name="Freeform 715"/>
            <p:cNvSpPr>
              <a:spLocks/>
            </p:cNvSpPr>
            <p:nvPr/>
          </p:nvSpPr>
          <p:spPr bwMode="auto">
            <a:xfrm>
              <a:off x="15104655" y="6264832"/>
              <a:ext cx="2799367" cy="1825318"/>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grpFill/>
            <a:ln w="3175" cap="flat">
              <a:noFill/>
              <a:prstDash val="solid"/>
              <a:round/>
              <a:headEnd/>
              <a:tailEnd/>
            </a:ln>
          </p:spPr>
          <p:txBody>
            <a:bodyPr/>
            <a:lstStyle/>
            <a:p>
              <a:pPr defTabSz="1371204">
                <a:defRPr/>
              </a:pPr>
              <a:endParaRPr lang="id-ID"/>
            </a:p>
          </p:txBody>
        </p:sp>
        <p:sp>
          <p:nvSpPr>
            <p:cNvPr id="815" name="Freeform 716"/>
            <p:cNvSpPr>
              <a:spLocks/>
            </p:cNvSpPr>
            <p:nvPr/>
          </p:nvSpPr>
          <p:spPr bwMode="auto">
            <a:xfrm>
              <a:off x="15747967" y="6357215"/>
              <a:ext cx="1464969" cy="637107"/>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3175" cap="flat">
              <a:noFill/>
              <a:prstDash val="solid"/>
              <a:round/>
              <a:headEnd/>
              <a:tailEnd/>
            </a:ln>
          </p:spPr>
          <p:txBody>
            <a:bodyPr/>
            <a:lstStyle/>
            <a:p>
              <a:pPr defTabSz="1371204">
                <a:defRPr/>
              </a:pPr>
              <a:endParaRPr lang="id-ID"/>
            </a:p>
          </p:txBody>
        </p:sp>
        <p:sp>
          <p:nvSpPr>
            <p:cNvPr id="816" name="Freeform 717"/>
            <p:cNvSpPr>
              <a:spLocks/>
            </p:cNvSpPr>
            <p:nvPr/>
          </p:nvSpPr>
          <p:spPr bwMode="auto">
            <a:xfrm>
              <a:off x="12219302" y="5133964"/>
              <a:ext cx="585987" cy="1009821"/>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3175" cap="flat">
              <a:noFill/>
              <a:prstDash val="solid"/>
              <a:round/>
              <a:headEnd/>
              <a:tailEnd/>
            </a:ln>
          </p:spPr>
          <p:txBody>
            <a:bodyPr/>
            <a:lstStyle/>
            <a:p>
              <a:pPr defTabSz="1371204">
                <a:defRPr/>
              </a:pPr>
              <a:endParaRPr lang="id-ID"/>
            </a:p>
          </p:txBody>
        </p:sp>
        <p:sp>
          <p:nvSpPr>
            <p:cNvPr id="817" name="Freeform 718"/>
            <p:cNvSpPr>
              <a:spLocks/>
            </p:cNvSpPr>
            <p:nvPr/>
          </p:nvSpPr>
          <p:spPr bwMode="auto">
            <a:xfrm>
              <a:off x="12649240" y="5057512"/>
              <a:ext cx="503186" cy="786831"/>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3175" cap="flat">
              <a:noFill/>
              <a:prstDash val="solid"/>
              <a:round/>
              <a:headEnd/>
              <a:tailEnd/>
            </a:ln>
          </p:spPr>
          <p:txBody>
            <a:bodyPr/>
            <a:lstStyle/>
            <a:p>
              <a:pPr defTabSz="1371204">
                <a:defRPr/>
              </a:pPr>
              <a:endParaRPr lang="id-ID"/>
            </a:p>
          </p:txBody>
        </p:sp>
        <p:sp>
          <p:nvSpPr>
            <p:cNvPr id="818" name="Freeform 719"/>
            <p:cNvSpPr>
              <a:spLocks/>
            </p:cNvSpPr>
            <p:nvPr/>
          </p:nvSpPr>
          <p:spPr bwMode="auto">
            <a:xfrm>
              <a:off x="11929493" y="4965129"/>
              <a:ext cx="1194269" cy="1000263"/>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3175" cap="flat">
              <a:noFill/>
              <a:prstDash val="solid"/>
              <a:round/>
              <a:headEnd/>
              <a:tailEnd/>
            </a:ln>
          </p:spPr>
          <p:txBody>
            <a:bodyPr/>
            <a:lstStyle/>
            <a:p>
              <a:pPr defTabSz="1371204">
                <a:defRPr/>
              </a:pPr>
              <a:endParaRPr lang="id-ID"/>
            </a:p>
          </p:txBody>
        </p:sp>
        <p:sp>
          <p:nvSpPr>
            <p:cNvPr id="819" name="Freeform 720"/>
            <p:cNvSpPr>
              <a:spLocks noEditPoints="1"/>
            </p:cNvSpPr>
            <p:nvPr/>
          </p:nvSpPr>
          <p:spPr bwMode="auto">
            <a:xfrm>
              <a:off x="12945416" y="4366247"/>
              <a:ext cx="7563702" cy="2637633"/>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3175" cap="flat">
              <a:noFill/>
              <a:prstDash val="solid"/>
              <a:round/>
              <a:headEnd/>
              <a:tailEnd/>
            </a:ln>
          </p:spPr>
          <p:txBody>
            <a:bodyPr/>
            <a:lstStyle/>
            <a:p>
              <a:pPr defTabSz="1371204">
                <a:defRPr/>
              </a:pPr>
              <a:endParaRPr lang="id-ID"/>
            </a:p>
          </p:txBody>
        </p:sp>
        <p:sp>
          <p:nvSpPr>
            <p:cNvPr id="820" name="Freeform 721"/>
            <p:cNvSpPr>
              <a:spLocks/>
            </p:cNvSpPr>
            <p:nvPr/>
          </p:nvSpPr>
          <p:spPr bwMode="auto">
            <a:xfrm>
              <a:off x="18193828" y="6226607"/>
              <a:ext cx="140127" cy="299442"/>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3175" cap="flat">
              <a:noFill/>
              <a:prstDash val="solid"/>
              <a:round/>
              <a:headEnd/>
              <a:tailEnd/>
            </a:ln>
          </p:spPr>
          <p:txBody>
            <a:bodyPr/>
            <a:lstStyle/>
            <a:p>
              <a:pPr defTabSz="1371204">
                <a:defRPr/>
              </a:pPr>
              <a:endParaRPr lang="id-ID"/>
            </a:p>
          </p:txBody>
        </p:sp>
        <p:sp>
          <p:nvSpPr>
            <p:cNvPr id="821" name="Freeform 722"/>
            <p:cNvSpPr>
              <a:spLocks/>
            </p:cNvSpPr>
            <p:nvPr/>
          </p:nvSpPr>
          <p:spPr bwMode="auto">
            <a:xfrm>
              <a:off x="18222490" y="6516489"/>
              <a:ext cx="140127" cy="216615"/>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3175" cap="flat">
              <a:noFill/>
              <a:prstDash val="solid"/>
              <a:round/>
              <a:headEnd/>
              <a:tailEnd/>
            </a:ln>
          </p:spPr>
          <p:txBody>
            <a:bodyPr/>
            <a:lstStyle/>
            <a:p>
              <a:pPr defTabSz="1371204">
                <a:defRPr/>
              </a:pPr>
              <a:endParaRPr lang="id-ID"/>
            </a:p>
          </p:txBody>
        </p:sp>
        <p:sp>
          <p:nvSpPr>
            <p:cNvPr id="822" name="Freeform 723"/>
            <p:cNvSpPr>
              <a:spLocks/>
            </p:cNvSpPr>
            <p:nvPr/>
          </p:nvSpPr>
          <p:spPr bwMode="auto">
            <a:xfrm>
              <a:off x="17483637" y="7153601"/>
              <a:ext cx="197453" cy="235731"/>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3175" cap="flat">
              <a:noFill/>
              <a:prstDash val="solid"/>
              <a:round/>
              <a:headEnd/>
              <a:tailEnd/>
            </a:ln>
          </p:spPr>
          <p:txBody>
            <a:bodyPr/>
            <a:lstStyle/>
            <a:p>
              <a:pPr defTabSz="1371204">
                <a:defRPr/>
              </a:pPr>
              <a:endParaRPr lang="id-ID"/>
            </a:p>
          </p:txBody>
        </p:sp>
        <p:sp>
          <p:nvSpPr>
            <p:cNvPr id="823" name="Freeform 724"/>
            <p:cNvSpPr>
              <a:spLocks/>
            </p:cNvSpPr>
            <p:nvPr/>
          </p:nvSpPr>
          <p:spPr bwMode="auto">
            <a:xfrm>
              <a:off x="17400836" y="6901941"/>
              <a:ext cx="299364" cy="289887"/>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3175" cap="flat">
              <a:noFill/>
              <a:prstDash val="solid"/>
              <a:round/>
              <a:headEnd/>
              <a:tailEnd/>
            </a:ln>
          </p:spPr>
          <p:txBody>
            <a:bodyPr/>
            <a:lstStyle/>
            <a:p>
              <a:pPr defTabSz="1371204">
                <a:defRPr/>
              </a:pPr>
              <a:endParaRPr lang="id-ID"/>
            </a:p>
          </p:txBody>
        </p:sp>
        <p:sp>
          <p:nvSpPr>
            <p:cNvPr id="824" name="Freeform 725"/>
            <p:cNvSpPr>
              <a:spLocks/>
            </p:cNvSpPr>
            <p:nvPr/>
          </p:nvSpPr>
          <p:spPr bwMode="auto">
            <a:xfrm>
              <a:off x="11209749" y="6162893"/>
              <a:ext cx="222932" cy="232543"/>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3175" cap="flat">
              <a:noFill/>
              <a:prstDash val="solid"/>
              <a:round/>
              <a:headEnd/>
              <a:tailEnd/>
            </a:ln>
          </p:spPr>
          <p:txBody>
            <a:bodyPr/>
            <a:lstStyle/>
            <a:p>
              <a:pPr defTabSz="1371204">
                <a:defRPr/>
              </a:pPr>
              <a:endParaRPr lang="id-ID"/>
            </a:p>
          </p:txBody>
        </p:sp>
        <p:sp>
          <p:nvSpPr>
            <p:cNvPr id="825" name="Freeform 726"/>
            <p:cNvSpPr>
              <a:spLocks/>
            </p:cNvSpPr>
            <p:nvPr/>
          </p:nvSpPr>
          <p:spPr bwMode="auto">
            <a:xfrm>
              <a:off x="11321211" y="6153340"/>
              <a:ext cx="149682" cy="9238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3175" cap="flat">
              <a:noFill/>
              <a:prstDash val="solid"/>
              <a:round/>
              <a:headEnd/>
              <a:tailEnd/>
            </a:ln>
          </p:spPr>
          <p:txBody>
            <a:bodyPr/>
            <a:lstStyle/>
            <a:p>
              <a:pPr defTabSz="1371204">
                <a:defRPr/>
              </a:pPr>
              <a:endParaRPr lang="id-ID"/>
            </a:p>
          </p:txBody>
        </p:sp>
        <p:sp>
          <p:nvSpPr>
            <p:cNvPr id="826" name="Freeform 727"/>
            <p:cNvSpPr>
              <a:spLocks/>
            </p:cNvSpPr>
            <p:nvPr/>
          </p:nvSpPr>
          <p:spPr bwMode="auto">
            <a:xfrm>
              <a:off x="11267072" y="6854158"/>
              <a:ext cx="585987" cy="430050"/>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3175" cap="flat">
              <a:noFill/>
              <a:prstDash val="solid"/>
              <a:round/>
              <a:headEnd/>
              <a:tailEnd/>
            </a:ln>
          </p:spPr>
          <p:txBody>
            <a:bodyPr/>
            <a:lstStyle/>
            <a:p>
              <a:pPr defTabSz="1371204">
                <a:defRPr/>
              </a:pPr>
              <a:endParaRPr lang="id-ID"/>
            </a:p>
          </p:txBody>
        </p:sp>
        <p:sp>
          <p:nvSpPr>
            <p:cNvPr id="827" name="Freeform 728"/>
            <p:cNvSpPr>
              <a:spLocks/>
            </p:cNvSpPr>
            <p:nvPr/>
          </p:nvSpPr>
          <p:spPr bwMode="auto">
            <a:xfrm>
              <a:off x="11267072" y="6946541"/>
              <a:ext cx="149682" cy="283516"/>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3175" cap="flat">
              <a:noFill/>
              <a:prstDash val="solid"/>
              <a:round/>
              <a:headEnd/>
              <a:tailEnd/>
            </a:ln>
          </p:spPr>
          <p:txBody>
            <a:bodyPr/>
            <a:lstStyle/>
            <a:p>
              <a:pPr defTabSz="1371204">
                <a:defRPr/>
              </a:pPr>
              <a:endParaRPr lang="id-ID"/>
            </a:p>
          </p:txBody>
        </p:sp>
        <p:sp>
          <p:nvSpPr>
            <p:cNvPr id="828" name="Freeform 729"/>
            <p:cNvSpPr>
              <a:spLocks/>
            </p:cNvSpPr>
            <p:nvPr/>
          </p:nvSpPr>
          <p:spPr bwMode="auto">
            <a:xfrm>
              <a:off x="13069621" y="9510902"/>
              <a:ext cx="493633" cy="825058"/>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3175" cap="flat">
              <a:noFill/>
              <a:prstDash val="solid"/>
              <a:round/>
              <a:headEnd/>
              <a:tailEnd/>
            </a:ln>
          </p:spPr>
          <p:txBody>
            <a:bodyPr/>
            <a:lstStyle/>
            <a:p>
              <a:pPr defTabSz="1371204">
                <a:defRPr/>
              </a:pPr>
              <a:endParaRPr lang="id-ID"/>
            </a:p>
          </p:txBody>
        </p:sp>
        <p:sp>
          <p:nvSpPr>
            <p:cNvPr id="829" name="Freeform 730"/>
            <p:cNvSpPr>
              <a:spLocks/>
            </p:cNvSpPr>
            <p:nvPr/>
          </p:nvSpPr>
          <p:spPr bwMode="auto">
            <a:xfrm>
              <a:off x="13181086" y="9485418"/>
              <a:ext cx="149682" cy="353598"/>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3175" cap="flat">
              <a:noFill/>
              <a:prstDash val="solid"/>
              <a:round/>
              <a:headEnd/>
              <a:tailEnd/>
            </a:ln>
          </p:spPr>
          <p:txBody>
            <a:bodyPr/>
            <a:lstStyle/>
            <a:p>
              <a:pPr defTabSz="1371204">
                <a:defRPr/>
              </a:pPr>
              <a:endParaRPr lang="id-ID"/>
            </a:p>
          </p:txBody>
        </p:sp>
        <p:sp>
          <p:nvSpPr>
            <p:cNvPr id="830" name="Freeform 731"/>
            <p:cNvSpPr>
              <a:spLocks/>
            </p:cNvSpPr>
            <p:nvPr/>
          </p:nvSpPr>
          <p:spPr bwMode="auto">
            <a:xfrm>
              <a:off x="12674715" y="9418522"/>
              <a:ext cx="560509" cy="46827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3175" cap="flat">
              <a:noFill/>
              <a:prstDash val="solid"/>
              <a:round/>
              <a:headEnd/>
              <a:tailEnd/>
            </a:ln>
          </p:spPr>
          <p:txBody>
            <a:bodyPr/>
            <a:lstStyle/>
            <a:p>
              <a:pPr defTabSz="1371204">
                <a:defRPr/>
              </a:pPr>
              <a:endParaRPr lang="id-ID"/>
            </a:p>
          </p:txBody>
        </p:sp>
        <p:sp>
          <p:nvSpPr>
            <p:cNvPr id="831" name="Freeform 732"/>
            <p:cNvSpPr>
              <a:spLocks/>
            </p:cNvSpPr>
            <p:nvPr/>
          </p:nvSpPr>
          <p:spPr bwMode="auto">
            <a:xfrm>
              <a:off x="12247966" y="9839014"/>
              <a:ext cx="595542" cy="589329"/>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3175" cap="flat">
              <a:noFill/>
              <a:prstDash val="solid"/>
              <a:round/>
              <a:headEnd/>
              <a:tailEnd/>
            </a:ln>
          </p:spPr>
          <p:txBody>
            <a:bodyPr/>
            <a:lstStyle/>
            <a:p>
              <a:pPr defTabSz="1371204">
                <a:defRPr/>
              </a:pPr>
              <a:endParaRPr lang="id-ID"/>
            </a:p>
          </p:txBody>
        </p:sp>
        <p:sp>
          <p:nvSpPr>
            <p:cNvPr id="832" name="Freeform 733"/>
            <p:cNvSpPr>
              <a:spLocks/>
            </p:cNvSpPr>
            <p:nvPr/>
          </p:nvSpPr>
          <p:spPr bwMode="auto">
            <a:xfrm>
              <a:off x="12263888" y="8781415"/>
              <a:ext cx="850321" cy="888769"/>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3175" cap="flat">
              <a:noFill/>
              <a:prstDash val="solid"/>
              <a:round/>
              <a:headEnd/>
              <a:tailEnd/>
            </a:ln>
          </p:spPr>
          <p:txBody>
            <a:bodyPr/>
            <a:lstStyle/>
            <a:p>
              <a:pPr defTabSz="1371204">
                <a:defRPr/>
              </a:pPr>
              <a:endParaRPr lang="id-ID"/>
            </a:p>
          </p:txBody>
        </p:sp>
        <p:sp>
          <p:nvSpPr>
            <p:cNvPr id="833" name="Freeform 734"/>
            <p:cNvSpPr>
              <a:spLocks/>
            </p:cNvSpPr>
            <p:nvPr/>
          </p:nvSpPr>
          <p:spPr bwMode="auto">
            <a:xfrm>
              <a:off x="12254333" y="9307030"/>
              <a:ext cx="525479" cy="589329"/>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3175" cap="flat">
              <a:noFill/>
              <a:prstDash val="solid"/>
              <a:round/>
              <a:headEnd/>
              <a:tailEnd/>
            </a:ln>
          </p:spPr>
          <p:txBody>
            <a:bodyPr/>
            <a:lstStyle/>
            <a:p>
              <a:pPr defTabSz="1371204">
                <a:defRPr/>
              </a:pPr>
              <a:endParaRPr lang="id-ID"/>
            </a:p>
          </p:txBody>
        </p:sp>
        <p:sp>
          <p:nvSpPr>
            <p:cNvPr id="834" name="Freeform 735"/>
            <p:cNvSpPr>
              <a:spLocks/>
            </p:cNvSpPr>
            <p:nvPr/>
          </p:nvSpPr>
          <p:spPr bwMode="auto">
            <a:xfrm>
              <a:off x="12591915" y="9867685"/>
              <a:ext cx="429938" cy="449163"/>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3175" cap="flat">
              <a:noFill/>
              <a:prstDash val="solid"/>
              <a:round/>
              <a:headEnd/>
              <a:tailEnd/>
            </a:ln>
          </p:spPr>
          <p:txBody>
            <a:bodyPr/>
            <a:lstStyle/>
            <a:p>
              <a:pPr defTabSz="1371204">
                <a:defRPr/>
              </a:pPr>
              <a:endParaRPr lang="id-ID"/>
            </a:p>
          </p:txBody>
        </p:sp>
        <p:sp>
          <p:nvSpPr>
            <p:cNvPr id="835" name="Freeform 736"/>
            <p:cNvSpPr>
              <a:spLocks/>
            </p:cNvSpPr>
            <p:nvPr/>
          </p:nvSpPr>
          <p:spPr bwMode="auto">
            <a:xfrm>
              <a:off x="12824398" y="9775302"/>
              <a:ext cx="366243" cy="324926"/>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3175" cap="flat">
              <a:noFill/>
              <a:prstDash val="solid"/>
              <a:round/>
              <a:headEnd/>
              <a:tailEnd/>
            </a:ln>
          </p:spPr>
          <p:txBody>
            <a:bodyPr/>
            <a:lstStyle/>
            <a:p>
              <a:pPr defTabSz="1371204">
                <a:defRPr/>
              </a:pPr>
              <a:endParaRPr lang="id-ID"/>
            </a:p>
          </p:txBody>
        </p:sp>
        <p:sp>
          <p:nvSpPr>
            <p:cNvPr id="836" name="Freeform 737"/>
            <p:cNvSpPr>
              <a:spLocks/>
            </p:cNvSpPr>
            <p:nvPr/>
          </p:nvSpPr>
          <p:spPr bwMode="auto">
            <a:xfrm>
              <a:off x="13069621" y="10259505"/>
              <a:ext cx="92356" cy="105124"/>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3175" cap="flat">
              <a:noFill/>
              <a:prstDash val="solid"/>
              <a:round/>
              <a:headEnd/>
              <a:tailEnd/>
            </a:ln>
          </p:spPr>
          <p:txBody>
            <a:bodyPr/>
            <a:lstStyle/>
            <a:p>
              <a:pPr defTabSz="1371204">
                <a:defRPr/>
              </a:pPr>
              <a:endParaRPr lang="id-ID"/>
            </a:p>
          </p:txBody>
        </p:sp>
        <p:sp>
          <p:nvSpPr>
            <p:cNvPr id="837" name="Freeform 738"/>
            <p:cNvSpPr>
              <a:spLocks noEditPoints="1"/>
            </p:cNvSpPr>
            <p:nvPr/>
          </p:nvSpPr>
          <p:spPr bwMode="auto">
            <a:xfrm>
              <a:off x="12442232" y="10090673"/>
              <a:ext cx="738853" cy="646665"/>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grpFill/>
            <a:ln w="3175" cap="flat">
              <a:noFill/>
              <a:prstDash val="solid"/>
              <a:round/>
              <a:headEnd/>
              <a:tailEnd/>
            </a:ln>
          </p:spPr>
          <p:txBody>
            <a:bodyPr/>
            <a:lstStyle/>
            <a:p>
              <a:pPr defTabSz="1371204">
                <a:defRPr/>
              </a:pPr>
              <a:endParaRPr lang="id-ID"/>
            </a:p>
          </p:txBody>
        </p:sp>
        <p:sp>
          <p:nvSpPr>
            <p:cNvPr id="838" name="Freeform 739"/>
            <p:cNvSpPr>
              <a:spLocks/>
            </p:cNvSpPr>
            <p:nvPr/>
          </p:nvSpPr>
          <p:spPr bwMode="auto">
            <a:xfrm>
              <a:off x="12919938" y="10399671"/>
              <a:ext cx="121018" cy="124237"/>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3175" cap="flat">
              <a:noFill/>
              <a:prstDash val="solid"/>
              <a:round/>
              <a:headEnd/>
              <a:tailEnd/>
            </a:ln>
          </p:spPr>
          <p:txBody>
            <a:bodyPr/>
            <a:lstStyle/>
            <a:p>
              <a:pPr defTabSz="1371204">
                <a:defRPr/>
              </a:pPr>
              <a:endParaRPr lang="id-ID"/>
            </a:p>
          </p:txBody>
        </p:sp>
        <p:sp>
          <p:nvSpPr>
            <p:cNvPr id="839" name="Freeform 740"/>
            <p:cNvSpPr>
              <a:spLocks/>
            </p:cNvSpPr>
            <p:nvPr/>
          </p:nvSpPr>
          <p:spPr bwMode="auto">
            <a:xfrm>
              <a:off x="12263888" y="9240129"/>
              <a:ext cx="47770" cy="76452"/>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3175" cap="flat">
              <a:noFill/>
              <a:prstDash val="solid"/>
              <a:round/>
              <a:headEnd/>
              <a:tailEnd/>
            </a:ln>
          </p:spPr>
          <p:txBody>
            <a:bodyPr/>
            <a:lstStyle/>
            <a:p>
              <a:pPr defTabSz="1371204">
                <a:defRPr/>
              </a:pPr>
              <a:endParaRPr lang="id-ID"/>
            </a:p>
          </p:txBody>
        </p:sp>
        <p:sp>
          <p:nvSpPr>
            <p:cNvPr id="840" name="Freeform 741"/>
            <p:cNvSpPr>
              <a:spLocks/>
            </p:cNvSpPr>
            <p:nvPr/>
          </p:nvSpPr>
          <p:spPr bwMode="auto">
            <a:xfrm>
              <a:off x="12219300" y="8857867"/>
              <a:ext cx="324842" cy="420492"/>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3175" cap="flat">
              <a:noFill/>
              <a:prstDash val="solid"/>
              <a:round/>
              <a:headEnd/>
              <a:tailEnd/>
            </a:ln>
          </p:spPr>
          <p:txBody>
            <a:bodyPr/>
            <a:lstStyle/>
            <a:p>
              <a:pPr defTabSz="1371204">
                <a:defRPr/>
              </a:pPr>
              <a:endParaRPr lang="id-ID"/>
            </a:p>
          </p:txBody>
        </p:sp>
        <p:sp>
          <p:nvSpPr>
            <p:cNvPr id="841" name="Freeform 742"/>
            <p:cNvSpPr>
              <a:spLocks/>
            </p:cNvSpPr>
            <p:nvPr/>
          </p:nvSpPr>
          <p:spPr bwMode="auto">
            <a:xfrm>
              <a:off x="12359429" y="8520197"/>
              <a:ext cx="595542" cy="42049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3175" cap="flat">
              <a:noFill/>
              <a:prstDash val="solid"/>
              <a:round/>
              <a:headEnd/>
              <a:tailEnd/>
            </a:ln>
          </p:spPr>
          <p:txBody>
            <a:bodyPr/>
            <a:lstStyle/>
            <a:p>
              <a:pPr defTabSz="1371204">
                <a:defRPr/>
              </a:pPr>
              <a:endParaRPr lang="id-ID"/>
            </a:p>
          </p:txBody>
        </p:sp>
        <p:sp>
          <p:nvSpPr>
            <p:cNvPr id="842" name="Freeform 743"/>
            <p:cNvSpPr>
              <a:spLocks/>
            </p:cNvSpPr>
            <p:nvPr/>
          </p:nvSpPr>
          <p:spPr bwMode="auto">
            <a:xfrm>
              <a:off x="11697008" y="7921315"/>
              <a:ext cx="1092359" cy="767717"/>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3175" cap="flat">
              <a:noFill/>
              <a:prstDash val="solid"/>
              <a:round/>
              <a:headEnd/>
              <a:tailEnd/>
            </a:ln>
          </p:spPr>
          <p:txBody>
            <a:bodyPr/>
            <a:lstStyle/>
            <a:p>
              <a:pPr defTabSz="1371204">
                <a:defRPr/>
              </a:pPr>
              <a:endParaRPr lang="id-ID"/>
            </a:p>
          </p:txBody>
        </p:sp>
        <p:sp>
          <p:nvSpPr>
            <p:cNvPr id="843" name="Freeform 744"/>
            <p:cNvSpPr>
              <a:spLocks/>
            </p:cNvSpPr>
            <p:nvPr/>
          </p:nvSpPr>
          <p:spPr bwMode="auto">
            <a:xfrm>
              <a:off x="12684268" y="7940429"/>
              <a:ext cx="767517" cy="946107"/>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grpFill/>
            <a:ln w="3175" cap="flat">
              <a:noFill/>
              <a:prstDash val="solid"/>
              <a:round/>
              <a:headEnd/>
              <a:tailEnd/>
            </a:ln>
          </p:spPr>
          <p:txBody>
            <a:bodyPr/>
            <a:lstStyle/>
            <a:p>
              <a:pPr defTabSz="1371204">
                <a:defRPr/>
              </a:pPr>
              <a:endParaRPr lang="id-ID"/>
            </a:p>
          </p:txBody>
        </p:sp>
        <p:sp>
          <p:nvSpPr>
            <p:cNvPr id="844" name="Freeform 745"/>
            <p:cNvSpPr>
              <a:spLocks/>
            </p:cNvSpPr>
            <p:nvPr/>
          </p:nvSpPr>
          <p:spPr bwMode="auto">
            <a:xfrm>
              <a:off x="13356248" y="8182530"/>
              <a:ext cx="299364" cy="270773"/>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3175" cap="flat">
              <a:noFill/>
              <a:prstDash val="solid"/>
              <a:round/>
              <a:headEnd/>
              <a:tailEnd/>
            </a:ln>
          </p:spPr>
          <p:txBody>
            <a:bodyPr/>
            <a:lstStyle/>
            <a:p>
              <a:pPr defTabSz="1371204">
                <a:defRPr/>
              </a:pPr>
              <a:endParaRPr lang="id-ID"/>
            </a:p>
          </p:txBody>
        </p:sp>
        <p:sp>
          <p:nvSpPr>
            <p:cNvPr id="845" name="Freeform 746"/>
            <p:cNvSpPr>
              <a:spLocks/>
            </p:cNvSpPr>
            <p:nvPr/>
          </p:nvSpPr>
          <p:spPr bwMode="auto">
            <a:xfrm>
              <a:off x="13200194" y="8313140"/>
              <a:ext cx="691083" cy="573398"/>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3175" cap="flat">
              <a:noFill/>
              <a:prstDash val="solid"/>
              <a:round/>
              <a:headEnd/>
              <a:tailEnd/>
            </a:ln>
          </p:spPr>
          <p:txBody>
            <a:bodyPr/>
            <a:lstStyle/>
            <a:p>
              <a:pPr defTabSz="1371204">
                <a:defRPr/>
              </a:pPr>
              <a:endParaRPr lang="id-ID"/>
            </a:p>
          </p:txBody>
        </p:sp>
        <p:sp>
          <p:nvSpPr>
            <p:cNvPr id="846" name="Freeform 747"/>
            <p:cNvSpPr>
              <a:spLocks/>
            </p:cNvSpPr>
            <p:nvPr/>
          </p:nvSpPr>
          <p:spPr bwMode="auto">
            <a:xfrm>
              <a:off x="13235227" y="8481973"/>
              <a:ext cx="812103" cy="777272"/>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3175" cap="flat">
              <a:noFill/>
              <a:prstDash val="solid"/>
              <a:round/>
              <a:headEnd/>
              <a:tailEnd/>
            </a:ln>
          </p:spPr>
          <p:txBody>
            <a:bodyPr/>
            <a:lstStyle/>
            <a:p>
              <a:pPr defTabSz="1371204">
                <a:defRPr/>
              </a:pPr>
              <a:endParaRPr lang="id-ID"/>
            </a:p>
          </p:txBody>
        </p:sp>
        <p:sp>
          <p:nvSpPr>
            <p:cNvPr id="847" name="Freeform 748"/>
            <p:cNvSpPr>
              <a:spLocks/>
            </p:cNvSpPr>
            <p:nvPr/>
          </p:nvSpPr>
          <p:spPr bwMode="auto">
            <a:xfrm>
              <a:off x="13601471" y="8437375"/>
              <a:ext cx="82803" cy="101936"/>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3175" cap="flat">
              <a:noFill/>
              <a:prstDash val="solid"/>
              <a:round/>
              <a:headEnd/>
              <a:tailEnd/>
            </a:ln>
          </p:spPr>
          <p:txBody>
            <a:bodyPr/>
            <a:lstStyle/>
            <a:p>
              <a:pPr defTabSz="1371204">
                <a:defRPr/>
              </a:pPr>
              <a:endParaRPr lang="id-ID"/>
            </a:p>
          </p:txBody>
        </p:sp>
        <p:sp>
          <p:nvSpPr>
            <p:cNvPr id="848" name="Freeform 749"/>
            <p:cNvSpPr>
              <a:spLocks/>
            </p:cNvSpPr>
            <p:nvPr/>
          </p:nvSpPr>
          <p:spPr bwMode="auto">
            <a:xfrm>
              <a:off x="13040961" y="8848311"/>
              <a:ext cx="242036" cy="261215"/>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3175" cap="flat">
              <a:noFill/>
              <a:prstDash val="solid"/>
              <a:round/>
              <a:headEnd/>
              <a:tailEnd/>
            </a:ln>
          </p:spPr>
          <p:txBody>
            <a:bodyPr/>
            <a:lstStyle/>
            <a:p>
              <a:pPr defTabSz="1371204">
                <a:defRPr/>
              </a:pPr>
              <a:endParaRPr lang="id-ID"/>
            </a:p>
          </p:txBody>
        </p:sp>
        <p:sp>
          <p:nvSpPr>
            <p:cNvPr id="849" name="Freeform 750"/>
            <p:cNvSpPr>
              <a:spLocks/>
            </p:cNvSpPr>
            <p:nvPr/>
          </p:nvSpPr>
          <p:spPr bwMode="auto">
            <a:xfrm>
              <a:off x="13012297" y="9147751"/>
              <a:ext cx="92356" cy="923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3175" cap="flat">
              <a:noFill/>
              <a:prstDash val="solid"/>
              <a:round/>
              <a:headEnd/>
              <a:tailEnd/>
            </a:ln>
          </p:spPr>
          <p:txBody>
            <a:bodyPr/>
            <a:lstStyle/>
            <a:p>
              <a:pPr defTabSz="1371204">
                <a:defRPr/>
              </a:pPr>
              <a:endParaRPr lang="id-ID"/>
            </a:p>
          </p:txBody>
        </p:sp>
        <p:sp>
          <p:nvSpPr>
            <p:cNvPr id="850" name="Freeform 751"/>
            <p:cNvSpPr>
              <a:spLocks/>
            </p:cNvSpPr>
            <p:nvPr/>
          </p:nvSpPr>
          <p:spPr bwMode="auto">
            <a:xfrm>
              <a:off x="13012297" y="9090413"/>
              <a:ext cx="101909" cy="8601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3175" cap="flat">
              <a:noFill/>
              <a:prstDash val="solid"/>
              <a:round/>
              <a:headEnd/>
              <a:tailEnd/>
            </a:ln>
          </p:spPr>
          <p:txBody>
            <a:bodyPr/>
            <a:lstStyle/>
            <a:p>
              <a:pPr defTabSz="1371204">
                <a:defRPr/>
              </a:pPr>
              <a:endParaRPr lang="id-ID"/>
            </a:p>
          </p:txBody>
        </p:sp>
        <p:sp>
          <p:nvSpPr>
            <p:cNvPr id="851" name="Freeform 752"/>
            <p:cNvSpPr>
              <a:spLocks/>
            </p:cNvSpPr>
            <p:nvPr/>
          </p:nvSpPr>
          <p:spPr bwMode="auto">
            <a:xfrm>
              <a:off x="13031406" y="9061741"/>
              <a:ext cx="503186" cy="544729"/>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3175" cap="flat">
              <a:noFill/>
              <a:prstDash val="solid"/>
              <a:round/>
              <a:headEnd/>
              <a:tailEnd/>
            </a:ln>
          </p:spPr>
          <p:txBody>
            <a:bodyPr/>
            <a:lstStyle/>
            <a:p>
              <a:pPr defTabSz="1371204">
                <a:defRPr/>
              </a:pPr>
              <a:endParaRPr lang="id-ID"/>
            </a:p>
          </p:txBody>
        </p:sp>
        <p:sp>
          <p:nvSpPr>
            <p:cNvPr id="852" name="Freeform 753"/>
            <p:cNvSpPr>
              <a:spLocks/>
            </p:cNvSpPr>
            <p:nvPr/>
          </p:nvSpPr>
          <p:spPr bwMode="auto">
            <a:xfrm>
              <a:off x="12117393" y="8931134"/>
              <a:ext cx="251592" cy="289887"/>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3175" cap="flat">
              <a:noFill/>
              <a:prstDash val="solid"/>
              <a:round/>
              <a:headEnd/>
              <a:tailEnd/>
            </a:ln>
          </p:spPr>
          <p:txBody>
            <a:bodyPr/>
            <a:lstStyle/>
            <a:p>
              <a:pPr defTabSz="1371204">
                <a:defRPr/>
              </a:pPr>
              <a:endParaRPr lang="id-ID"/>
            </a:p>
          </p:txBody>
        </p:sp>
        <p:sp>
          <p:nvSpPr>
            <p:cNvPr id="853" name="Freeform 754"/>
            <p:cNvSpPr>
              <a:spLocks/>
            </p:cNvSpPr>
            <p:nvPr/>
          </p:nvSpPr>
          <p:spPr bwMode="auto">
            <a:xfrm>
              <a:off x="12133315" y="8931134"/>
              <a:ext cx="105096" cy="66896"/>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3175" cap="flat">
              <a:noFill/>
              <a:prstDash val="solid"/>
              <a:round/>
              <a:headEnd/>
              <a:tailEnd/>
            </a:ln>
          </p:spPr>
          <p:txBody>
            <a:bodyPr/>
            <a:lstStyle/>
            <a:p>
              <a:pPr defTabSz="1371204">
                <a:defRPr/>
              </a:pPr>
              <a:endParaRPr lang="id-ID"/>
            </a:p>
          </p:txBody>
        </p:sp>
        <p:sp>
          <p:nvSpPr>
            <p:cNvPr id="854" name="Freeform 755"/>
            <p:cNvSpPr>
              <a:spLocks/>
            </p:cNvSpPr>
            <p:nvPr/>
          </p:nvSpPr>
          <p:spPr bwMode="auto">
            <a:xfrm>
              <a:off x="12098282" y="8427819"/>
              <a:ext cx="343950" cy="531986"/>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3175" cap="flat">
              <a:noFill/>
              <a:prstDash val="solid"/>
              <a:round/>
              <a:headEnd/>
              <a:tailEnd/>
            </a:ln>
          </p:spPr>
          <p:txBody>
            <a:bodyPr/>
            <a:lstStyle/>
            <a:p>
              <a:pPr defTabSz="1371204">
                <a:defRPr/>
              </a:pPr>
              <a:endParaRPr lang="id-ID"/>
            </a:p>
          </p:txBody>
        </p:sp>
        <p:sp>
          <p:nvSpPr>
            <p:cNvPr id="855" name="Freeform 756"/>
            <p:cNvSpPr>
              <a:spLocks/>
            </p:cNvSpPr>
            <p:nvPr/>
          </p:nvSpPr>
          <p:spPr bwMode="auto">
            <a:xfrm>
              <a:off x="11732043" y="8453303"/>
              <a:ext cx="140127" cy="289887"/>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3175" cap="flat">
              <a:noFill/>
              <a:prstDash val="solid"/>
              <a:round/>
              <a:headEnd/>
              <a:tailEnd/>
            </a:ln>
          </p:spPr>
          <p:txBody>
            <a:bodyPr/>
            <a:lstStyle/>
            <a:p>
              <a:pPr defTabSz="1371204">
                <a:defRPr/>
              </a:pPr>
              <a:endParaRPr lang="id-ID"/>
            </a:p>
          </p:txBody>
        </p:sp>
        <p:sp>
          <p:nvSpPr>
            <p:cNvPr id="856" name="Freeform 757"/>
            <p:cNvSpPr>
              <a:spLocks/>
            </p:cNvSpPr>
            <p:nvPr/>
          </p:nvSpPr>
          <p:spPr bwMode="auto">
            <a:xfrm>
              <a:off x="11827584" y="8380032"/>
              <a:ext cx="550956" cy="47783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grpFill/>
            <a:ln w="3175" cap="flat">
              <a:noFill/>
              <a:prstDash val="solid"/>
              <a:round/>
              <a:headEnd/>
              <a:tailEnd/>
            </a:ln>
          </p:spPr>
          <p:txBody>
            <a:bodyPr/>
            <a:lstStyle/>
            <a:p>
              <a:pPr defTabSz="1371204">
                <a:defRPr/>
              </a:pPr>
              <a:endParaRPr lang="id-ID"/>
            </a:p>
          </p:txBody>
        </p:sp>
        <p:sp>
          <p:nvSpPr>
            <p:cNvPr id="857" name="Freeform 758"/>
            <p:cNvSpPr>
              <a:spLocks/>
            </p:cNvSpPr>
            <p:nvPr/>
          </p:nvSpPr>
          <p:spPr bwMode="auto">
            <a:xfrm>
              <a:off x="11432679" y="8322691"/>
              <a:ext cx="394905" cy="280329"/>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3175" cap="flat">
              <a:noFill/>
              <a:prstDash val="solid"/>
              <a:round/>
              <a:headEnd/>
              <a:tailEnd/>
            </a:ln>
          </p:spPr>
          <p:txBody>
            <a:bodyPr/>
            <a:lstStyle/>
            <a:p>
              <a:pPr defTabSz="1371204">
                <a:defRPr/>
              </a:pPr>
              <a:endParaRPr lang="id-ID"/>
            </a:p>
          </p:txBody>
        </p:sp>
        <p:sp>
          <p:nvSpPr>
            <p:cNvPr id="858" name="Freeform 759"/>
            <p:cNvSpPr>
              <a:spLocks/>
            </p:cNvSpPr>
            <p:nvPr/>
          </p:nvSpPr>
          <p:spPr bwMode="auto">
            <a:xfrm>
              <a:off x="11697010" y="8529753"/>
              <a:ext cx="92356" cy="222990"/>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3175" cap="flat">
              <a:noFill/>
              <a:prstDash val="solid"/>
              <a:round/>
              <a:headEnd/>
              <a:tailEnd/>
            </a:ln>
          </p:spPr>
          <p:txBody>
            <a:bodyPr/>
            <a:lstStyle/>
            <a:p>
              <a:pPr defTabSz="1371204">
                <a:defRPr/>
              </a:pPr>
              <a:endParaRPr lang="id-ID"/>
            </a:p>
          </p:txBody>
        </p:sp>
        <p:sp>
          <p:nvSpPr>
            <p:cNvPr id="859" name="Freeform 760"/>
            <p:cNvSpPr>
              <a:spLocks/>
            </p:cNvSpPr>
            <p:nvPr/>
          </p:nvSpPr>
          <p:spPr bwMode="auto">
            <a:xfrm>
              <a:off x="11295734" y="8539311"/>
              <a:ext cx="296178" cy="289887"/>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3175" cap="flat">
              <a:noFill/>
              <a:prstDash val="solid"/>
              <a:round/>
              <a:headEnd/>
              <a:tailEnd/>
            </a:ln>
          </p:spPr>
          <p:txBody>
            <a:bodyPr/>
            <a:lstStyle/>
            <a:p>
              <a:pPr defTabSz="1371204">
                <a:defRPr/>
              </a:pPr>
              <a:endParaRPr lang="id-ID"/>
            </a:p>
          </p:txBody>
        </p:sp>
        <p:sp>
          <p:nvSpPr>
            <p:cNvPr id="860" name="Freeform 761"/>
            <p:cNvSpPr>
              <a:spLocks/>
            </p:cNvSpPr>
            <p:nvPr/>
          </p:nvSpPr>
          <p:spPr bwMode="auto">
            <a:xfrm>
              <a:off x="11547328" y="8529753"/>
              <a:ext cx="213379" cy="280329"/>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3175" cap="flat">
              <a:noFill/>
              <a:prstDash val="solid"/>
              <a:round/>
              <a:headEnd/>
              <a:tailEnd/>
            </a:ln>
          </p:spPr>
          <p:txBody>
            <a:bodyPr/>
            <a:lstStyle/>
            <a:p>
              <a:pPr defTabSz="1371204">
                <a:defRPr/>
              </a:pPr>
              <a:endParaRPr lang="id-ID"/>
            </a:p>
          </p:txBody>
        </p:sp>
        <p:sp>
          <p:nvSpPr>
            <p:cNvPr id="861" name="Freeform 762"/>
            <p:cNvSpPr>
              <a:spLocks/>
            </p:cNvSpPr>
            <p:nvPr/>
          </p:nvSpPr>
          <p:spPr bwMode="auto">
            <a:xfrm>
              <a:off x="11079175" y="8558422"/>
              <a:ext cx="140127" cy="168835"/>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3175" cap="flat">
              <a:noFill/>
              <a:prstDash val="solid"/>
              <a:round/>
              <a:headEnd/>
              <a:tailEnd/>
            </a:ln>
          </p:spPr>
          <p:txBody>
            <a:bodyPr/>
            <a:lstStyle/>
            <a:p>
              <a:pPr defTabSz="1371204">
                <a:defRPr/>
              </a:pPr>
              <a:endParaRPr lang="id-ID"/>
            </a:p>
          </p:txBody>
        </p:sp>
        <p:sp>
          <p:nvSpPr>
            <p:cNvPr id="862" name="Freeform 763"/>
            <p:cNvSpPr>
              <a:spLocks/>
            </p:cNvSpPr>
            <p:nvPr/>
          </p:nvSpPr>
          <p:spPr bwMode="auto">
            <a:xfrm>
              <a:off x="11161976" y="8631691"/>
              <a:ext cx="207006" cy="19750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3175" cap="flat">
              <a:noFill/>
              <a:prstDash val="solid"/>
              <a:round/>
              <a:headEnd/>
              <a:tailEnd/>
            </a:ln>
          </p:spPr>
          <p:txBody>
            <a:bodyPr/>
            <a:lstStyle/>
            <a:p>
              <a:pPr defTabSz="1371204">
                <a:defRPr/>
              </a:pPr>
              <a:endParaRPr lang="id-ID"/>
            </a:p>
          </p:txBody>
        </p:sp>
        <p:sp>
          <p:nvSpPr>
            <p:cNvPr id="863" name="Freeform 764"/>
            <p:cNvSpPr>
              <a:spLocks/>
            </p:cNvSpPr>
            <p:nvPr/>
          </p:nvSpPr>
          <p:spPr bwMode="auto">
            <a:xfrm>
              <a:off x="11015478" y="8443745"/>
              <a:ext cx="324842" cy="273958"/>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3175" cap="flat">
              <a:noFill/>
              <a:prstDash val="solid"/>
              <a:round/>
              <a:headEnd/>
              <a:tailEnd/>
            </a:ln>
          </p:spPr>
          <p:txBody>
            <a:bodyPr/>
            <a:lstStyle/>
            <a:p>
              <a:pPr defTabSz="1371204">
                <a:defRPr/>
              </a:pPr>
              <a:endParaRPr lang="id-ID"/>
            </a:p>
          </p:txBody>
        </p:sp>
        <p:sp>
          <p:nvSpPr>
            <p:cNvPr id="864" name="Freeform 765"/>
            <p:cNvSpPr>
              <a:spLocks/>
            </p:cNvSpPr>
            <p:nvPr/>
          </p:nvSpPr>
          <p:spPr bwMode="auto">
            <a:xfrm>
              <a:off x="10929493" y="8453303"/>
              <a:ext cx="149682" cy="66896"/>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3175" cap="flat">
              <a:noFill/>
              <a:prstDash val="solid"/>
              <a:round/>
              <a:headEnd/>
              <a:tailEnd/>
            </a:ln>
          </p:spPr>
          <p:txBody>
            <a:bodyPr/>
            <a:lstStyle/>
            <a:p>
              <a:pPr defTabSz="1371204">
                <a:defRPr/>
              </a:pPr>
              <a:endParaRPr lang="id-ID"/>
            </a:p>
          </p:txBody>
        </p:sp>
        <p:sp>
          <p:nvSpPr>
            <p:cNvPr id="865" name="Freeform 766"/>
            <p:cNvSpPr>
              <a:spLocks/>
            </p:cNvSpPr>
            <p:nvPr/>
          </p:nvSpPr>
          <p:spPr bwMode="auto">
            <a:xfrm>
              <a:off x="10919937" y="8389590"/>
              <a:ext cx="140127" cy="38227"/>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3175" cap="flat">
              <a:noFill/>
              <a:prstDash val="solid"/>
              <a:round/>
              <a:headEnd/>
              <a:tailEnd/>
            </a:ln>
          </p:spPr>
          <p:txBody>
            <a:bodyPr/>
            <a:lstStyle/>
            <a:p>
              <a:pPr defTabSz="1371204">
                <a:defRPr/>
              </a:pPr>
              <a:endParaRPr lang="id-ID"/>
            </a:p>
          </p:txBody>
        </p:sp>
        <p:sp>
          <p:nvSpPr>
            <p:cNvPr id="866" name="Freeform 767"/>
            <p:cNvSpPr>
              <a:spLocks/>
            </p:cNvSpPr>
            <p:nvPr/>
          </p:nvSpPr>
          <p:spPr bwMode="auto">
            <a:xfrm>
              <a:off x="10900829" y="7733369"/>
              <a:ext cx="560509" cy="637107"/>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3175" cap="flat">
              <a:noFill/>
              <a:prstDash val="solid"/>
              <a:round/>
              <a:headEnd/>
              <a:tailEnd/>
            </a:ln>
          </p:spPr>
          <p:txBody>
            <a:bodyPr/>
            <a:lstStyle/>
            <a:p>
              <a:pPr defTabSz="1371204">
                <a:defRPr/>
              </a:pPr>
              <a:endParaRPr lang="id-ID"/>
            </a:p>
          </p:txBody>
        </p:sp>
        <p:sp>
          <p:nvSpPr>
            <p:cNvPr id="867" name="Freeform 768"/>
            <p:cNvSpPr>
              <a:spLocks/>
            </p:cNvSpPr>
            <p:nvPr/>
          </p:nvSpPr>
          <p:spPr bwMode="auto">
            <a:xfrm>
              <a:off x="10900829" y="8258982"/>
              <a:ext cx="270700" cy="21343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3175" cap="flat">
              <a:noFill/>
              <a:prstDash val="solid"/>
              <a:round/>
              <a:headEnd/>
              <a:tailEnd/>
            </a:ln>
          </p:spPr>
          <p:txBody>
            <a:bodyPr/>
            <a:lstStyle/>
            <a:p>
              <a:pPr defTabSz="1371204">
                <a:defRPr/>
              </a:pPr>
              <a:endParaRPr lang="id-ID"/>
            </a:p>
          </p:txBody>
        </p:sp>
        <p:sp>
          <p:nvSpPr>
            <p:cNvPr id="868" name="Freeform 769"/>
            <p:cNvSpPr>
              <a:spLocks/>
            </p:cNvSpPr>
            <p:nvPr/>
          </p:nvSpPr>
          <p:spPr bwMode="auto">
            <a:xfrm>
              <a:off x="11136499" y="7838490"/>
              <a:ext cx="783439" cy="729492"/>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3175" cap="flat">
              <a:noFill/>
              <a:prstDash val="solid"/>
              <a:round/>
              <a:headEnd/>
              <a:tailEnd/>
            </a:ln>
          </p:spPr>
          <p:txBody>
            <a:bodyPr/>
            <a:lstStyle/>
            <a:p>
              <a:pPr defTabSz="1371204">
                <a:defRPr/>
              </a:pPr>
              <a:endParaRPr lang="id-ID"/>
            </a:p>
          </p:txBody>
        </p:sp>
        <p:sp>
          <p:nvSpPr>
            <p:cNvPr id="869" name="Freeform 770"/>
            <p:cNvSpPr>
              <a:spLocks/>
            </p:cNvSpPr>
            <p:nvPr/>
          </p:nvSpPr>
          <p:spPr bwMode="auto">
            <a:xfrm>
              <a:off x="12814845" y="7500821"/>
              <a:ext cx="515923" cy="503317"/>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3175" cap="flat">
              <a:noFill/>
              <a:prstDash val="solid"/>
              <a:round/>
              <a:headEnd/>
              <a:tailEnd/>
            </a:ln>
          </p:spPr>
          <p:txBody>
            <a:bodyPr/>
            <a:lstStyle/>
            <a:p>
              <a:pPr defTabSz="1371204">
                <a:defRPr/>
              </a:pPr>
              <a:endParaRPr lang="id-ID"/>
            </a:p>
          </p:txBody>
        </p:sp>
        <p:sp>
          <p:nvSpPr>
            <p:cNvPr id="870" name="Freeform 771"/>
            <p:cNvSpPr>
              <a:spLocks/>
            </p:cNvSpPr>
            <p:nvPr/>
          </p:nvSpPr>
          <p:spPr bwMode="auto">
            <a:xfrm>
              <a:off x="12050511" y="7210939"/>
              <a:ext cx="187902" cy="36315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3175" cap="flat">
              <a:noFill/>
              <a:prstDash val="solid"/>
              <a:round/>
              <a:headEnd/>
              <a:tailEnd/>
            </a:ln>
          </p:spPr>
          <p:txBody>
            <a:bodyPr/>
            <a:lstStyle/>
            <a:p>
              <a:pPr defTabSz="1371204">
                <a:defRPr/>
              </a:pPr>
              <a:endParaRPr lang="id-ID"/>
            </a:p>
          </p:txBody>
        </p:sp>
        <p:sp>
          <p:nvSpPr>
            <p:cNvPr id="871" name="Freeform 772"/>
            <p:cNvSpPr>
              <a:spLocks/>
            </p:cNvSpPr>
            <p:nvPr/>
          </p:nvSpPr>
          <p:spPr bwMode="auto">
            <a:xfrm>
              <a:off x="12133317" y="7424369"/>
              <a:ext cx="710194" cy="684895"/>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3175" cap="flat">
              <a:noFill/>
              <a:prstDash val="solid"/>
              <a:round/>
              <a:headEnd/>
              <a:tailEnd/>
            </a:ln>
          </p:spPr>
          <p:txBody>
            <a:bodyPr/>
            <a:lstStyle/>
            <a:p>
              <a:pPr defTabSz="1371204">
                <a:defRPr/>
              </a:pPr>
              <a:endParaRPr lang="id-ID"/>
            </a:p>
          </p:txBody>
        </p:sp>
        <p:sp>
          <p:nvSpPr>
            <p:cNvPr id="872" name="Freeform 773"/>
            <p:cNvSpPr>
              <a:spLocks/>
            </p:cNvSpPr>
            <p:nvPr/>
          </p:nvSpPr>
          <p:spPr bwMode="auto">
            <a:xfrm>
              <a:off x="10910384" y="7714256"/>
              <a:ext cx="391721" cy="318556"/>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3175" cap="flat">
              <a:noFill/>
              <a:prstDash val="solid"/>
              <a:round/>
              <a:headEnd/>
              <a:tailEnd/>
            </a:ln>
          </p:spPr>
          <p:txBody>
            <a:bodyPr/>
            <a:lstStyle/>
            <a:p>
              <a:pPr defTabSz="1371204">
                <a:defRPr/>
              </a:pPr>
              <a:endParaRPr lang="id-ID"/>
            </a:p>
          </p:txBody>
        </p:sp>
        <p:sp>
          <p:nvSpPr>
            <p:cNvPr id="873" name="Freeform 774"/>
            <p:cNvSpPr>
              <a:spLocks/>
            </p:cNvSpPr>
            <p:nvPr/>
          </p:nvSpPr>
          <p:spPr bwMode="auto">
            <a:xfrm>
              <a:off x="11098281" y="7265092"/>
              <a:ext cx="560509" cy="449163"/>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3175" cap="flat">
              <a:noFill/>
              <a:prstDash val="solid"/>
              <a:round/>
              <a:headEnd/>
              <a:tailEnd/>
            </a:ln>
          </p:spPr>
          <p:txBody>
            <a:bodyPr/>
            <a:lstStyle/>
            <a:p>
              <a:pPr defTabSz="1371204">
                <a:defRPr/>
              </a:pPr>
              <a:endParaRPr lang="id-ID"/>
            </a:p>
          </p:txBody>
        </p:sp>
        <p:sp>
          <p:nvSpPr>
            <p:cNvPr id="874" name="Freeform 775"/>
            <p:cNvSpPr>
              <a:spLocks/>
            </p:cNvSpPr>
            <p:nvPr/>
          </p:nvSpPr>
          <p:spPr bwMode="auto">
            <a:xfrm>
              <a:off x="11295736" y="7220495"/>
              <a:ext cx="968154" cy="923808"/>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3175" cap="flat">
              <a:noFill/>
              <a:prstDash val="solid"/>
              <a:round/>
              <a:headEnd/>
              <a:tailEnd/>
            </a:ln>
          </p:spPr>
          <p:txBody>
            <a:bodyPr/>
            <a:lstStyle/>
            <a:p>
              <a:pPr defTabSz="1371204">
                <a:defRPr/>
              </a:pPr>
              <a:endParaRPr lang="id-ID"/>
            </a:p>
          </p:txBody>
        </p:sp>
        <p:sp>
          <p:nvSpPr>
            <p:cNvPr id="875" name="Freeform 776"/>
            <p:cNvSpPr>
              <a:spLocks/>
            </p:cNvSpPr>
            <p:nvPr/>
          </p:nvSpPr>
          <p:spPr bwMode="auto">
            <a:xfrm>
              <a:off x="8295732" y="3719582"/>
              <a:ext cx="2850322" cy="2124760"/>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3175" cap="flat">
              <a:noFill/>
              <a:prstDash val="solid"/>
              <a:round/>
              <a:headEnd/>
              <a:tailEnd/>
            </a:ln>
          </p:spPr>
          <p:txBody>
            <a:bodyPr/>
            <a:lstStyle/>
            <a:p>
              <a:pPr defTabSz="1371204">
                <a:defRPr/>
              </a:pPr>
              <a:endParaRPr lang="id-ID"/>
            </a:p>
          </p:txBody>
        </p:sp>
        <p:sp>
          <p:nvSpPr>
            <p:cNvPr id="876" name="Freeform 777"/>
            <p:cNvSpPr>
              <a:spLocks/>
            </p:cNvSpPr>
            <p:nvPr/>
          </p:nvSpPr>
          <p:spPr bwMode="auto">
            <a:xfrm>
              <a:off x="9136497" y="5038398"/>
              <a:ext cx="149682" cy="105124"/>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3175" cap="flat">
              <a:noFill/>
              <a:prstDash val="solid"/>
              <a:round/>
              <a:headEnd/>
              <a:tailEnd/>
            </a:ln>
          </p:spPr>
          <p:txBody>
            <a:bodyPr/>
            <a:lstStyle/>
            <a:p>
              <a:pPr defTabSz="1371204">
                <a:defRPr/>
              </a:pPr>
              <a:endParaRPr lang="id-ID"/>
            </a:p>
          </p:txBody>
        </p:sp>
        <p:sp>
          <p:nvSpPr>
            <p:cNvPr id="877" name="Freeform 778"/>
            <p:cNvSpPr>
              <a:spLocks/>
            </p:cNvSpPr>
            <p:nvPr/>
          </p:nvSpPr>
          <p:spPr bwMode="auto">
            <a:xfrm>
              <a:off x="9184270" y="4965129"/>
              <a:ext cx="38217" cy="19114"/>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3175" cap="flat">
              <a:noFill/>
              <a:prstDash val="solid"/>
              <a:round/>
              <a:headEnd/>
              <a:tailEnd/>
            </a:ln>
          </p:spPr>
          <p:txBody>
            <a:bodyPr/>
            <a:lstStyle/>
            <a:p>
              <a:pPr defTabSz="1371204">
                <a:defRPr/>
              </a:pPr>
              <a:endParaRPr lang="id-ID"/>
            </a:p>
          </p:txBody>
        </p:sp>
        <p:sp>
          <p:nvSpPr>
            <p:cNvPr id="878" name="Freeform 779"/>
            <p:cNvSpPr>
              <a:spLocks/>
            </p:cNvSpPr>
            <p:nvPr/>
          </p:nvSpPr>
          <p:spPr bwMode="auto">
            <a:xfrm>
              <a:off x="9212932" y="3859745"/>
              <a:ext cx="101909" cy="5733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3175" cap="flat">
              <a:noFill/>
              <a:prstDash val="solid"/>
              <a:round/>
              <a:headEnd/>
              <a:tailEnd/>
            </a:ln>
          </p:spPr>
          <p:txBody>
            <a:bodyPr/>
            <a:lstStyle/>
            <a:p>
              <a:pPr defTabSz="1371204">
                <a:defRPr/>
              </a:pPr>
              <a:endParaRPr lang="id-ID"/>
            </a:p>
          </p:txBody>
        </p:sp>
        <p:sp>
          <p:nvSpPr>
            <p:cNvPr id="879" name="Freeform 780"/>
            <p:cNvSpPr>
              <a:spLocks/>
            </p:cNvSpPr>
            <p:nvPr/>
          </p:nvSpPr>
          <p:spPr bwMode="auto">
            <a:xfrm>
              <a:off x="9528218" y="3776918"/>
              <a:ext cx="76432" cy="44598"/>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3175" cap="flat">
              <a:noFill/>
              <a:prstDash val="solid"/>
              <a:round/>
              <a:headEnd/>
              <a:tailEnd/>
            </a:ln>
          </p:spPr>
          <p:txBody>
            <a:bodyPr/>
            <a:lstStyle/>
            <a:p>
              <a:pPr defTabSz="1371204">
                <a:defRPr/>
              </a:pPr>
              <a:endParaRPr lang="id-ID"/>
            </a:p>
          </p:txBody>
        </p:sp>
        <p:sp>
          <p:nvSpPr>
            <p:cNvPr id="880" name="Freeform 782"/>
            <p:cNvSpPr>
              <a:spLocks/>
            </p:cNvSpPr>
            <p:nvPr/>
          </p:nvSpPr>
          <p:spPr bwMode="auto">
            <a:xfrm>
              <a:off x="10735225" y="3897972"/>
              <a:ext cx="54142" cy="38227"/>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3175" cap="flat">
              <a:noFill/>
              <a:prstDash val="solid"/>
              <a:round/>
              <a:headEnd/>
              <a:tailEnd/>
            </a:ln>
          </p:spPr>
          <p:txBody>
            <a:bodyPr/>
            <a:lstStyle/>
            <a:p>
              <a:pPr defTabSz="1371204">
                <a:defRPr/>
              </a:pPr>
              <a:endParaRPr lang="id-ID"/>
            </a:p>
          </p:txBody>
        </p:sp>
        <p:sp>
          <p:nvSpPr>
            <p:cNvPr id="881" name="Freeform 783"/>
            <p:cNvSpPr>
              <a:spLocks/>
            </p:cNvSpPr>
            <p:nvPr/>
          </p:nvSpPr>
          <p:spPr bwMode="auto">
            <a:xfrm>
              <a:off x="10808475" y="3936197"/>
              <a:ext cx="47770" cy="9558"/>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3175" cap="flat">
              <a:noFill/>
              <a:prstDash val="solid"/>
              <a:round/>
              <a:headEnd/>
              <a:tailEnd/>
            </a:ln>
          </p:spPr>
          <p:txBody>
            <a:bodyPr/>
            <a:lstStyle/>
            <a:p>
              <a:pPr defTabSz="1371204">
                <a:defRPr/>
              </a:pPr>
              <a:endParaRPr lang="id-ID"/>
            </a:p>
          </p:txBody>
        </p:sp>
        <p:sp>
          <p:nvSpPr>
            <p:cNvPr id="882" name="Freeform 784"/>
            <p:cNvSpPr>
              <a:spLocks/>
            </p:cNvSpPr>
            <p:nvPr/>
          </p:nvSpPr>
          <p:spPr bwMode="auto">
            <a:xfrm>
              <a:off x="10808475" y="4468183"/>
              <a:ext cx="38217" cy="66896"/>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3175" cap="flat">
              <a:noFill/>
              <a:prstDash val="solid"/>
              <a:round/>
              <a:headEnd/>
              <a:tailEnd/>
            </a:ln>
          </p:spPr>
          <p:txBody>
            <a:bodyPr/>
            <a:lstStyle/>
            <a:p>
              <a:pPr defTabSz="1371204">
                <a:defRPr/>
              </a:pPr>
              <a:endParaRPr lang="id-ID"/>
            </a:p>
          </p:txBody>
        </p:sp>
        <p:sp>
          <p:nvSpPr>
            <p:cNvPr id="883" name="Freeform 785"/>
            <p:cNvSpPr>
              <a:spLocks/>
            </p:cNvSpPr>
            <p:nvPr/>
          </p:nvSpPr>
          <p:spPr bwMode="auto">
            <a:xfrm>
              <a:off x="10827583" y="4589232"/>
              <a:ext cx="63695" cy="38227"/>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3175" cap="flat">
              <a:noFill/>
              <a:prstDash val="solid"/>
              <a:round/>
              <a:headEnd/>
              <a:tailEnd/>
            </a:ln>
          </p:spPr>
          <p:txBody>
            <a:bodyPr/>
            <a:lstStyle/>
            <a:p>
              <a:pPr defTabSz="1371204">
                <a:defRPr/>
              </a:pPr>
              <a:endParaRPr lang="id-ID"/>
            </a:p>
          </p:txBody>
        </p:sp>
        <p:sp>
          <p:nvSpPr>
            <p:cNvPr id="884" name="Freeform 786"/>
            <p:cNvSpPr>
              <a:spLocks/>
            </p:cNvSpPr>
            <p:nvPr/>
          </p:nvSpPr>
          <p:spPr bwMode="auto">
            <a:xfrm>
              <a:off x="10566434" y="4796294"/>
              <a:ext cx="159235" cy="92380"/>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3175" cap="flat">
              <a:noFill/>
              <a:prstDash val="solid"/>
              <a:round/>
              <a:headEnd/>
              <a:tailEnd/>
            </a:ln>
          </p:spPr>
          <p:txBody>
            <a:bodyPr/>
            <a:lstStyle/>
            <a:p>
              <a:pPr defTabSz="1371204">
                <a:defRPr/>
              </a:pPr>
              <a:endParaRPr lang="id-ID"/>
            </a:p>
          </p:txBody>
        </p:sp>
        <p:sp>
          <p:nvSpPr>
            <p:cNvPr id="885" name="Freeform 787"/>
            <p:cNvSpPr>
              <a:spLocks/>
            </p:cNvSpPr>
            <p:nvPr/>
          </p:nvSpPr>
          <p:spPr bwMode="auto">
            <a:xfrm>
              <a:off x="10537774" y="4777183"/>
              <a:ext cx="82803" cy="28672"/>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3175" cap="flat">
              <a:noFill/>
              <a:prstDash val="solid"/>
              <a:round/>
              <a:headEnd/>
              <a:tailEnd/>
            </a:ln>
          </p:spPr>
          <p:txBody>
            <a:bodyPr/>
            <a:lstStyle/>
            <a:p>
              <a:pPr defTabSz="1371204">
                <a:defRPr/>
              </a:pPr>
              <a:endParaRPr lang="id-ID"/>
            </a:p>
          </p:txBody>
        </p:sp>
        <p:sp>
          <p:nvSpPr>
            <p:cNvPr id="886" name="Freeform 788"/>
            <p:cNvSpPr>
              <a:spLocks/>
            </p:cNvSpPr>
            <p:nvPr/>
          </p:nvSpPr>
          <p:spPr bwMode="auto">
            <a:xfrm>
              <a:off x="10407201" y="4974685"/>
              <a:ext cx="121018" cy="63711"/>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3175" cap="flat">
              <a:noFill/>
              <a:prstDash val="solid"/>
              <a:round/>
              <a:headEnd/>
              <a:tailEnd/>
            </a:ln>
          </p:spPr>
          <p:txBody>
            <a:bodyPr/>
            <a:lstStyle/>
            <a:p>
              <a:pPr defTabSz="1371204">
                <a:defRPr/>
              </a:pPr>
              <a:endParaRPr lang="id-ID"/>
            </a:p>
          </p:txBody>
        </p:sp>
        <p:sp>
          <p:nvSpPr>
            <p:cNvPr id="887" name="Freeform 789"/>
            <p:cNvSpPr>
              <a:spLocks/>
            </p:cNvSpPr>
            <p:nvPr/>
          </p:nvSpPr>
          <p:spPr bwMode="auto">
            <a:xfrm>
              <a:off x="9305288" y="5067067"/>
              <a:ext cx="38217" cy="5733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3175" cap="flat">
              <a:noFill/>
              <a:prstDash val="solid"/>
              <a:round/>
              <a:headEnd/>
              <a:tailEnd/>
            </a:ln>
          </p:spPr>
          <p:txBody>
            <a:bodyPr/>
            <a:lstStyle/>
            <a:p>
              <a:pPr defTabSz="1371204">
                <a:defRPr/>
              </a:pPr>
              <a:endParaRPr lang="id-ID"/>
            </a:p>
          </p:txBody>
        </p:sp>
        <p:sp>
          <p:nvSpPr>
            <p:cNvPr id="888" name="Freeform 790"/>
            <p:cNvSpPr>
              <a:spLocks/>
            </p:cNvSpPr>
            <p:nvPr/>
          </p:nvSpPr>
          <p:spPr bwMode="auto">
            <a:xfrm>
              <a:off x="9222485" y="4946016"/>
              <a:ext cx="35033" cy="38227"/>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3175" cap="flat">
              <a:noFill/>
              <a:prstDash val="solid"/>
              <a:round/>
              <a:headEnd/>
              <a:tailEnd/>
            </a:ln>
          </p:spPr>
          <p:txBody>
            <a:bodyPr/>
            <a:lstStyle/>
            <a:p>
              <a:pPr defTabSz="1371204">
                <a:defRPr/>
              </a:pPr>
              <a:endParaRPr lang="id-ID"/>
            </a:p>
          </p:txBody>
        </p:sp>
        <p:sp>
          <p:nvSpPr>
            <p:cNvPr id="889" name="Freeform 791"/>
            <p:cNvSpPr>
              <a:spLocks/>
            </p:cNvSpPr>
            <p:nvPr/>
          </p:nvSpPr>
          <p:spPr bwMode="auto">
            <a:xfrm>
              <a:off x="10865798" y="4347133"/>
              <a:ext cx="19109" cy="19114"/>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3175" cap="flat">
              <a:noFill/>
              <a:prstDash val="solid"/>
              <a:round/>
              <a:headEnd/>
              <a:tailEnd/>
            </a:ln>
          </p:spPr>
          <p:txBody>
            <a:bodyPr/>
            <a:lstStyle/>
            <a:p>
              <a:pPr defTabSz="1371204">
                <a:defRPr/>
              </a:pPr>
              <a:endParaRPr lang="id-ID"/>
            </a:p>
          </p:txBody>
        </p:sp>
        <p:sp>
          <p:nvSpPr>
            <p:cNvPr id="890" name="Freeform 792"/>
            <p:cNvSpPr>
              <a:spLocks/>
            </p:cNvSpPr>
            <p:nvPr/>
          </p:nvSpPr>
          <p:spPr bwMode="auto">
            <a:xfrm>
              <a:off x="10789366" y="4245195"/>
              <a:ext cx="28664" cy="15928"/>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3175" cap="flat">
              <a:noFill/>
              <a:prstDash val="solid"/>
              <a:round/>
              <a:headEnd/>
              <a:tailEnd/>
            </a:ln>
          </p:spPr>
          <p:txBody>
            <a:bodyPr/>
            <a:lstStyle/>
            <a:p>
              <a:pPr defTabSz="1371204">
                <a:defRPr/>
              </a:pPr>
              <a:endParaRPr lang="id-ID"/>
            </a:p>
          </p:txBody>
        </p:sp>
        <p:sp>
          <p:nvSpPr>
            <p:cNvPr id="891" name="Freeform 793"/>
            <p:cNvSpPr>
              <a:spLocks/>
            </p:cNvSpPr>
            <p:nvPr/>
          </p:nvSpPr>
          <p:spPr bwMode="auto">
            <a:xfrm>
              <a:off x="10865798" y="4206968"/>
              <a:ext cx="25477" cy="28672"/>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3175" cap="flat">
              <a:noFill/>
              <a:prstDash val="solid"/>
              <a:round/>
              <a:headEnd/>
              <a:tailEnd/>
            </a:ln>
          </p:spPr>
          <p:txBody>
            <a:bodyPr/>
            <a:lstStyle/>
            <a:p>
              <a:pPr defTabSz="1371204">
                <a:defRPr/>
              </a:pPr>
              <a:endParaRPr lang="id-ID"/>
            </a:p>
          </p:txBody>
        </p:sp>
        <p:sp>
          <p:nvSpPr>
            <p:cNvPr id="892" name="Freeform 794"/>
            <p:cNvSpPr>
              <a:spLocks/>
            </p:cNvSpPr>
            <p:nvPr/>
          </p:nvSpPr>
          <p:spPr bwMode="auto">
            <a:xfrm>
              <a:off x="8314841" y="4394916"/>
              <a:ext cx="47770" cy="6370"/>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3175" cap="flat">
              <a:noFill/>
              <a:prstDash val="solid"/>
              <a:round/>
              <a:headEnd/>
              <a:tailEnd/>
            </a:ln>
          </p:spPr>
          <p:txBody>
            <a:bodyPr/>
            <a:lstStyle/>
            <a:p>
              <a:pPr defTabSz="1371204">
                <a:defRPr/>
              </a:pPr>
              <a:endParaRPr lang="id-ID"/>
            </a:p>
          </p:txBody>
        </p:sp>
        <p:sp>
          <p:nvSpPr>
            <p:cNvPr id="893" name="Freeform 795"/>
            <p:cNvSpPr>
              <a:spLocks/>
            </p:cNvSpPr>
            <p:nvPr/>
          </p:nvSpPr>
          <p:spPr bwMode="auto">
            <a:xfrm>
              <a:off x="8372164" y="4394916"/>
              <a:ext cx="57323"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3175" cap="flat">
              <a:noFill/>
              <a:prstDash val="solid"/>
              <a:round/>
              <a:headEnd/>
              <a:tailEnd/>
            </a:ln>
          </p:spPr>
          <p:txBody>
            <a:bodyPr/>
            <a:lstStyle/>
            <a:p>
              <a:pPr defTabSz="1371204">
                <a:defRPr/>
              </a:pPr>
              <a:endParaRPr lang="id-ID"/>
            </a:p>
          </p:txBody>
        </p:sp>
        <p:sp>
          <p:nvSpPr>
            <p:cNvPr id="894" name="Freeform 796"/>
            <p:cNvSpPr>
              <a:spLocks/>
            </p:cNvSpPr>
            <p:nvPr/>
          </p:nvSpPr>
          <p:spPr bwMode="auto">
            <a:xfrm>
              <a:off x="9445417" y="3802407"/>
              <a:ext cx="38217" cy="19114"/>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3175" cap="flat">
              <a:noFill/>
              <a:prstDash val="solid"/>
              <a:round/>
              <a:headEnd/>
              <a:tailEnd/>
            </a:ln>
          </p:spPr>
          <p:txBody>
            <a:bodyPr/>
            <a:lstStyle/>
            <a:p>
              <a:pPr defTabSz="1371204">
                <a:defRPr/>
              </a:pPr>
              <a:endParaRPr lang="id-ID"/>
            </a:p>
          </p:txBody>
        </p:sp>
        <p:sp>
          <p:nvSpPr>
            <p:cNvPr id="895" name="Freeform 797"/>
            <p:cNvSpPr>
              <a:spLocks/>
            </p:cNvSpPr>
            <p:nvPr/>
          </p:nvSpPr>
          <p:spPr bwMode="auto">
            <a:xfrm>
              <a:off x="5467694" y="6086410"/>
              <a:ext cx="85988" cy="111494"/>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3175" cap="flat">
              <a:noFill/>
              <a:prstDash val="solid"/>
              <a:round/>
              <a:headEnd/>
              <a:tailEnd/>
            </a:ln>
          </p:spPr>
          <p:txBody>
            <a:bodyPr/>
            <a:lstStyle/>
            <a:p>
              <a:pPr defTabSz="1371204">
                <a:defRPr/>
              </a:pPr>
              <a:endParaRPr lang="id-ID"/>
            </a:p>
          </p:txBody>
        </p:sp>
      </p:gr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78728"/>
            <a:ext cx="3079386" cy="643028"/>
          </a:xfrm>
          <a:prstGeom prst="rect">
            <a:avLst/>
          </a:prstGeom>
        </p:spPr>
      </p:pic>
      <p:pic>
        <p:nvPicPr>
          <p:cNvPr id="404" name="Espace réservé pour une image  8"/>
          <p:cNvPicPr>
            <a:picLocks noChangeAspect="1"/>
          </p:cNvPicPr>
          <p:nvPr/>
        </p:nvPicPr>
        <p:blipFill>
          <a:blip r:embed="rId4" cstate="print">
            <a:extLst>
              <a:ext uri="{28A0092B-C50C-407E-A947-70E740481C1C}">
                <a14:useLocalDpi xmlns:a14="http://schemas.microsoft.com/office/drawing/2010/main" val="0"/>
              </a:ext>
            </a:extLst>
          </a:blip>
          <a:srcRect t="1351" b="1351"/>
          <a:stretch>
            <a:fillRect/>
          </a:stretch>
        </p:blipFill>
        <p:spPr>
          <a:xfrm>
            <a:off x="2980623" y="1586316"/>
            <a:ext cx="6078196" cy="4435440"/>
          </a:xfrm>
          <a:custGeom>
            <a:avLst/>
            <a:gdLst>
              <a:gd name="connsiteX0" fmla="*/ 6879393 w 9397720"/>
              <a:gd name="connsiteY0" fmla="*/ 0 h 6858000"/>
              <a:gd name="connsiteX1" fmla="*/ 9397720 w 9397720"/>
              <a:gd name="connsiteY1" fmla="*/ 0 h 6858000"/>
              <a:gd name="connsiteX2" fmla="*/ 9397720 w 9397720"/>
              <a:gd name="connsiteY2" fmla="*/ 6858000 h 6858000"/>
              <a:gd name="connsiteX3" fmla="*/ 0 w 939772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97720" h="6858000">
                <a:moveTo>
                  <a:pt x="6879393" y="0"/>
                </a:moveTo>
                <a:lnTo>
                  <a:pt x="9397720" y="0"/>
                </a:lnTo>
                <a:lnTo>
                  <a:pt x="9397720" y="6858000"/>
                </a:lnTo>
                <a:lnTo>
                  <a:pt x="0" y="6858000"/>
                </a:lnTo>
                <a:close/>
              </a:path>
            </a:pathLst>
          </a:custGeom>
        </p:spPr>
      </p:pic>
    </p:spTree>
    <p:extLst>
      <p:ext uri="{BB962C8B-B14F-4D97-AF65-F5344CB8AC3E}">
        <p14:creationId xmlns:p14="http://schemas.microsoft.com/office/powerpoint/2010/main" val="220039462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43B20749-5BE3-3344-8863-AA32E183BC51}"/>
              </a:ext>
            </a:extLst>
          </p:cNvPr>
          <p:cNvSpPr>
            <a:spLocks noGrp="1"/>
          </p:cNvSpPr>
          <p:nvPr>
            <p:ph type="pic" sz="quarter" idx="18"/>
          </p:nvPr>
        </p:nvSpPr>
        <p:spPr>
          <a:xfrm>
            <a:off x="2095710" y="991791"/>
            <a:ext cx="7048290" cy="5866210"/>
          </a:xfrm>
        </p:spPr>
      </p:sp>
      <p:pic>
        <p:nvPicPr>
          <p:cNvPr id="7" name="Image 6">
            <a:extLst>
              <a:ext uri="{FF2B5EF4-FFF2-40B4-BE49-F238E27FC236}">
                <a16:creationId xmlns:a16="http://schemas.microsoft.com/office/drawing/2014/main" id="{965801B0-5A90-464C-A9CE-426D0342FA53}"/>
              </a:ext>
            </a:extLst>
          </p:cNvPr>
          <p:cNvPicPr>
            <a:picLocks noChangeAspect="1"/>
          </p:cNvPicPr>
          <p:nvPr/>
        </p:nvPicPr>
        <p:blipFill>
          <a:blip r:embed="rId2"/>
          <a:stretch>
            <a:fillRect/>
          </a:stretch>
        </p:blipFill>
        <p:spPr>
          <a:xfrm>
            <a:off x="6204378" y="1374557"/>
            <a:ext cx="2660482" cy="1489870"/>
          </a:xfrm>
          <a:prstGeom prst="rect">
            <a:avLst/>
          </a:prstGeom>
        </p:spPr>
      </p:pic>
      <p:sp>
        <p:nvSpPr>
          <p:cNvPr id="2" name="Номер слайда 1"/>
          <p:cNvSpPr>
            <a:spLocks noGrp="1"/>
          </p:cNvSpPr>
          <p:nvPr>
            <p:ph type="sldNum" sz="quarter" idx="4"/>
          </p:nvPr>
        </p:nvSpPr>
        <p:spPr/>
        <p:txBody>
          <a:bodyPr/>
          <a:lstStyle/>
          <a:p>
            <a:fld id="{D8D877B3-D348-4611-9BDB-C5374591D951}" type="slidenum">
              <a:rPr lang="en-US" smtClean="0"/>
              <a:pPr/>
              <a:t>8</a:t>
            </a:fld>
            <a:endParaRPr lang="en-US" dirty="0"/>
          </a:p>
        </p:txBody>
      </p:sp>
      <p:sp>
        <p:nvSpPr>
          <p:cNvPr id="6" name="Текст 5"/>
          <p:cNvSpPr>
            <a:spLocks noGrp="1"/>
          </p:cNvSpPr>
          <p:nvPr>
            <p:ph type="body" sz="quarter" idx="52"/>
          </p:nvPr>
        </p:nvSpPr>
        <p:spPr>
          <a:xfrm>
            <a:off x="801182" y="1597784"/>
            <a:ext cx="5540835" cy="614532"/>
          </a:xfrm>
        </p:spPr>
        <p:txBody>
          <a:bodyPr>
            <a:normAutofit/>
          </a:bodyPr>
          <a:lstStyle/>
          <a:p>
            <a:r>
              <a:rPr lang="fr-FR" sz="2100" b="1" dirty="0"/>
              <a:t>1) The International First </a:t>
            </a:r>
            <a:r>
              <a:rPr lang="fr-FR" sz="2100" b="1" dirty="0" err="1"/>
              <a:t>Aid</a:t>
            </a:r>
            <a:r>
              <a:rPr lang="fr-FR" sz="2100" b="1" dirty="0"/>
              <a:t> Attestation (IFAA)</a:t>
            </a:r>
          </a:p>
        </p:txBody>
      </p:sp>
      <p:cxnSp>
        <p:nvCxnSpPr>
          <p:cNvPr id="37" name="Прямая соединительная линия 36"/>
          <p:cNvCxnSpPr/>
          <p:nvPr/>
        </p:nvCxnSpPr>
        <p:spPr>
          <a:xfrm>
            <a:off x="8582360" y="991791"/>
            <a:ext cx="0" cy="271463"/>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ый треугольник 10"/>
          <p:cNvSpPr/>
          <p:nvPr/>
        </p:nvSpPr>
        <p:spPr bwMode="auto">
          <a:xfrm flipH="1">
            <a:off x="8392737" y="5188744"/>
            <a:ext cx="751263" cy="812006"/>
          </a:xfrm>
          <a:prstGeom prst="rtTriangle">
            <a:avLst/>
          </a:prstGeom>
          <a:solidFill>
            <a:srgbClr val="FF0000"/>
          </a:solidFill>
          <a:ln>
            <a:noFill/>
          </a:ln>
        </p:spPr>
        <p:txBody>
          <a:bodyPr vert="horz" wrap="square" lIns="68580" tIns="34290" rIns="68580" bIns="34290" numCol="1" rtlCol="0" anchor="t" anchorCtr="0" compatLnSpc="1">
            <a:prstTxWarp prst="textNoShape">
              <a:avLst/>
            </a:prstTxWarp>
          </a:bodyPr>
          <a:lstStyle/>
          <a:p>
            <a:pPr algn="ctr"/>
            <a:endParaRPr lang="en-US" dirty="0"/>
          </a:p>
        </p:txBody>
      </p:sp>
      <p:sp>
        <p:nvSpPr>
          <p:cNvPr id="12" name="Espace réservé du texte 4">
            <a:extLst>
              <a:ext uri="{FF2B5EF4-FFF2-40B4-BE49-F238E27FC236}">
                <a16:creationId xmlns:a16="http://schemas.microsoft.com/office/drawing/2014/main" id="{6E0E23E3-CDC5-2748-98D1-FC80FE0E4AC1}"/>
              </a:ext>
            </a:extLst>
          </p:cNvPr>
          <p:cNvSpPr txBox="1">
            <a:spLocks/>
          </p:cNvSpPr>
          <p:nvPr/>
        </p:nvSpPr>
        <p:spPr>
          <a:xfrm>
            <a:off x="155458" y="1804937"/>
            <a:ext cx="356951" cy="3771900"/>
          </a:xfrm>
          <a:prstGeom prst="rect">
            <a:avLst/>
          </a:prstGeom>
        </p:spPr>
        <p:txBody>
          <a:bodyPr vert="vert270"/>
          <a:lstStyle>
            <a:lvl1pPr marL="0" marR="0" indent="0" algn="l" defTabSz="906876" rtl="0" eaLnBrk="1" fontAlgn="auto" latinLnBrk="0" hangingPunct="1">
              <a:lnSpc>
                <a:spcPct val="100000"/>
              </a:lnSpc>
              <a:spcBef>
                <a:spcPts val="496"/>
              </a:spcBef>
              <a:spcAft>
                <a:spcPts val="0"/>
              </a:spcAft>
              <a:buClrTx/>
              <a:buSzPct val="100000"/>
              <a:buFontTx/>
              <a:buNone/>
              <a:tabLst/>
              <a:defRPr sz="1000" b="0" kern="1200">
                <a:solidFill>
                  <a:schemeClr val="tx1"/>
                </a:solidFill>
                <a:latin typeface="+mn-lt"/>
                <a:ea typeface="+mn-ea"/>
                <a:cs typeface="+mn-cs"/>
              </a:defRPr>
            </a:lvl1pPr>
            <a:lvl2pPr marL="0" indent="0" algn="l" defTabSz="447247" rtl="0" eaLnBrk="1" latinLnBrk="0" hangingPunct="1">
              <a:lnSpc>
                <a:spcPct val="100000"/>
              </a:lnSpc>
              <a:spcBef>
                <a:spcPts val="496"/>
              </a:spcBef>
              <a:buSzPct val="100000"/>
              <a:buFontTx/>
              <a:buNone/>
              <a:defRPr sz="2800"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447247" rtl="0" eaLnBrk="1" latinLnBrk="0" hangingPunct="1">
              <a:lnSpc>
                <a:spcPct val="150000"/>
              </a:lnSpc>
              <a:spcBef>
                <a:spcPts val="496"/>
              </a:spcBef>
              <a:buSzPct val="100000"/>
              <a:buFontTx/>
              <a:buNone/>
              <a:defRPr sz="1003" kern="1200" baseline="0">
                <a:solidFill>
                  <a:schemeClr val="tx1">
                    <a:lumMod val="95000"/>
                    <a:lumOff val="5000"/>
                  </a:schemeClr>
                </a:solidFill>
                <a:latin typeface="+mn-lt"/>
                <a:ea typeface="+mn-ea"/>
                <a:cs typeface="+mn-cs"/>
              </a:defRPr>
            </a:lvl3pPr>
            <a:lvl4pPr marL="0" indent="0" algn="l" defTabSz="906876" rtl="0" eaLnBrk="1" latinLnBrk="0" hangingPunct="1">
              <a:lnSpc>
                <a:spcPct val="100000"/>
              </a:lnSpc>
              <a:spcBef>
                <a:spcPts val="496"/>
              </a:spcBef>
              <a:buSzPct val="100000"/>
              <a:buFontTx/>
              <a:buNone/>
              <a:defRPr sz="1800" b="1" kern="1200">
                <a:solidFill>
                  <a:schemeClr val="tx1"/>
                </a:solidFill>
                <a:latin typeface="+mj-lt"/>
                <a:ea typeface="Open Sans" panose="020B0606030504020204" pitchFamily="34" charset="0"/>
                <a:cs typeface="Open Sans" panose="020B0606030504020204" pitchFamily="34" charset="0"/>
              </a:defRPr>
            </a:lvl4pPr>
            <a:lvl5pPr marL="0" indent="0" algn="l" defTabSz="906876" rtl="0" eaLnBrk="1" latinLnBrk="0" hangingPunct="1">
              <a:lnSpc>
                <a:spcPct val="100000"/>
              </a:lnSpc>
              <a:spcBef>
                <a:spcPts val="496"/>
              </a:spcBef>
              <a:buSzPct val="100000"/>
              <a:buFontTx/>
              <a:buNone/>
              <a:defRPr sz="1200"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906876" rtl="0" eaLnBrk="1" latinLnBrk="0" hangingPunct="1">
              <a:lnSpc>
                <a:spcPct val="100000"/>
              </a:lnSpc>
              <a:spcBef>
                <a:spcPts val="496"/>
              </a:spcBef>
              <a:buFontTx/>
              <a:buNone/>
              <a:defRPr sz="900" b="0" kern="1200">
                <a:solidFill>
                  <a:schemeClr val="tx1">
                    <a:alpha val="70000"/>
                  </a:schemeClr>
                </a:solidFill>
                <a:latin typeface="+mn-lt"/>
                <a:ea typeface="+mn-ea"/>
                <a:cs typeface="+mn-cs"/>
              </a:defRPr>
            </a:lvl6pPr>
            <a:lvl7pPr marL="0" indent="0" algn="l" defTabSz="906876" rtl="0" eaLnBrk="1" latinLnBrk="0" hangingPunct="1">
              <a:lnSpc>
                <a:spcPct val="100000"/>
              </a:lnSpc>
              <a:spcBef>
                <a:spcPts val="496"/>
              </a:spcBef>
              <a:buFontTx/>
              <a:buNone/>
              <a:defRPr sz="800" b="0" kern="1200" baseline="0">
                <a:solidFill>
                  <a:schemeClr val="tx1">
                    <a:alpha val="50000"/>
                  </a:schemeClr>
                </a:solidFill>
                <a:latin typeface="+mn-lt"/>
                <a:ea typeface="+mn-ea"/>
                <a:cs typeface="+mn-cs"/>
              </a:defRPr>
            </a:lvl7pPr>
            <a:lvl8pPr marL="0" marR="0" indent="0" algn="l" defTabSz="906876" rtl="0" eaLnBrk="1" fontAlgn="auto" latinLnBrk="0" hangingPunct="1">
              <a:lnSpc>
                <a:spcPct val="90000"/>
              </a:lnSpc>
              <a:spcBef>
                <a:spcPts val="496"/>
              </a:spcBef>
              <a:spcAft>
                <a:spcPts val="0"/>
              </a:spcAft>
              <a:buClrTx/>
              <a:buSzTx/>
              <a:buFontTx/>
              <a:buNone/>
              <a:tabLst/>
              <a:defRPr sz="802" b="1" kern="1200">
                <a:solidFill>
                  <a:schemeClr val="tx1">
                    <a:lumMod val="75000"/>
                    <a:lumOff val="25000"/>
                  </a:schemeClr>
                </a:solidFill>
                <a:latin typeface="+mn-lt"/>
                <a:ea typeface="+mn-ea"/>
                <a:cs typeface="+mn-cs"/>
              </a:defRPr>
            </a:lvl8pPr>
            <a:lvl9pPr marL="179058" indent="0" algn="l" defTabSz="906876" rtl="0" eaLnBrk="1" latinLnBrk="0" hangingPunct="1">
              <a:lnSpc>
                <a:spcPct val="90000"/>
              </a:lnSpc>
              <a:spcBef>
                <a:spcPts val="496"/>
              </a:spcBef>
              <a:buFont typeface="Arial" panose="020B0604020202020204" pitchFamily="34" charset="0"/>
              <a:buNone/>
              <a:defRPr sz="1785" kern="1200">
                <a:solidFill>
                  <a:schemeClr val="tx1"/>
                </a:solidFill>
                <a:latin typeface="+mn-lt"/>
                <a:ea typeface="+mn-ea"/>
                <a:cs typeface="+mn-cs"/>
              </a:defRPr>
            </a:lvl9pPr>
          </a:lstStyle>
          <a:p>
            <a:pPr algn="r"/>
            <a:r>
              <a:rPr lang="fr-FR" sz="1800" b="1" spc="224" dirty="0">
                <a:solidFill>
                  <a:schemeClr val="tx1">
                    <a:alpha val="50000"/>
                  </a:schemeClr>
                </a:solidFill>
                <a:latin typeface="+mj-lt"/>
              </a:rPr>
              <a:t>IFAA</a:t>
            </a:r>
          </a:p>
        </p:txBody>
      </p:sp>
      <p:sp>
        <p:nvSpPr>
          <p:cNvPr id="9" name="ZoneTexte 8">
            <a:extLst>
              <a:ext uri="{FF2B5EF4-FFF2-40B4-BE49-F238E27FC236}">
                <a16:creationId xmlns:a16="http://schemas.microsoft.com/office/drawing/2014/main" id="{A177AA01-6EDE-D949-B3DF-EB5D95C7E41F}"/>
              </a:ext>
            </a:extLst>
          </p:cNvPr>
          <p:cNvSpPr txBox="1"/>
          <p:nvPr/>
        </p:nvSpPr>
        <p:spPr>
          <a:xfrm>
            <a:off x="748567" y="2323375"/>
            <a:ext cx="7603667" cy="5561651"/>
          </a:xfrm>
          <a:prstGeom prst="rect">
            <a:avLst/>
          </a:prstGeom>
          <a:noFill/>
        </p:spPr>
        <p:txBody>
          <a:bodyPr wrap="square" rtlCol="0">
            <a:spAutoFit/>
          </a:bodyPr>
          <a:lstStyle/>
          <a:p>
            <a:endParaRPr lang="en-GB" dirty="0">
              <a:solidFill>
                <a:schemeClr val="accent1">
                  <a:lumMod val="75000"/>
                </a:schemeClr>
              </a:solidFill>
            </a:endParaRPr>
          </a:p>
          <a:p>
            <a:pPr algn="just">
              <a:lnSpc>
                <a:spcPct val="114000"/>
              </a:lnSpc>
            </a:pPr>
            <a:r>
              <a:rPr lang="en-GB" b="1" dirty="0">
                <a:solidFill>
                  <a:srgbClr val="E32219"/>
                </a:solidFill>
              </a:rPr>
              <a:t>Background: a wish from National Societies</a:t>
            </a:r>
          </a:p>
          <a:p>
            <a:pPr algn="just">
              <a:lnSpc>
                <a:spcPct val="114000"/>
              </a:lnSpc>
            </a:pPr>
            <a:endParaRPr lang="en-GB" b="1" dirty="0">
              <a:solidFill>
                <a:srgbClr val="E32219"/>
              </a:solidFill>
            </a:endParaRPr>
          </a:p>
          <a:p>
            <a:pPr marL="257175" indent="-257175" defTabSz="685783">
              <a:buFont typeface="Wingdings" panose="05000000000000000000" pitchFamily="2" charset="2"/>
              <a:buChar char="§"/>
            </a:pPr>
            <a:r>
              <a:rPr lang="en-US" dirty="0">
                <a:solidFill>
                  <a:srgbClr val="000000"/>
                </a:solidFill>
              </a:rPr>
              <a:t>24-year experience of the European First Aid Certificate (EFAC): created in 1995</a:t>
            </a:r>
          </a:p>
          <a:p>
            <a:pPr defTabSz="685783"/>
            <a:endParaRPr lang="fr-FR" dirty="0">
              <a:solidFill>
                <a:srgbClr val="000000"/>
              </a:solidFill>
            </a:endParaRPr>
          </a:p>
          <a:p>
            <a:pPr defTabSz="685783"/>
            <a:endParaRPr lang="fr-FR" dirty="0">
              <a:solidFill>
                <a:srgbClr val="000000"/>
              </a:solidFill>
            </a:endParaRPr>
          </a:p>
          <a:p>
            <a:pPr marL="257175" indent="-257175" defTabSz="685783">
              <a:buFont typeface="Wingdings" panose="05000000000000000000" pitchFamily="2" charset="2"/>
              <a:buChar char="§"/>
            </a:pPr>
            <a:r>
              <a:rPr lang="en-GB" dirty="0"/>
              <a:t>2012: </a:t>
            </a:r>
            <a:r>
              <a:rPr lang="en-US" dirty="0"/>
              <a:t>99% of the responding National Societies expressed their support to the creation of an international recognition (</a:t>
            </a:r>
            <a:r>
              <a:rPr lang="en-US" dirty="0" err="1"/>
              <a:t>Ifop</a:t>
            </a:r>
            <a:r>
              <a:rPr lang="en-US" dirty="0"/>
              <a:t> survey)</a:t>
            </a:r>
          </a:p>
          <a:p>
            <a:pPr defTabSz="685783"/>
            <a:endParaRPr lang="en-US" dirty="0"/>
          </a:p>
          <a:p>
            <a:pPr defTabSz="685783"/>
            <a:endParaRPr lang="en-US" dirty="0"/>
          </a:p>
          <a:p>
            <a:pPr marL="257175" indent="-257175" defTabSz="685783">
              <a:buFont typeface="Wingdings" panose="05000000000000000000" pitchFamily="2" charset="2"/>
              <a:buChar char="§"/>
            </a:pPr>
            <a:r>
              <a:rPr lang="en-GB" dirty="0"/>
              <a:t>2018: 81% of responding NSs expressed their wish for the Federation to create an international first aid recognition award (GFARC 2018 first aid survey) </a:t>
            </a:r>
          </a:p>
          <a:p>
            <a:pPr algn="just">
              <a:lnSpc>
                <a:spcPct val="114000"/>
              </a:lnSpc>
            </a:pPr>
            <a:endParaRPr lang="fr-FR" dirty="0"/>
          </a:p>
          <a:p>
            <a:pPr algn="just">
              <a:lnSpc>
                <a:spcPct val="114000"/>
              </a:lnSpc>
            </a:pPr>
            <a:endParaRPr lang="en-GB" dirty="0"/>
          </a:p>
          <a:p>
            <a:pPr marL="214313" indent="-214313">
              <a:lnSpc>
                <a:spcPct val="114000"/>
              </a:lnSpc>
              <a:buFont typeface="Wingdings" pitchFamily="2" charset="2"/>
              <a:buChar char="Ø"/>
            </a:pPr>
            <a:endParaRPr lang="en-GB" dirty="0"/>
          </a:p>
          <a:p>
            <a:r>
              <a:rPr lang="en-GB" dirty="0"/>
              <a:t> </a:t>
            </a:r>
            <a:endParaRPr lang="fr-FR" dirty="0"/>
          </a:p>
          <a:p>
            <a:pPr marL="214313" indent="-214313">
              <a:lnSpc>
                <a:spcPct val="114000"/>
              </a:lnSpc>
              <a:buFont typeface="Wingdings" pitchFamily="2" charset="2"/>
              <a:buChar char="Ø"/>
            </a:pPr>
            <a:endParaRPr lang="en-GB" dirty="0"/>
          </a:p>
        </p:txBody>
      </p:sp>
    </p:spTree>
    <p:extLst>
      <p:ext uri="{BB962C8B-B14F-4D97-AF65-F5344CB8AC3E}">
        <p14:creationId xmlns:p14="http://schemas.microsoft.com/office/powerpoint/2010/main" val="413851096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43B20749-5BE3-3344-8863-AA32E183BC51}"/>
              </a:ext>
            </a:extLst>
          </p:cNvPr>
          <p:cNvSpPr>
            <a:spLocks noGrp="1"/>
          </p:cNvSpPr>
          <p:nvPr>
            <p:ph type="pic" sz="quarter" idx="18"/>
          </p:nvPr>
        </p:nvSpPr>
        <p:spPr>
          <a:xfrm>
            <a:off x="2095710" y="857249"/>
            <a:ext cx="7048290" cy="6000751"/>
          </a:xfrm>
        </p:spPr>
      </p:sp>
      <p:pic>
        <p:nvPicPr>
          <p:cNvPr id="7" name="Image 6">
            <a:extLst>
              <a:ext uri="{FF2B5EF4-FFF2-40B4-BE49-F238E27FC236}">
                <a16:creationId xmlns:a16="http://schemas.microsoft.com/office/drawing/2014/main" id="{965801B0-5A90-464C-A9CE-426D0342FA53}"/>
              </a:ext>
            </a:extLst>
          </p:cNvPr>
          <p:cNvPicPr>
            <a:picLocks noChangeAspect="1"/>
          </p:cNvPicPr>
          <p:nvPr/>
        </p:nvPicPr>
        <p:blipFill>
          <a:blip r:embed="rId2"/>
          <a:stretch>
            <a:fillRect/>
          </a:stretch>
        </p:blipFill>
        <p:spPr>
          <a:xfrm>
            <a:off x="6342017" y="1046525"/>
            <a:ext cx="2522841" cy="1412791"/>
          </a:xfrm>
          <a:prstGeom prst="rect">
            <a:avLst/>
          </a:prstGeom>
        </p:spPr>
      </p:pic>
      <p:sp>
        <p:nvSpPr>
          <p:cNvPr id="2" name="Номер слайда 1"/>
          <p:cNvSpPr>
            <a:spLocks noGrp="1"/>
          </p:cNvSpPr>
          <p:nvPr>
            <p:ph type="sldNum" sz="quarter" idx="4"/>
          </p:nvPr>
        </p:nvSpPr>
        <p:spPr/>
        <p:txBody>
          <a:bodyPr/>
          <a:lstStyle/>
          <a:p>
            <a:fld id="{D8D877B3-D348-4611-9BDB-C5374591D951}" type="slidenum">
              <a:rPr lang="en-US" smtClean="0"/>
              <a:pPr/>
              <a:t>9</a:t>
            </a:fld>
            <a:endParaRPr lang="en-US" dirty="0"/>
          </a:p>
        </p:txBody>
      </p:sp>
      <p:sp>
        <p:nvSpPr>
          <p:cNvPr id="6" name="Текст 5"/>
          <p:cNvSpPr>
            <a:spLocks noGrp="1"/>
          </p:cNvSpPr>
          <p:nvPr>
            <p:ph type="body" sz="quarter" idx="52"/>
          </p:nvPr>
        </p:nvSpPr>
        <p:spPr>
          <a:xfrm>
            <a:off x="801182" y="1597784"/>
            <a:ext cx="5540835" cy="614532"/>
          </a:xfrm>
        </p:spPr>
        <p:txBody>
          <a:bodyPr>
            <a:normAutofit/>
          </a:bodyPr>
          <a:lstStyle/>
          <a:p>
            <a:r>
              <a:rPr lang="fr-FR" sz="2100" b="1" dirty="0" err="1"/>
              <a:t>Definition</a:t>
            </a:r>
            <a:endParaRPr lang="fr-FR" sz="2100" b="1" dirty="0"/>
          </a:p>
        </p:txBody>
      </p:sp>
      <p:cxnSp>
        <p:nvCxnSpPr>
          <p:cNvPr id="37" name="Прямая соединительная линия 36"/>
          <p:cNvCxnSpPr/>
          <p:nvPr/>
        </p:nvCxnSpPr>
        <p:spPr>
          <a:xfrm>
            <a:off x="8582360" y="991791"/>
            <a:ext cx="0" cy="271463"/>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ый треугольник 10"/>
          <p:cNvSpPr/>
          <p:nvPr/>
        </p:nvSpPr>
        <p:spPr bwMode="auto">
          <a:xfrm flipH="1">
            <a:off x="8392737" y="5188744"/>
            <a:ext cx="751263" cy="812006"/>
          </a:xfrm>
          <a:prstGeom prst="rtTriangle">
            <a:avLst/>
          </a:prstGeom>
          <a:solidFill>
            <a:srgbClr val="FF0000"/>
          </a:solidFill>
          <a:ln>
            <a:noFill/>
          </a:ln>
        </p:spPr>
        <p:txBody>
          <a:bodyPr vert="horz" wrap="square" lIns="68580" tIns="34290" rIns="68580" bIns="34290" numCol="1" rtlCol="0" anchor="t" anchorCtr="0" compatLnSpc="1">
            <a:prstTxWarp prst="textNoShape">
              <a:avLst/>
            </a:prstTxWarp>
          </a:bodyPr>
          <a:lstStyle/>
          <a:p>
            <a:pPr algn="ctr"/>
            <a:endParaRPr lang="en-US" dirty="0"/>
          </a:p>
        </p:txBody>
      </p:sp>
      <p:sp>
        <p:nvSpPr>
          <p:cNvPr id="12" name="Espace réservé du texte 4">
            <a:extLst>
              <a:ext uri="{FF2B5EF4-FFF2-40B4-BE49-F238E27FC236}">
                <a16:creationId xmlns:a16="http://schemas.microsoft.com/office/drawing/2014/main" id="{6E0E23E3-CDC5-2748-98D1-FC80FE0E4AC1}"/>
              </a:ext>
            </a:extLst>
          </p:cNvPr>
          <p:cNvSpPr txBox="1">
            <a:spLocks/>
          </p:cNvSpPr>
          <p:nvPr/>
        </p:nvSpPr>
        <p:spPr>
          <a:xfrm>
            <a:off x="155458" y="1804937"/>
            <a:ext cx="356951" cy="3771900"/>
          </a:xfrm>
          <a:prstGeom prst="rect">
            <a:avLst/>
          </a:prstGeom>
        </p:spPr>
        <p:txBody>
          <a:bodyPr vert="vert270"/>
          <a:lstStyle>
            <a:lvl1pPr marL="0" marR="0" indent="0" algn="l" defTabSz="906876" rtl="0" eaLnBrk="1" fontAlgn="auto" latinLnBrk="0" hangingPunct="1">
              <a:lnSpc>
                <a:spcPct val="100000"/>
              </a:lnSpc>
              <a:spcBef>
                <a:spcPts val="496"/>
              </a:spcBef>
              <a:spcAft>
                <a:spcPts val="0"/>
              </a:spcAft>
              <a:buClrTx/>
              <a:buSzPct val="100000"/>
              <a:buFontTx/>
              <a:buNone/>
              <a:tabLst/>
              <a:defRPr sz="1000" b="0" kern="1200">
                <a:solidFill>
                  <a:schemeClr val="tx1"/>
                </a:solidFill>
                <a:latin typeface="+mn-lt"/>
                <a:ea typeface="+mn-ea"/>
                <a:cs typeface="+mn-cs"/>
              </a:defRPr>
            </a:lvl1pPr>
            <a:lvl2pPr marL="0" indent="0" algn="l" defTabSz="447247" rtl="0" eaLnBrk="1" latinLnBrk="0" hangingPunct="1">
              <a:lnSpc>
                <a:spcPct val="100000"/>
              </a:lnSpc>
              <a:spcBef>
                <a:spcPts val="496"/>
              </a:spcBef>
              <a:buSzPct val="100000"/>
              <a:buFontTx/>
              <a:buNone/>
              <a:defRPr sz="2800"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447247" rtl="0" eaLnBrk="1" latinLnBrk="0" hangingPunct="1">
              <a:lnSpc>
                <a:spcPct val="150000"/>
              </a:lnSpc>
              <a:spcBef>
                <a:spcPts val="496"/>
              </a:spcBef>
              <a:buSzPct val="100000"/>
              <a:buFontTx/>
              <a:buNone/>
              <a:defRPr sz="1003" kern="1200" baseline="0">
                <a:solidFill>
                  <a:schemeClr val="tx1">
                    <a:lumMod val="95000"/>
                    <a:lumOff val="5000"/>
                  </a:schemeClr>
                </a:solidFill>
                <a:latin typeface="+mn-lt"/>
                <a:ea typeface="+mn-ea"/>
                <a:cs typeface="+mn-cs"/>
              </a:defRPr>
            </a:lvl3pPr>
            <a:lvl4pPr marL="0" indent="0" algn="l" defTabSz="906876" rtl="0" eaLnBrk="1" latinLnBrk="0" hangingPunct="1">
              <a:lnSpc>
                <a:spcPct val="100000"/>
              </a:lnSpc>
              <a:spcBef>
                <a:spcPts val="496"/>
              </a:spcBef>
              <a:buSzPct val="100000"/>
              <a:buFontTx/>
              <a:buNone/>
              <a:defRPr sz="1800" b="1" kern="1200">
                <a:solidFill>
                  <a:schemeClr val="tx1"/>
                </a:solidFill>
                <a:latin typeface="+mj-lt"/>
                <a:ea typeface="Open Sans" panose="020B0606030504020204" pitchFamily="34" charset="0"/>
                <a:cs typeface="Open Sans" panose="020B0606030504020204" pitchFamily="34" charset="0"/>
              </a:defRPr>
            </a:lvl4pPr>
            <a:lvl5pPr marL="0" indent="0" algn="l" defTabSz="906876" rtl="0" eaLnBrk="1" latinLnBrk="0" hangingPunct="1">
              <a:lnSpc>
                <a:spcPct val="100000"/>
              </a:lnSpc>
              <a:spcBef>
                <a:spcPts val="496"/>
              </a:spcBef>
              <a:buSzPct val="100000"/>
              <a:buFontTx/>
              <a:buNone/>
              <a:defRPr sz="1200"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906876" rtl="0" eaLnBrk="1" latinLnBrk="0" hangingPunct="1">
              <a:lnSpc>
                <a:spcPct val="100000"/>
              </a:lnSpc>
              <a:spcBef>
                <a:spcPts val="496"/>
              </a:spcBef>
              <a:buFontTx/>
              <a:buNone/>
              <a:defRPr sz="900" b="0" kern="1200">
                <a:solidFill>
                  <a:schemeClr val="tx1">
                    <a:alpha val="70000"/>
                  </a:schemeClr>
                </a:solidFill>
                <a:latin typeface="+mn-lt"/>
                <a:ea typeface="+mn-ea"/>
                <a:cs typeface="+mn-cs"/>
              </a:defRPr>
            </a:lvl6pPr>
            <a:lvl7pPr marL="0" indent="0" algn="l" defTabSz="906876" rtl="0" eaLnBrk="1" latinLnBrk="0" hangingPunct="1">
              <a:lnSpc>
                <a:spcPct val="100000"/>
              </a:lnSpc>
              <a:spcBef>
                <a:spcPts val="496"/>
              </a:spcBef>
              <a:buFontTx/>
              <a:buNone/>
              <a:defRPr sz="800" b="0" kern="1200" baseline="0">
                <a:solidFill>
                  <a:schemeClr val="tx1">
                    <a:alpha val="50000"/>
                  </a:schemeClr>
                </a:solidFill>
                <a:latin typeface="+mn-lt"/>
                <a:ea typeface="+mn-ea"/>
                <a:cs typeface="+mn-cs"/>
              </a:defRPr>
            </a:lvl7pPr>
            <a:lvl8pPr marL="0" marR="0" indent="0" algn="l" defTabSz="906876" rtl="0" eaLnBrk="1" fontAlgn="auto" latinLnBrk="0" hangingPunct="1">
              <a:lnSpc>
                <a:spcPct val="90000"/>
              </a:lnSpc>
              <a:spcBef>
                <a:spcPts val="496"/>
              </a:spcBef>
              <a:spcAft>
                <a:spcPts val="0"/>
              </a:spcAft>
              <a:buClrTx/>
              <a:buSzTx/>
              <a:buFontTx/>
              <a:buNone/>
              <a:tabLst/>
              <a:defRPr sz="802" b="1" kern="1200">
                <a:solidFill>
                  <a:schemeClr val="tx1">
                    <a:lumMod val="75000"/>
                    <a:lumOff val="25000"/>
                  </a:schemeClr>
                </a:solidFill>
                <a:latin typeface="+mn-lt"/>
                <a:ea typeface="+mn-ea"/>
                <a:cs typeface="+mn-cs"/>
              </a:defRPr>
            </a:lvl8pPr>
            <a:lvl9pPr marL="179058" indent="0" algn="l" defTabSz="906876" rtl="0" eaLnBrk="1" latinLnBrk="0" hangingPunct="1">
              <a:lnSpc>
                <a:spcPct val="90000"/>
              </a:lnSpc>
              <a:spcBef>
                <a:spcPts val="496"/>
              </a:spcBef>
              <a:buFont typeface="Arial" panose="020B0604020202020204" pitchFamily="34" charset="0"/>
              <a:buNone/>
              <a:defRPr sz="1785" kern="1200">
                <a:solidFill>
                  <a:schemeClr val="tx1"/>
                </a:solidFill>
                <a:latin typeface="+mn-lt"/>
                <a:ea typeface="+mn-ea"/>
                <a:cs typeface="+mn-cs"/>
              </a:defRPr>
            </a:lvl9pPr>
          </a:lstStyle>
          <a:p>
            <a:pPr algn="r"/>
            <a:r>
              <a:rPr lang="fr-FR" sz="1800" b="1" spc="224" dirty="0">
                <a:solidFill>
                  <a:schemeClr val="tx1">
                    <a:alpha val="50000"/>
                  </a:schemeClr>
                </a:solidFill>
                <a:latin typeface="+mj-lt"/>
              </a:rPr>
              <a:t>IFAA</a:t>
            </a:r>
          </a:p>
        </p:txBody>
      </p:sp>
      <p:sp>
        <p:nvSpPr>
          <p:cNvPr id="9" name="ZoneTexte 8">
            <a:extLst>
              <a:ext uri="{FF2B5EF4-FFF2-40B4-BE49-F238E27FC236}">
                <a16:creationId xmlns:a16="http://schemas.microsoft.com/office/drawing/2014/main" id="{A177AA01-6EDE-D949-B3DF-EB5D95C7E41F}"/>
              </a:ext>
            </a:extLst>
          </p:cNvPr>
          <p:cNvSpPr txBox="1"/>
          <p:nvPr/>
        </p:nvSpPr>
        <p:spPr>
          <a:xfrm>
            <a:off x="748567" y="2323375"/>
            <a:ext cx="7603667" cy="5672579"/>
          </a:xfrm>
          <a:prstGeom prst="rect">
            <a:avLst/>
          </a:prstGeom>
          <a:noFill/>
        </p:spPr>
        <p:txBody>
          <a:bodyPr wrap="square" rtlCol="0">
            <a:spAutoFit/>
          </a:bodyPr>
          <a:lstStyle/>
          <a:p>
            <a:endParaRPr lang="en-GB" dirty="0">
              <a:solidFill>
                <a:schemeClr val="accent1">
                  <a:lumMod val="75000"/>
                </a:schemeClr>
              </a:solidFill>
            </a:endParaRPr>
          </a:p>
          <a:p>
            <a:pPr algn="just">
              <a:lnSpc>
                <a:spcPct val="114000"/>
              </a:lnSpc>
            </a:pPr>
            <a:r>
              <a:rPr lang="en-GB" b="1" dirty="0">
                <a:solidFill>
                  <a:srgbClr val="E32219"/>
                </a:solidFill>
              </a:rPr>
              <a:t>The International First Aid Attestation (IFAA) </a:t>
            </a:r>
            <a:r>
              <a:rPr lang="en-US" dirty="0"/>
              <a:t>is a recognition (as well as a continuous quality improvement process) that a first aid training provided by a RCRC NS is consistent with  the latest IFRC </a:t>
            </a:r>
            <a:r>
              <a:rPr lang="en-US" i="1" dirty="0"/>
              <a:t>International first aid and resuscitation guidelines</a:t>
            </a:r>
            <a:r>
              <a:rPr lang="en-US" dirty="0"/>
              <a:t>, updated every five years.</a:t>
            </a:r>
          </a:p>
          <a:p>
            <a:pPr algn="just">
              <a:lnSpc>
                <a:spcPct val="114000"/>
              </a:lnSpc>
            </a:pPr>
            <a:endParaRPr lang="en-US" dirty="0"/>
          </a:p>
          <a:p>
            <a:pPr algn="just">
              <a:lnSpc>
                <a:spcPct val="114000"/>
              </a:lnSpc>
            </a:pPr>
            <a:r>
              <a:rPr lang="en-US" dirty="0"/>
              <a:t>The </a:t>
            </a:r>
            <a:r>
              <a:rPr lang="en-US" b="1" dirty="0">
                <a:solidFill>
                  <a:srgbClr val="E32219"/>
                </a:solidFill>
              </a:rPr>
              <a:t>IFAA frame of reference </a:t>
            </a:r>
            <a:r>
              <a:rPr lang="en-US" dirty="0"/>
              <a:t>is based on the IFRC </a:t>
            </a:r>
            <a:r>
              <a:rPr lang="en-US" i="1" dirty="0"/>
              <a:t>International first aid and resuscitation guidelines</a:t>
            </a:r>
            <a:r>
              <a:rPr lang="en-US" dirty="0"/>
              <a:t> as well as additional recommendations which will be jointly agreed on by National Societies and IFRC representatives during the IFAA pilot project.</a:t>
            </a:r>
          </a:p>
          <a:p>
            <a:pPr algn="just">
              <a:lnSpc>
                <a:spcPct val="114000"/>
              </a:lnSpc>
            </a:pPr>
            <a:endParaRPr lang="en-GB" dirty="0"/>
          </a:p>
          <a:p>
            <a:pPr algn="just">
              <a:lnSpc>
                <a:spcPct val="114000"/>
              </a:lnSpc>
            </a:pPr>
            <a:r>
              <a:rPr lang="en-GB" dirty="0"/>
              <a:t>The IFAA methodology relies on </a:t>
            </a:r>
            <a:r>
              <a:rPr lang="en-GB" b="1" dirty="0">
                <a:solidFill>
                  <a:srgbClr val="E32219"/>
                </a:solidFill>
              </a:rPr>
              <a:t>harmonisation rather than standardisation</a:t>
            </a:r>
            <a:r>
              <a:rPr lang="fr-FR" dirty="0"/>
              <a:t>.</a:t>
            </a:r>
          </a:p>
          <a:p>
            <a:pPr algn="just">
              <a:lnSpc>
                <a:spcPct val="114000"/>
              </a:lnSpc>
            </a:pPr>
            <a:endParaRPr lang="fr-FR" dirty="0"/>
          </a:p>
          <a:p>
            <a:pPr algn="just">
              <a:lnSpc>
                <a:spcPct val="114000"/>
              </a:lnSpc>
            </a:pPr>
            <a:endParaRPr lang="en-GB" dirty="0"/>
          </a:p>
          <a:p>
            <a:pPr marL="214313" indent="-214313">
              <a:lnSpc>
                <a:spcPct val="114000"/>
              </a:lnSpc>
              <a:buFont typeface="Wingdings" pitchFamily="2" charset="2"/>
              <a:buChar char="Ø"/>
            </a:pPr>
            <a:endParaRPr lang="en-GB" dirty="0"/>
          </a:p>
          <a:p>
            <a:r>
              <a:rPr lang="en-GB" dirty="0"/>
              <a:t> </a:t>
            </a:r>
            <a:endParaRPr lang="fr-FR" dirty="0"/>
          </a:p>
          <a:p>
            <a:pPr>
              <a:lnSpc>
                <a:spcPct val="114000"/>
              </a:lnSpc>
            </a:pPr>
            <a:endParaRPr lang="en-GB" dirty="0"/>
          </a:p>
        </p:txBody>
      </p:sp>
    </p:spTree>
    <p:extLst>
      <p:ext uri="{BB962C8B-B14F-4D97-AF65-F5344CB8AC3E}">
        <p14:creationId xmlns:p14="http://schemas.microsoft.com/office/powerpoint/2010/main" val="238776254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
</file>

<file path=ppt/theme/theme1.xml><?xml version="1.0" encoding="utf-8"?>
<a:theme xmlns:a="http://schemas.openxmlformats.org/drawingml/2006/main" name="IFRC_2011 presentation-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030CE764B4D040AD0961E22BB47DB1" ma:contentTypeVersion="11" ma:contentTypeDescription="Create a new document." ma:contentTypeScope="" ma:versionID="b5caf0de938ddaee8bd3768c6182ae2b">
  <xsd:schema xmlns:xsd="http://www.w3.org/2001/XMLSchema" xmlns:xs="http://www.w3.org/2001/XMLSchema" xmlns:p="http://schemas.microsoft.com/office/2006/metadata/properties" xmlns:ns3="dea570f2-8f99-4df5-88af-bf59c1a22e07" xmlns:ns4="69ab7e44-585c-4945-864e-9e2860be0da1" targetNamespace="http://schemas.microsoft.com/office/2006/metadata/properties" ma:root="true" ma:fieldsID="a71540fb1bdc6795ac6f5054aa9d2cf1" ns3:_="" ns4:_="">
    <xsd:import namespace="dea570f2-8f99-4df5-88af-bf59c1a22e07"/>
    <xsd:import namespace="69ab7e44-585c-4945-864e-9e2860be0da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a570f2-8f99-4df5-88af-bf59c1a22e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ab7e44-585c-4945-864e-9e2860be0da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B80B33-A50A-40B0-9F0D-213D75D89BB7}">
  <ds:schemaRefs>
    <ds:schemaRef ds:uri="http://schemas.microsoft.com/sharepoint/v3/contenttype/forms"/>
  </ds:schemaRefs>
</ds:datastoreItem>
</file>

<file path=customXml/itemProps2.xml><?xml version="1.0" encoding="utf-8"?>
<ds:datastoreItem xmlns:ds="http://schemas.openxmlformats.org/officeDocument/2006/customXml" ds:itemID="{D2CF09B4-AE6A-4A63-8A87-E6B5B0DD20BA}">
  <ds:schemaRefs>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purl.org/dc/terms/"/>
    <ds:schemaRef ds:uri="http://www.w3.org/XML/1998/namespace"/>
    <ds:schemaRef ds:uri="http://schemas.microsoft.com/office/infopath/2007/PartnerControls"/>
    <ds:schemaRef ds:uri="http://purl.org/dc/elements/1.1/"/>
    <ds:schemaRef ds:uri="69ab7e44-585c-4945-864e-9e2860be0da1"/>
    <ds:schemaRef ds:uri="dea570f2-8f99-4df5-88af-bf59c1a22e07"/>
  </ds:schemaRefs>
</ds:datastoreItem>
</file>

<file path=customXml/itemProps3.xml><?xml version="1.0" encoding="utf-8"?>
<ds:datastoreItem xmlns:ds="http://schemas.openxmlformats.org/officeDocument/2006/customXml" ds:itemID="{A189FEDE-EB38-4D2F-B972-DE7D8B4337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a570f2-8f99-4df5-88af-bf59c1a22e07"/>
    <ds:schemaRef ds:uri="69ab7e44-585c-4945-864e-9e2860be0d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IFRC_2011 presentation-EN</Template>
  <TotalTime>1250</TotalTime>
  <Words>1657</Words>
  <Application>Microsoft Office PowerPoint</Application>
  <PresentationFormat>Bildspel på skärmen (4:3)</PresentationFormat>
  <Paragraphs>254</Paragraphs>
  <Slides>36</Slides>
  <Notes>4</Notes>
  <HiddenSlides>0</HiddenSlides>
  <MMClips>1</MMClips>
  <ScaleCrop>false</ScaleCrop>
  <HeadingPairs>
    <vt:vector size="6" baseType="variant">
      <vt:variant>
        <vt:lpstr>Använt teckensnitt</vt:lpstr>
      </vt:variant>
      <vt:variant>
        <vt:i4>11</vt:i4>
      </vt:variant>
      <vt:variant>
        <vt:lpstr>Tema</vt:lpstr>
      </vt:variant>
      <vt:variant>
        <vt:i4>1</vt:i4>
      </vt:variant>
      <vt:variant>
        <vt:lpstr>Bildrubriker</vt:lpstr>
      </vt:variant>
      <vt:variant>
        <vt:i4>36</vt:i4>
      </vt:variant>
    </vt:vector>
  </HeadingPairs>
  <TitlesOfParts>
    <vt:vector size="48" baseType="lpstr">
      <vt:lpstr>45 Helvetica Light</vt:lpstr>
      <vt:lpstr>Arial</vt:lpstr>
      <vt:lpstr>Calibri</vt:lpstr>
      <vt:lpstr>Calibri Light</vt:lpstr>
      <vt:lpstr>Montserrat</vt:lpstr>
      <vt:lpstr>Montserrat-Bold</vt:lpstr>
      <vt:lpstr>Source Sans Pro</vt:lpstr>
      <vt:lpstr>Source Sans Pro ExtraLight</vt:lpstr>
      <vt:lpstr>Symbol</vt:lpstr>
      <vt:lpstr>Titillium</vt:lpstr>
      <vt:lpstr>Wingdings</vt:lpstr>
      <vt:lpstr>IFRC_2011 presentation-EN</vt:lpstr>
      <vt:lpstr>Global First Aid Reference Centre </vt:lpstr>
      <vt:lpstr>Global First Aid Reference Centre Main Objectives and Activities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Research First Aid Education</vt:lpstr>
      <vt:lpstr>Our collaborations</vt:lpstr>
      <vt:lpstr>PowerPoint-presentation</vt:lpstr>
      <vt:lpstr>PowerPoint-presentation</vt:lpstr>
      <vt:lpstr>PowerPoint-presentation</vt:lpstr>
      <vt:lpstr>PowerPoint-presentation</vt:lpstr>
      <vt:lpstr>PowerPoint-presentation</vt:lpstr>
      <vt:lpstr>PowerPoint-presentation</vt:lpstr>
      <vt:lpstr>PowerPoint-presentation</vt:lpstr>
      <vt:lpstr>GFARC website 4th Trim. 2019      Guidelines website https://www.firstaideducation.net/  Online</vt:lpstr>
      <vt:lpstr>Commercial first aid</vt:lpstr>
      <vt:lpstr>Partners </vt:lpstr>
      <vt:lpstr>PowerPoint-presentation</vt:lpstr>
      <vt:lpstr>THANK YOU FOR YOUR HOME WORK!</vt:lpstr>
      <vt:lpstr>Just an example of  learner centred pedagogy</vt:lpstr>
      <vt:lpstr>PowerPoint-presentation</vt:lpstr>
      <vt:lpstr>PowerPoint-presentation</vt:lpstr>
    </vt:vector>
  </TitlesOfParts>
  <Company>IFRC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Customer</dc:creator>
  <cp:lastModifiedBy>Fredrik Palmqvist</cp:lastModifiedBy>
  <cp:revision>66</cp:revision>
  <cp:lastPrinted>2014-09-11T14:32:53Z</cp:lastPrinted>
  <dcterms:created xsi:type="dcterms:W3CDTF">2012-03-29T08:37:58Z</dcterms:created>
  <dcterms:modified xsi:type="dcterms:W3CDTF">2019-10-10T13:40:08Z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0x010100F0030CE764B4D040AD0961E22BB47DB1</vt:lpwstr>
  </property>
</Properties>
</file>