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notesSlides/notesSlide2.xml" ContentType="application/vnd.openxmlformats-officedocument.presentationml.notesSlide+xml"/>
  <Override PartName="/ppt/notesSlides/notesSlide8.xml" ContentType="application/vnd.openxmlformats-officedocument.presentationml.notes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notesSlides/notesSlide17.xml" ContentType="application/vnd.openxmlformats-officedocument.presentationml.notesSlid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57" r:id="rId1"/>
  </p:sldMasterIdLst>
  <p:notesMasterIdLst>
    <p:notesMasterId r:id="rId20"/>
  </p:notesMasterIdLst>
  <p:sldIdLst>
    <p:sldId id="273" r:id="rId2"/>
    <p:sldId id="257" r:id="rId3"/>
    <p:sldId id="258" r:id="rId4"/>
    <p:sldId id="259" r:id="rId5"/>
    <p:sldId id="260" r:id="rId6"/>
    <p:sldId id="261" r:id="rId7"/>
    <p:sldId id="262" r:id="rId8"/>
    <p:sldId id="265" r:id="rId9"/>
    <p:sldId id="279" r:id="rId10"/>
    <p:sldId id="277" r:id="rId11"/>
    <p:sldId id="274" r:id="rId12"/>
    <p:sldId id="267" r:id="rId13"/>
    <p:sldId id="268" r:id="rId14"/>
    <p:sldId id="269" r:id="rId15"/>
    <p:sldId id="270" r:id="rId16"/>
    <p:sldId id="301" r:id="rId17"/>
    <p:sldId id="302" r:id="rId18"/>
    <p:sldId id="27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2" roundtripDataSignature="AMtx7mj7lRvnSi44TD/TYAux6JSUu4B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48794" autoAdjust="0"/>
  </p:normalViewPr>
  <p:slideViewPr>
    <p:cSldViewPr snapToGrid="0" snapToObjects="1">
      <p:cViewPr varScale="1">
        <p:scale>
          <a:sx n="31" d="100"/>
          <a:sy n="31" d="100"/>
        </p:scale>
        <p:origin x="2154" y="54"/>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p:scale>
          <a:sx n="75" d="100"/>
          <a:sy n="75" d="100"/>
        </p:scale>
        <p:origin x="2346" y="-126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28"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customschemas.google.com/relationships/presentationmetadata" Target="metadata"/><Relationship Id="rId27" Type="http://schemas.openxmlformats.org/officeDocument/2006/relationships/customXml" Target="../customXml/item1.xml"/></Relationships>
</file>

<file path=ppt/diagrams/_rels/data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6" Type="http://schemas.openxmlformats.org/officeDocument/2006/relationships/image" Target="../media/image21.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6" Type="http://schemas.openxmlformats.org/officeDocument/2006/relationships/image" Target="../media/image21.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2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50795C-4C84-524F-80ED-B4B623BCF1CA}"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72613437-9B20-914C-861E-EB602265901C}">
      <dgm:prSet phldrT="[Text]"/>
      <dgm:spPr/>
      <dgm:t>
        <a:bodyPr/>
        <a:lstStyle/>
        <a:p>
          <a:pPr>
            <a:lnSpc>
              <a:spcPct val="100000"/>
            </a:lnSpc>
          </a:pPr>
          <a:r>
            <a:rPr lang="en-US" b="1" dirty="0">
              <a:ea typeface="Arial"/>
              <a:cs typeface="Arial"/>
              <a:sym typeface="Arial"/>
            </a:rPr>
            <a:t>Topic title</a:t>
          </a:r>
          <a:endParaRPr lang="en-US" dirty="0"/>
        </a:p>
      </dgm:t>
    </dgm:pt>
    <dgm:pt modelId="{7C405F4C-A7E6-E84C-9688-5C933A6F61EC}" type="parTrans" cxnId="{9A6CABD2-B279-3545-BCDB-7E678A10DC8E}">
      <dgm:prSet/>
      <dgm:spPr/>
      <dgm:t>
        <a:bodyPr/>
        <a:lstStyle/>
        <a:p>
          <a:endParaRPr lang="en-US"/>
        </a:p>
      </dgm:t>
    </dgm:pt>
    <dgm:pt modelId="{E2ECCFC8-557A-DE4F-B7A3-E1AC4F08AC37}" type="sibTrans" cxnId="{9A6CABD2-B279-3545-BCDB-7E678A10DC8E}">
      <dgm:prSet/>
      <dgm:spPr/>
      <dgm:t>
        <a:bodyPr/>
        <a:lstStyle/>
        <a:p>
          <a:endParaRPr lang="en-US"/>
        </a:p>
      </dgm:t>
    </dgm:pt>
    <dgm:pt modelId="{49EF9F41-9FAF-C94A-AD38-E3B43CE027B7}">
      <dgm:prSet/>
      <dgm:spPr/>
      <dgm:t>
        <a:bodyPr/>
        <a:lstStyle/>
        <a:p>
          <a:pPr>
            <a:lnSpc>
              <a:spcPct val="100000"/>
            </a:lnSpc>
          </a:pPr>
          <a:r>
            <a:rPr lang="en-US" b="1" dirty="0">
              <a:ea typeface="Arial"/>
              <a:cs typeface="Arial"/>
              <a:sym typeface="Arial"/>
            </a:rPr>
            <a:t>Key action </a:t>
          </a:r>
        </a:p>
      </dgm:t>
    </dgm:pt>
    <dgm:pt modelId="{9DEB6B0A-2070-0948-9E6E-CA4ED85F4587}" type="parTrans" cxnId="{00EE2D24-51E4-6E4C-A7DF-275F40E6151A}">
      <dgm:prSet/>
      <dgm:spPr/>
      <dgm:t>
        <a:bodyPr/>
        <a:lstStyle/>
        <a:p>
          <a:endParaRPr lang="en-US"/>
        </a:p>
      </dgm:t>
    </dgm:pt>
    <dgm:pt modelId="{14B5D008-1F90-3444-B17A-86DA407B7854}" type="sibTrans" cxnId="{00EE2D24-51E4-6E4C-A7DF-275F40E6151A}">
      <dgm:prSet/>
      <dgm:spPr/>
      <dgm:t>
        <a:bodyPr/>
        <a:lstStyle/>
        <a:p>
          <a:endParaRPr lang="en-US"/>
        </a:p>
      </dgm:t>
    </dgm:pt>
    <dgm:pt modelId="{97D886E2-8040-C941-A3D7-B17D6E6A25D1}">
      <dgm:prSet/>
      <dgm:spPr/>
      <dgm:t>
        <a:bodyPr/>
        <a:lstStyle/>
        <a:p>
          <a:pPr>
            <a:lnSpc>
              <a:spcPct val="100000"/>
            </a:lnSpc>
          </a:pPr>
          <a:r>
            <a:rPr lang="en-US" b="1" dirty="0">
              <a:ea typeface="Arial"/>
              <a:cs typeface="Arial"/>
              <a:sym typeface="Arial"/>
            </a:rPr>
            <a:t>Introduction </a:t>
          </a:r>
        </a:p>
      </dgm:t>
    </dgm:pt>
    <dgm:pt modelId="{297C57B8-BDD9-8C45-B888-F178FACA1BE2}" type="parTrans" cxnId="{E4C69F6C-8F7D-EF46-B620-9ED5EADF4C39}">
      <dgm:prSet/>
      <dgm:spPr/>
      <dgm:t>
        <a:bodyPr/>
        <a:lstStyle/>
        <a:p>
          <a:endParaRPr lang="en-US"/>
        </a:p>
      </dgm:t>
    </dgm:pt>
    <dgm:pt modelId="{9A1BD85B-9DD0-4640-9A0A-63B59118CBCB}" type="sibTrans" cxnId="{E4C69F6C-8F7D-EF46-B620-9ED5EADF4C39}">
      <dgm:prSet/>
      <dgm:spPr/>
      <dgm:t>
        <a:bodyPr/>
        <a:lstStyle/>
        <a:p>
          <a:endParaRPr lang="en-US"/>
        </a:p>
      </dgm:t>
    </dgm:pt>
    <dgm:pt modelId="{48B70A2D-E78F-4749-A9DA-D570F02D1E2E}">
      <dgm:prSet/>
      <dgm:spPr/>
      <dgm:t>
        <a:bodyPr/>
        <a:lstStyle/>
        <a:p>
          <a:pPr>
            <a:lnSpc>
              <a:spcPct val="100000"/>
            </a:lnSpc>
          </a:pPr>
          <a:r>
            <a:rPr lang="en-US" b="1">
              <a:ea typeface="Arial"/>
              <a:cs typeface="Arial"/>
              <a:sym typeface="Arial"/>
            </a:rPr>
            <a:t>Guidelines</a:t>
          </a:r>
          <a:endParaRPr lang="en-US" b="1" dirty="0">
            <a:ea typeface="Arial"/>
            <a:cs typeface="Arial"/>
            <a:sym typeface="Arial"/>
          </a:endParaRPr>
        </a:p>
      </dgm:t>
    </dgm:pt>
    <dgm:pt modelId="{ADE09A91-F9C4-584E-BF0A-95DCE3E66535}" type="parTrans" cxnId="{B79236DA-53CD-BF4B-8348-8E77C83D4115}">
      <dgm:prSet/>
      <dgm:spPr/>
      <dgm:t>
        <a:bodyPr/>
        <a:lstStyle/>
        <a:p>
          <a:endParaRPr lang="en-US"/>
        </a:p>
      </dgm:t>
    </dgm:pt>
    <dgm:pt modelId="{6AB8ACC7-FB2A-2A44-BF3D-AAB456B03137}" type="sibTrans" cxnId="{B79236DA-53CD-BF4B-8348-8E77C83D4115}">
      <dgm:prSet/>
      <dgm:spPr/>
      <dgm:t>
        <a:bodyPr/>
        <a:lstStyle/>
        <a:p>
          <a:endParaRPr lang="en-US"/>
        </a:p>
      </dgm:t>
    </dgm:pt>
    <dgm:pt modelId="{7EA140D6-D94E-A94E-AFB5-700B325EE590}">
      <dgm:prSet/>
      <dgm:spPr/>
      <dgm:t>
        <a:bodyPr/>
        <a:lstStyle/>
        <a:p>
          <a:pPr>
            <a:lnSpc>
              <a:spcPct val="100000"/>
            </a:lnSpc>
          </a:pPr>
          <a:r>
            <a:rPr lang="en-US">
              <a:ea typeface="Arial"/>
              <a:cs typeface="Arial"/>
              <a:sym typeface="Arial"/>
            </a:rPr>
            <a:t>Good practice points</a:t>
          </a:r>
          <a:endParaRPr lang="en-US" dirty="0">
            <a:ea typeface="Arial"/>
            <a:cs typeface="Arial"/>
            <a:sym typeface="Arial"/>
          </a:endParaRPr>
        </a:p>
      </dgm:t>
    </dgm:pt>
    <dgm:pt modelId="{7718146E-CCF9-4E4B-AE54-89DB309342F6}" type="parTrans" cxnId="{59993EB4-F54B-5E43-AAB3-E48D3AE70EF2}">
      <dgm:prSet/>
      <dgm:spPr/>
      <dgm:t>
        <a:bodyPr/>
        <a:lstStyle/>
        <a:p>
          <a:endParaRPr lang="en-US"/>
        </a:p>
      </dgm:t>
    </dgm:pt>
    <dgm:pt modelId="{6ED995BD-2074-A143-9822-119B7B79FD36}" type="sibTrans" cxnId="{59993EB4-F54B-5E43-AAB3-E48D3AE70EF2}">
      <dgm:prSet/>
      <dgm:spPr/>
      <dgm:t>
        <a:bodyPr/>
        <a:lstStyle/>
        <a:p>
          <a:endParaRPr lang="en-US"/>
        </a:p>
      </dgm:t>
    </dgm:pt>
    <dgm:pt modelId="{85050BD0-AB16-824B-8E49-5F76274A4ADD}">
      <dgm:prSet/>
      <dgm:spPr/>
      <dgm:t>
        <a:bodyPr/>
        <a:lstStyle/>
        <a:p>
          <a:pPr>
            <a:lnSpc>
              <a:spcPct val="100000"/>
            </a:lnSpc>
          </a:pPr>
          <a:r>
            <a:rPr lang="en-US" b="1">
              <a:ea typeface="Arial"/>
              <a:cs typeface="Arial"/>
              <a:sym typeface="Arial"/>
            </a:rPr>
            <a:t>Chain of survival behaviours</a:t>
          </a:r>
          <a:endParaRPr lang="en-US" b="1" dirty="0">
            <a:ea typeface="Arial"/>
            <a:cs typeface="Arial"/>
            <a:sym typeface="Arial"/>
          </a:endParaRPr>
        </a:p>
      </dgm:t>
    </dgm:pt>
    <dgm:pt modelId="{34222551-BE6A-374E-9DC3-62AE19021391}" type="parTrans" cxnId="{C0580477-6F1B-2F49-ABCB-B7B7520732D2}">
      <dgm:prSet/>
      <dgm:spPr/>
      <dgm:t>
        <a:bodyPr/>
        <a:lstStyle/>
        <a:p>
          <a:endParaRPr lang="en-US"/>
        </a:p>
      </dgm:t>
    </dgm:pt>
    <dgm:pt modelId="{319AFC7D-1322-014B-98FD-FF320EB82A9C}" type="sibTrans" cxnId="{C0580477-6F1B-2F49-ABCB-B7B7520732D2}">
      <dgm:prSet/>
      <dgm:spPr/>
      <dgm:t>
        <a:bodyPr/>
        <a:lstStyle/>
        <a:p>
          <a:endParaRPr lang="en-US"/>
        </a:p>
      </dgm:t>
    </dgm:pt>
    <dgm:pt modelId="{5C4109CF-7DEA-0C40-BC32-5ADBF2345AC5}">
      <dgm:prSet/>
      <dgm:spPr/>
      <dgm:t>
        <a:bodyPr/>
        <a:lstStyle/>
        <a:p>
          <a:pPr>
            <a:lnSpc>
              <a:spcPct val="100000"/>
            </a:lnSpc>
          </a:pPr>
          <a:r>
            <a:rPr lang="en-US" b="1">
              <a:ea typeface="Arial"/>
              <a:cs typeface="Arial"/>
              <a:sym typeface="Arial"/>
            </a:rPr>
            <a:t>Education considerations</a:t>
          </a:r>
          <a:endParaRPr lang="en-US" dirty="0">
            <a:ea typeface="Arial"/>
            <a:cs typeface="Arial"/>
            <a:sym typeface="Arial"/>
          </a:endParaRPr>
        </a:p>
      </dgm:t>
    </dgm:pt>
    <dgm:pt modelId="{4B7EC19F-3B90-3849-830E-438371490D0D}" type="parTrans" cxnId="{67ABA10B-9624-6545-9E61-DC278505136E}">
      <dgm:prSet/>
      <dgm:spPr/>
      <dgm:t>
        <a:bodyPr/>
        <a:lstStyle/>
        <a:p>
          <a:endParaRPr lang="en-US"/>
        </a:p>
      </dgm:t>
    </dgm:pt>
    <dgm:pt modelId="{FDC80A6B-FB3F-774A-9CCA-C8001BB672E7}" type="sibTrans" cxnId="{67ABA10B-9624-6545-9E61-DC278505136E}">
      <dgm:prSet/>
      <dgm:spPr/>
      <dgm:t>
        <a:bodyPr/>
        <a:lstStyle/>
        <a:p>
          <a:endParaRPr lang="en-US"/>
        </a:p>
      </dgm:t>
    </dgm:pt>
    <dgm:pt modelId="{5435340C-47BE-EA41-852E-06B0BC1BBE57}">
      <dgm:prSet/>
      <dgm:spPr/>
      <dgm:t>
        <a:bodyPr/>
        <a:lstStyle/>
        <a:p>
          <a:pPr>
            <a:lnSpc>
              <a:spcPct val="100000"/>
            </a:lnSpc>
          </a:pPr>
          <a:r>
            <a:rPr lang="en-US">
              <a:ea typeface="Arial"/>
              <a:cs typeface="Arial"/>
              <a:sym typeface="Arial"/>
            </a:rPr>
            <a:t>Learner considerations </a:t>
          </a:r>
          <a:endParaRPr lang="en-US" dirty="0">
            <a:ea typeface="Arial"/>
            <a:cs typeface="Arial"/>
            <a:sym typeface="Arial"/>
          </a:endParaRPr>
        </a:p>
      </dgm:t>
    </dgm:pt>
    <dgm:pt modelId="{7F1FCE80-E0ED-1948-AD6A-8809E9AD98B7}" type="parTrans" cxnId="{7015E7D7-11CC-F840-9232-1E056B2E3B75}">
      <dgm:prSet/>
      <dgm:spPr/>
      <dgm:t>
        <a:bodyPr/>
        <a:lstStyle/>
        <a:p>
          <a:endParaRPr lang="en-US"/>
        </a:p>
      </dgm:t>
    </dgm:pt>
    <dgm:pt modelId="{51EECB6B-A62F-D444-8A39-866BFBB0FA55}" type="sibTrans" cxnId="{7015E7D7-11CC-F840-9232-1E056B2E3B75}">
      <dgm:prSet/>
      <dgm:spPr/>
      <dgm:t>
        <a:bodyPr/>
        <a:lstStyle/>
        <a:p>
          <a:endParaRPr lang="en-US"/>
        </a:p>
      </dgm:t>
    </dgm:pt>
    <dgm:pt modelId="{A56A0813-9072-534A-84F5-7BE56E2255BA}">
      <dgm:prSet/>
      <dgm:spPr/>
      <dgm:t>
        <a:bodyPr/>
        <a:lstStyle/>
        <a:p>
          <a:pPr>
            <a:lnSpc>
              <a:spcPct val="100000"/>
            </a:lnSpc>
          </a:pPr>
          <a:r>
            <a:rPr lang="en-US">
              <a:ea typeface="Arial"/>
              <a:cs typeface="Arial"/>
              <a:sym typeface="Arial"/>
            </a:rPr>
            <a:t>Facilitation tips </a:t>
          </a:r>
          <a:endParaRPr lang="en-US" dirty="0">
            <a:ea typeface="Arial"/>
            <a:cs typeface="Arial"/>
            <a:sym typeface="Arial"/>
          </a:endParaRPr>
        </a:p>
      </dgm:t>
    </dgm:pt>
    <dgm:pt modelId="{48783D9B-4271-F44B-95BC-C992EA254C79}" type="parTrans" cxnId="{6AEA5038-D215-654A-ACEC-A29A2FFC09FE}">
      <dgm:prSet/>
      <dgm:spPr/>
      <dgm:t>
        <a:bodyPr/>
        <a:lstStyle/>
        <a:p>
          <a:endParaRPr lang="en-US"/>
        </a:p>
      </dgm:t>
    </dgm:pt>
    <dgm:pt modelId="{45183843-DB68-7146-AA14-D61EE0C8C028}" type="sibTrans" cxnId="{6AEA5038-D215-654A-ACEC-A29A2FFC09FE}">
      <dgm:prSet/>
      <dgm:spPr/>
      <dgm:t>
        <a:bodyPr/>
        <a:lstStyle/>
        <a:p>
          <a:endParaRPr lang="en-US"/>
        </a:p>
      </dgm:t>
    </dgm:pt>
    <dgm:pt modelId="{277DA4C5-7446-4748-A541-F109E0D07C91}">
      <dgm:prSet/>
      <dgm:spPr/>
      <dgm:t>
        <a:bodyPr/>
        <a:lstStyle/>
        <a:p>
          <a:pPr>
            <a:lnSpc>
              <a:spcPct val="100000"/>
            </a:lnSpc>
          </a:pPr>
          <a:r>
            <a:rPr lang="en-US" b="1">
              <a:ea typeface="Arial"/>
              <a:cs typeface="Arial"/>
              <a:sym typeface="Arial"/>
            </a:rPr>
            <a:t>Scientific foundation</a:t>
          </a:r>
          <a:endParaRPr lang="en-US" b="1" dirty="0">
            <a:ea typeface="Arial"/>
            <a:cs typeface="Arial"/>
            <a:sym typeface="Arial"/>
          </a:endParaRPr>
        </a:p>
      </dgm:t>
    </dgm:pt>
    <dgm:pt modelId="{A2181A0B-9AF0-7048-B503-D1D4BB854A7D}" type="parTrans" cxnId="{B6CB0CAB-D553-0047-962E-A9671B9F5D60}">
      <dgm:prSet/>
      <dgm:spPr/>
      <dgm:t>
        <a:bodyPr/>
        <a:lstStyle/>
        <a:p>
          <a:endParaRPr lang="en-US"/>
        </a:p>
      </dgm:t>
    </dgm:pt>
    <dgm:pt modelId="{367FB739-12A4-7149-B789-4BF3C4BB7FD9}" type="sibTrans" cxnId="{B6CB0CAB-D553-0047-962E-A9671B9F5D60}">
      <dgm:prSet/>
      <dgm:spPr/>
      <dgm:t>
        <a:bodyPr/>
        <a:lstStyle/>
        <a:p>
          <a:endParaRPr lang="en-US"/>
        </a:p>
      </dgm:t>
    </dgm:pt>
    <dgm:pt modelId="{387F6CC1-A3A0-4943-AE3B-BED577F4A7A4}">
      <dgm:prSet/>
      <dgm:spPr/>
      <dgm:t>
        <a:bodyPr/>
        <a:lstStyle/>
        <a:p>
          <a:pPr>
            <a:lnSpc>
              <a:spcPct val="100000"/>
            </a:lnSpc>
          </a:pPr>
          <a:r>
            <a:rPr lang="en-US">
              <a:ea typeface="Arial"/>
              <a:cs typeface="Arial"/>
              <a:sym typeface="Arial"/>
            </a:rPr>
            <a:t>Systematic reviews</a:t>
          </a:r>
          <a:endParaRPr lang="en-US" dirty="0">
            <a:ea typeface="Arial"/>
            <a:cs typeface="Arial"/>
            <a:sym typeface="Arial"/>
          </a:endParaRPr>
        </a:p>
      </dgm:t>
    </dgm:pt>
    <dgm:pt modelId="{0BA2C8DF-365A-A045-97D8-385373ED2349}" type="parTrans" cxnId="{D8E53C0E-C35A-4D46-BD98-D6134F97158C}">
      <dgm:prSet/>
      <dgm:spPr/>
      <dgm:t>
        <a:bodyPr/>
        <a:lstStyle/>
        <a:p>
          <a:endParaRPr lang="en-US"/>
        </a:p>
      </dgm:t>
    </dgm:pt>
    <dgm:pt modelId="{CD938FF7-C71A-1843-8C49-DB82A6655713}" type="sibTrans" cxnId="{D8E53C0E-C35A-4D46-BD98-D6134F97158C}">
      <dgm:prSet/>
      <dgm:spPr/>
      <dgm:t>
        <a:bodyPr/>
        <a:lstStyle/>
        <a:p>
          <a:endParaRPr lang="en-US"/>
        </a:p>
      </dgm:t>
    </dgm:pt>
    <dgm:pt modelId="{C809D773-E1BE-CE4B-AABB-91031D7772C8}">
      <dgm:prSet/>
      <dgm:spPr/>
      <dgm:t>
        <a:bodyPr/>
        <a:lstStyle/>
        <a:p>
          <a:pPr>
            <a:lnSpc>
              <a:spcPct val="100000"/>
            </a:lnSpc>
          </a:pPr>
          <a:r>
            <a:rPr lang="en-US">
              <a:ea typeface="Arial"/>
              <a:cs typeface="Arial"/>
              <a:sym typeface="Arial"/>
            </a:rPr>
            <a:t>Non-systematic reviews</a:t>
          </a:r>
          <a:endParaRPr lang="en-US" dirty="0">
            <a:ea typeface="Arial"/>
            <a:cs typeface="Arial"/>
            <a:sym typeface="Arial"/>
          </a:endParaRPr>
        </a:p>
      </dgm:t>
    </dgm:pt>
    <dgm:pt modelId="{29F2106B-E478-AD44-BFDE-A12552E84582}" type="parTrans" cxnId="{AF3134BF-0F73-CF48-8823-3D7043004E7D}">
      <dgm:prSet/>
      <dgm:spPr/>
      <dgm:t>
        <a:bodyPr/>
        <a:lstStyle/>
        <a:p>
          <a:endParaRPr lang="en-US"/>
        </a:p>
      </dgm:t>
    </dgm:pt>
    <dgm:pt modelId="{DEA29FC7-D37E-6C44-B483-FA1CE4658D9C}" type="sibTrans" cxnId="{AF3134BF-0F73-CF48-8823-3D7043004E7D}">
      <dgm:prSet/>
      <dgm:spPr/>
      <dgm:t>
        <a:bodyPr/>
        <a:lstStyle/>
        <a:p>
          <a:endParaRPr lang="en-US"/>
        </a:p>
      </dgm:t>
    </dgm:pt>
    <dgm:pt modelId="{2C719DF6-A9D8-574D-A9E5-C228B1CFA186}">
      <dgm:prSet/>
      <dgm:spPr/>
      <dgm:t>
        <a:bodyPr/>
        <a:lstStyle/>
        <a:p>
          <a:pPr>
            <a:lnSpc>
              <a:spcPct val="100000"/>
            </a:lnSpc>
          </a:pPr>
          <a:r>
            <a:rPr lang="en-US" b="1">
              <a:ea typeface="Arial"/>
              <a:cs typeface="Arial"/>
              <a:sym typeface="Arial"/>
            </a:rPr>
            <a:t>References</a:t>
          </a:r>
          <a:endParaRPr lang="en-US" b="1" dirty="0">
            <a:ea typeface="Arial"/>
            <a:cs typeface="Arial"/>
            <a:sym typeface="Arial"/>
          </a:endParaRPr>
        </a:p>
      </dgm:t>
    </dgm:pt>
    <dgm:pt modelId="{B2604D5F-EE44-B046-9BF9-4BF99BBA7F7C}" type="parTrans" cxnId="{0D37065A-8804-2140-A455-E29550315C00}">
      <dgm:prSet/>
      <dgm:spPr/>
      <dgm:t>
        <a:bodyPr/>
        <a:lstStyle/>
        <a:p>
          <a:endParaRPr lang="en-US"/>
        </a:p>
      </dgm:t>
    </dgm:pt>
    <dgm:pt modelId="{C9DBC5C0-B5F0-1C4C-B923-C51A68BF624D}" type="sibTrans" cxnId="{0D37065A-8804-2140-A455-E29550315C00}">
      <dgm:prSet/>
      <dgm:spPr/>
      <dgm:t>
        <a:bodyPr/>
        <a:lstStyle/>
        <a:p>
          <a:endParaRPr lang="en-US"/>
        </a:p>
      </dgm:t>
    </dgm:pt>
    <dgm:pt modelId="{07810D6C-50FC-8C43-AC30-8E905EA1952C}">
      <dgm:prSet/>
      <dgm:spPr/>
      <dgm:t>
        <a:bodyPr/>
        <a:lstStyle/>
        <a:p>
          <a:pPr>
            <a:lnSpc>
              <a:spcPct val="100000"/>
            </a:lnSpc>
          </a:pPr>
          <a:r>
            <a:rPr lang="en-US">
              <a:ea typeface="Arial"/>
              <a:cs typeface="Arial"/>
              <a:sym typeface="Arial"/>
            </a:rPr>
            <a:t>Systematic reviews</a:t>
          </a:r>
          <a:endParaRPr lang="en-US" dirty="0">
            <a:ea typeface="Arial"/>
            <a:cs typeface="Arial"/>
            <a:sym typeface="Arial"/>
          </a:endParaRPr>
        </a:p>
      </dgm:t>
    </dgm:pt>
    <dgm:pt modelId="{CF522D29-0BC5-9441-946B-42873ACDCB01}" type="parTrans" cxnId="{C4D4658A-D836-8948-93FB-E84E3F8225A6}">
      <dgm:prSet/>
      <dgm:spPr/>
      <dgm:t>
        <a:bodyPr/>
        <a:lstStyle/>
        <a:p>
          <a:endParaRPr lang="en-US"/>
        </a:p>
      </dgm:t>
    </dgm:pt>
    <dgm:pt modelId="{90BF3770-676D-0B4E-AB99-CE4EB7256CFD}" type="sibTrans" cxnId="{C4D4658A-D836-8948-93FB-E84E3F8225A6}">
      <dgm:prSet/>
      <dgm:spPr/>
      <dgm:t>
        <a:bodyPr/>
        <a:lstStyle/>
        <a:p>
          <a:endParaRPr lang="en-US"/>
        </a:p>
      </dgm:t>
    </dgm:pt>
    <dgm:pt modelId="{C213F716-D64A-3B4D-B50C-AF73937819C8}">
      <dgm:prSet/>
      <dgm:spPr/>
      <dgm:t>
        <a:bodyPr/>
        <a:lstStyle/>
        <a:p>
          <a:pPr>
            <a:lnSpc>
              <a:spcPct val="100000"/>
            </a:lnSpc>
          </a:pPr>
          <a:r>
            <a:rPr lang="en-US">
              <a:ea typeface="Arial"/>
              <a:cs typeface="Arial"/>
              <a:sym typeface="Arial"/>
            </a:rPr>
            <a:t>Non-systematic reviews</a:t>
          </a:r>
          <a:endParaRPr lang="en-US" dirty="0">
            <a:ea typeface="Arial"/>
            <a:cs typeface="Arial"/>
            <a:sym typeface="Arial"/>
          </a:endParaRPr>
        </a:p>
      </dgm:t>
    </dgm:pt>
    <dgm:pt modelId="{9EC1D1F2-9E0D-E24D-A2F3-16CACDD7ED46}" type="parTrans" cxnId="{E4F63C40-E82B-7543-9A60-01724B2BE93B}">
      <dgm:prSet/>
      <dgm:spPr/>
      <dgm:t>
        <a:bodyPr/>
        <a:lstStyle/>
        <a:p>
          <a:endParaRPr lang="en-US"/>
        </a:p>
      </dgm:t>
    </dgm:pt>
    <dgm:pt modelId="{D7E30060-BA12-4B4A-AAF3-DD119A607FD3}" type="sibTrans" cxnId="{E4F63C40-E82B-7543-9A60-01724B2BE93B}">
      <dgm:prSet/>
      <dgm:spPr/>
      <dgm:t>
        <a:bodyPr/>
        <a:lstStyle/>
        <a:p>
          <a:endParaRPr lang="en-US"/>
        </a:p>
      </dgm:t>
    </dgm:pt>
    <dgm:pt modelId="{FEDAE963-AF5D-0445-A1AF-1C6A3553C441}">
      <dgm:prSet/>
      <dgm:spPr/>
      <dgm:t>
        <a:bodyPr/>
        <a:lstStyle/>
        <a:p>
          <a:pPr>
            <a:lnSpc>
              <a:spcPct val="100000"/>
            </a:lnSpc>
          </a:pPr>
          <a:r>
            <a:rPr lang="en-US">
              <a:ea typeface="Arial"/>
              <a:cs typeface="Arial"/>
              <a:sym typeface="Arial"/>
            </a:rPr>
            <a:t>Prevent and prepare</a:t>
          </a:r>
          <a:endParaRPr lang="en-US" dirty="0">
            <a:ea typeface="Arial"/>
            <a:cs typeface="Arial"/>
            <a:sym typeface="Arial"/>
          </a:endParaRPr>
        </a:p>
      </dgm:t>
    </dgm:pt>
    <dgm:pt modelId="{0EB519C2-D02E-524B-A508-E37E1074868D}" type="sibTrans" cxnId="{2BF30FDE-9E86-2F44-81B3-60657444DA59}">
      <dgm:prSet/>
      <dgm:spPr/>
      <dgm:t>
        <a:bodyPr/>
        <a:lstStyle/>
        <a:p>
          <a:endParaRPr lang="en-US"/>
        </a:p>
      </dgm:t>
    </dgm:pt>
    <dgm:pt modelId="{5482E56E-ADB8-CA4D-BF4C-8028B9C3ED4D}" type="parTrans" cxnId="{2BF30FDE-9E86-2F44-81B3-60657444DA59}">
      <dgm:prSet/>
      <dgm:spPr/>
      <dgm:t>
        <a:bodyPr/>
        <a:lstStyle/>
        <a:p>
          <a:endParaRPr lang="en-US"/>
        </a:p>
      </dgm:t>
    </dgm:pt>
    <dgm:pt modelId="{9C8C64B2-D550-7549-A67D-08828ED3E84A}">
      <dgm:prSet/>
      <dgm:spPr/>
      <dgm:t>
        <a:bodyPr/>
        <a:lstStyle/>
        <a:p>
          <a:pPr>
            <a:lnSpc>
              <a:spcPct val="100000"/>
            </a:lnSpc>
          </a:pPr>
          <a:r>
            <a:rPr lang="en-US">
              <a:ea typeface="Arial"/>
              <a:cs typeface="Arial"/>
              <a:sym typeface="Arial"/>
            </a:rPr>
            <a:t>Early recognition</a:t>
          </a:r>
          <a:endParaRPr lang="en-US" dirty="0">
            <a:ea typeface="Arial"/>
            <a:cs typeface="Arial"/>
            <a:sym typeface="Arial"/>
          </a:endParaRPr>
        </a:p>
      </dgm:t>
    </dgm:pt>
    <dgm:pt modelId="{B0F264BA-738F-0544-A5EE-39D07148B703}" type="sibTrans" cxnId="{49F67BF6-E37C-9B40-9BD9-CE615D14946A}">
      <dgm:prSet/>
      <dgm:spPr/>
      <dgm:t>
        <a:bodyPr/>
        <a:lstStyle/>
        <a:p>
          <a:endParaRPr lang="en-US"/>
        </a:p>
      </dgm:t>
    </dgm:pt>
    <dgm:pt modelId="{290D9D57-B748-0A43-8EDA-E90E35380127}" type="parTrans" cxnId="{49F67BF6-E37C-9B40-9BD9-CE615D14946A}">
      <dgm:prSet/>
      <dgm:spPr/>
      <dgm:t>
        <a:bodyPr/>
        <a:lstStyle/>
        <a:p>
          <a:endParaRPr lang="en-US"/>
        </a:p>
      </dgm:t>
    </dgm:pt>
    <dgm:pt modelId="{59B57CD0-C8CA-4046-8306-E4A2EA2AA13A}">
      <dgm:prSet/>
      <dgm:spPr/>
      <dgm:t>
        <a:bodyPr/>
        <a:lstStyle/>
        <a:p>
          <a:pPr>
            <a:lnSpc>
              <a:spcPct val="100000"/>
            </a:lnSpc>
          </a:pPr>
          <a:r>
            <a:rPr lang="en-US">
              <a:ea typeface="Arial"/>
              <a:cs typeface="Arial"/>
              <a:sym typeface="Arial"/>
            </a:rPr>
            <a:t>First aid steps</a:t>
          </a:r>
          <a:endParaRPr lang="en-US" dirty="0">
            <a:ea typeface="Arial"/>
            <a:cs typeface="Arial"/>
            <a:sym typeface="Arial"/>
          </a:endParaRPr>
        </a:p>
      </dgm:t>
    </dgm:pt>
    <dgm:pt modelId="{F4DD0568-150A-2F41-8FB8-D3D9B2149C03}" type="sibTrans" cxnId="{C9B40569-ABE9-4847-B631-88D505BC2041}">
      <dgm:prSet/>
      <dgm:spPr/>
      <dgm:t>
        <a:bodyPr/>
        <a:lstStyle/>
        <a:p>
          <a:endParaRPr lang="en-US"/>
        </a:p>
      </dgm:t>
    </dgm:pt>
    <dgm:pt modelId="{A3F0BD8C-7503-674A-B342-2F21F56D4126}" type="parTrans" cxnId="{C9B40569-ABE9-4847-B631-88D505BC2041}">
      <dgm:prSet/>
      <dgm:spPr/>
      <dgm:t>
        <a:bodyPr/>
        <a:lstStyle/>
        <a:p>
          <a:endParaRPr lang="en-US"/>
        </a:p>
      </dgm:t>
    </dgm:pt>
    <dgm:pt modelId="{09A807B9-130E-924A-8827-0D5EEEBAF804}">
      <dgm:prSet/>
      <dgm:spPr/>
      <dgm:t>
        <a:bodyPr/>
        <a:lstStyle/>
        <a:p>
          <a:pPr>
            <a:lnSpc>
              <a:spcPct val="100000"/>
            </a:lnSpc>
          </a:pPr>
          <a:r>
            <a:rPr lang="en-US">
              <a:ea typeface="Arial"/>
              <a:cs typeface="Arial"/>
              <a:sym typeface="Arial"/>
            </a:rPr>
            <a:t>Access help</a:t>
          </a:r>
          <a:endParaRPr lang="en-US" dirty="0">
            <a:ea typeface="Arial"/>
            <a:cs typeface="Arial"/>
            <a:sym typeface="Arial"/>
          </a:endParaRPr>
        </a:p>
      </dgm:t>
    </dgm:pt>
    <dgm:pt modelId="{D1256A3A-8D16-3E4F-B92D-3EA1D34AD24E}" type="sibTrans" cxnId="{CD0EDF83-CF0E-F647-97A1-F02A00952730}">
      <dgm:prSet/>
      <dgm:spPr/>
      <dgm:t>
        <a:bodyPr/>
        <a:lstStyle/>
        <a:p>
          <a:endParaRPr lang="en-US"/>
        </a:p>
      </dgm:t>
    </dgm:pt>
    <dgm:pt modelId="{17F29C95-9617-EF48-9DA3-51F2B26E042A}" type="parTrans" cxnId="{CD0EDF83-CF0E-F647-97A1-F02A00952730}">
      <dgm:prSet/>
      <dgm:spPr/>
      <dgm:t>
        <a:bodyPr/>
        <a:lstStyle/>
        <a:p>
          <a:endParaRPr lang="en-US"/>
        </a:p>
      </dgm:t>
    </dgm:pt>
    <dgm:pt modelId="{3CB99AC8-0E22-004C-AC67-D4B91D807187}">
      <dgm:prSet/>
      <dgm:spPr/>
      <dgm:t>
        <a:bodyPr/>
        <a:lstStyle/>
        <a:p>
          <a:pPr>
            <a:lnSpc>
              <a:spcPct val="100000"/>
            </a:lnSpc>
          </a:pPr>
          <a:r>
            <a:rPr lang="en-US">
              <a:ea typeface="Arial"/>
              <a:cs typeface="Arial"/>
              <a:sym typeface="Arial"/>
            </a:rPr>
            <a:t>Recover</a:t>
          </a:r>
          <a:endParaRPr lang="en-US" dirty="0">
            <a:ea typeface="Arial"/>
            <a:cs typeface="Arial"/>
            <a:sym typeface="Arial"/>
          </a:endParaRPr>
        </a:p>
      </dgm:t>
    </dgm:pt>
    <dgm:pt modelId="{6FA96AD8-AEB7-5340-B551-0E634BDA22EA}" type="sibTrans" cxnId="{616BCD0A-21F3-9B48-AF2A-1032BB8CBA90}">
      <dgm:prSet/>
      <dgm:spPr/>
      <dgm:t>
        <a:bodyPr/>
        <a:lstStyle/>
        <a:p>
          <a:endParaRPr lang="en-US"/>
        </a:p>
      </dgm:t>
    </dgm:pt>
    <dgm:pt modelId="{24902C95-C099-7C44-9A35-1A03C48FB9E0}" type="parTrans" cxnId="{616BCD0A-21F3-9B48-AF2A-1032BB8CBA90}">
      <dgm:prSet/>
      <dgm:spPr/>
      <dgm:t>
        <a:bodyPr/>
        <a:lstStyle/>
        <a:p>
          <a:endParaRPr lang="en-US"/>
        </a:p>
      </dgm:t>
    </dgm:pt>
    <dgm:pt modelId="{DADC73A0-D7F6-B141-B1B2-03BAF26D91D4}">
      <dgm:prSet/>
      <dgm:spPr/>
      <dgm:t>
        <a:bodyPr/>
        <a:lstStyle/>
        <a:p>
          <a:pPr>
            <a:lnSpc>
              <a:spcPct val="100000"/>
            </a:lnSpc>
          </a:pPr>
          <a:r>
            <a:rPr lang="en-US">
              <a:ea typeface="Arial"/>
              <a:cs typeface="Arial"/>
              <a:sym typeface="Arial"/>
            </a:rPr>
            <a:t>Recommendations</a:t>
          </a:r>
          <a:endParaRPr lang="en-US" dirty="0">
            <a:ea typeface="Arial"/>
            <a:cs typeface="Arial"/>
            <a:sym typeface="Arial"/>
          </a:endParaRPr>
        </a:p>
      </dgm:t>
    </dgm:pt>
    <dgm:pt modelId="{964EAEF7-798D-7B42-A7C0-51D5B368673E}" type="parTrans" cxnId="{C3315028-89D8-5B42-A51C-60C699BF05F4}">
      <dgm:prSet/>
      <dgm:spPr/>
      <dgm:t>
        <a:bodyPr/>
        <a:lstStyle/>
        <a:p>
          <a:endParaRPr lang="en-US"/>
        </a:p>
      </dgm:t>
    </dgm:pt>
    <dgm:pt modelId="{512C8CAC-7DEF-724B-BD74-126A58FF3E7B}" type="sibTrans" cxnId="{C3315028-89D8-5B42-A51C-60C699BF05F4}">
      <dgm:prSet/>
      <dgm:spPr/>
      <dgm:t>
        <a:bodyPr/>
        <a:lstStyle/>
        <a:p>
          <a:endParaRPr lang="en-US"/>
        </a:p>
      </dgm:t>
    </dgm:pt>
    <dgm:pt modelId="{940DA257-7A84-4ACB-A477-F13C737285BF}" type="pres">
      <dgm:prSet presAssocID="{2850795C-4C84-524F-80ED-B4B623BCF1CA}" presName="root" presStyleCnt="0">
        <dgm:presLayoutVars>
          <dgm:dir/>
          <dgm:resizeHandles val="exact"/>
        </dgm:presLayoutVars>
      </dgm:prSet>
      <dgm:spPr/>
    </dgm:pt>
    <dgm:pt modelId="{A41C7E7C-4F08-4035-9ABC-8D24BB9796B8}" type="pres">
      <dgm:prSet presAssocID="{72613437-9B20-914C-861E-EB602265901C}" presName="compNode" presStyleCnt="0"/>
      <dgm:spPr/>
    </dgm:pt>
    <dgm:pt modelId="{8B2DF296-FF03-42F1-88B7-6855A9AF9E8D}" type="pres">
      <dgm:prSet presAssocID="{72613437-9B20-914C-861E-EB602265901C}" presName="bgRect" presStyleLbl="bgShp" presStyleIdx="0" presStyleCnt="8"/>
      <dgm:spPr/>
    </dgm:pt>
    <dgm:pt modelId="{CDE1DB56-D36F-4933-BD09-E5FCFEA44394}" type="pres">
      <dgm:prSet presAssocID="{72613437-9B20-914C-861E-EB602265901C}" presName="iconRect" presStyleLbl="node1" presStyleIdx="0" presStyleCnt="8"/>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mment"/>
        </a:ext>
      </dgm:extLst>
    </dgm:pt>
    <dgm:pt modelId="{E768F6A5-14EC-434F-909F-F6F80CC16172}" type="pres">
      <dgm:prSet presAssocID="{72613437-9B20-914C-861E-EB602265901C}" presName="spaceRect" presStyleCnt="0"/>
      <dgm:spPr/>
    </dgm:pt>
    <dgm:pt modelId="{F29DF8EC-EC30-42A3-9159-019FC57D7E8A}" type="pres">
      <dgm:prSet presAssocID="{72613437-9B20-914C-861E-EB602265901C}" presName="parTx" presStyleLbl="revTx" presStyleIdx="0" presStyleCnt="13">
        <dgm:presLayoutVars>
          <dgm:chMax val="0"/>
          <dgm:chPref val="0"/>
        </dgm:presLayoutVars>
      </dgm:prSet>
      <dgm:spPr/>
    </dgm:pt>
    <dgm:pt modelId="{60D9AA9F-170A-40E6-8BBB-D40CA1C3044F}" type="pres">
      <dgm:prSet presAssocID="{E2ECCFC8-557A-DE4F-B7A3-E1AC4F08AC37}" presName="sibTrans" presStyleCnt="0"/>
      <dgm:spPr/>
    </dgm:pt>
    <dgm:pt modelId="{E2B00BB3-1087-4426-906C-EA98948444A3}" type="pres">
      <dgm:prSet presAssocID="{49EF9F41-9FAF-C94A-AD38-E3B43CE027B7}" presName="compNode" presStyleCnt="0"/>
      <dgm:spPr/>
    </dgm:pt>
    <dgm:pt modelId="{1737129A-4B23-4ECA-A708-64346DFD437F}" type="pres">
      <dgm:prSet presAssocID="{49EF9F41-9FAF-C94A-AD38-E3B43CE027B7}" presName="bgRect" presStyleLbl="bgShp" presStyleIdx="1" presStyleCnt="8"/>
      <dgm:spPr/>
    </dgm:pt>
    <dgm:pt modelId="{B072BDE4-EB21-43B6-970F-BC9F9734A2B7}" type="pres">
      <dgm:prSet presAssocID="{49EF9F41-9FAF-C94A-AD38-E3B43CE027B7}"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Work Item Bug"/>
        </a:ext>
      </dgm:extLst>
    </dgm:pt>
    <dgm:pt modelId="{F543C757-5BC2-4DCF-AE72-2DBC4EE08949}" type="pres">
      <dgm:prSet presAssocID="{49EF9F41-9FAF-C94A-AD38-E3B43CE027B7}" presName="spaceRect" presStyleCnt="0"/>
      <dgm:spPr/>
    </dgm:pt>
    <dgm:pt modelId="{81A82E29-CF1C-4749-84D6-2AFC492C89FE}" type="pres">
      <dgm:prSet presAssocID="{49EF9F41-9FAF-C94A-AD38-E3B43CE027B7}" presName="parTx" presStyleLbl="revTx" presStyleIdx="1" presStyleCnt="13">
        <dgm:presLayoutVars>
          <dgm:chMax val="0"/>
          <dgm:chPref val="0"/>
        </dgm:presLayoutVars>
      </dgm:prSet>
      <dgm:spPr/>
    </dgm:pt>
    <dgm:pt modelId="{F4A03D47-AB6F-4384-95A4-BA2167C3045F}" type="pres">
      <dgm:prSet presAssocID="{14B5D008-1F90-3444-B17A-86DA407B7854}" presName="sibTrans" presStyleCnt="0"/>
      <dgm:spPr/>
    </dgm:pt>
    <dgm:pt modelId="{3697D926-2104-4F3E-A4A4-D980E588D194}" type="pres">
      <dgm:prSet presAssocID="{97D886E2-8040-C941-A3D7-B17D6E6A25D1}" presName="compNode" presStyleCnt="0"/>
      <dgm:spPr/>
    </dgm:pt>
    <dgm:pt modelId="{524F9F96-8D62-4057-B149-F44AC0CC9E2A}" type="pres">
      <dgm:prSet presAssocID="{97D886E2-8040-C941-A3D7-B17D6E6A25D1}" presName="bgRect" presStyleLbl="bgShp" presStyleIdx="2" presStyleCnt="8"/>
      <dgm:spPr/>
    </dgm:pt>
    <dgm:pt modelId="{E9E8D2B0-DD40-42E0-8D83-0596C8882A81}" type="pres">
      <dgm:prSet presAssocID="{97D886E2-8040-C941-A3D7-B17D6E6A25D1}"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ike"/>
        </a:ext>
      </dgm:extLst>
    </dgm:pt>
    <dgm:pt modelId="{63A768C6-9519-4E50-B8D7-A06055BDE1C7}" type="pres">
      <dgm:prSet presAssocID="{97D886E2-8040-C941-A3D7-B17D6E6A25D1}" presName="spaceRect" presStyleCnt="0"/>
      <dgm:spPr/>
    </dgm:pt>
    <dgm:pt modelId="{A14A8832-ED7D-43CF-ACD9-DE152D899AE2}" type="pres">
      <dgm:prSet presAssocID="{97D886E2-8040-C941-A3D7-B17D6E6A25D1}" presName="parTx" presStyleLbl="revTx" presStyleIdx="2" presStyleCnt="13">
        <dgm:presLayoutVars>
          <dgm:chMax val="0"/>
          <dgm:chPref val="0"/>
        </dgm:presLayoutVars>
      </dgm:prSet>
      <dgm:spPr/>
    </dgm:pt>
    <dgm:pt modelId="{1E142485-75C4-4CE3-8CA9-8EE8B1E73DC1}" type="pres">
      <dgm:prSet presAssocID="{9A1BD85B-9DD0-4640-9A0A-63B59118CBCB}" presName="sibTrans" presStyleCnt="0"/>
      <dgm:spPr/>
    </dgm:pt>
    <dgm:pt modelId="{B2FB643E-0D42-48C9-BE9A-51581A6F169F}" type="pres">
      <dgm:prSet presAssocID="{48B70A2D-E78F-4749-A9DA-D570F02D1E2E}" presName="compNode" presStyleCnt="0"/>
      <dgm:spPr/>
    </dgm:pt>
    <dgm:pt modelId="{C418195A-C587-4A83-9D3F-4E79D78B8B3F}" type="pres">
      <dgm:prSet presAssocID="{48B70A2D-E78F-4749-A9DA-D570F02D1E2E}" presName="bgRect" presStyleLbl="bgShp" presStyleIdx="3" presStyleCnt="8"/>
      <dgm:spPr/>
    </dgm:pt>
    <dgm:pt modelId="{1EA492C2-6CBB-48E2-A6A9-626C4FBD61D2}" type="pres">
      <dgm:prSet presAssocID="{48B70A2D-E78F-4749-A9DA-D570F02D1E2E}"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mily"/>
        </a:ext>
      </dgm:extLst>
    </dgm:pt>
    <dgm:pt modelId="{915346F3-B3A3-4493-B385-D3101D8C1573}" type="pres">
      <dgm:prSet presAssocID="{48B70A2D-E78F-4749-A9DA-D570F02D1E2E}" presName="spaceRect" presStyleCnt="0"/>
      <dgm:spPr/>
    </dgm:pt>
    <dgm:pt modelId="{D21C4079-C737-4621-B201-252995C08B91}" type="pres">
      <dgm:prSet presAssocID="{48B70A2D-E78F-4749-A9DA-D570F02D1E2E}" presName="parTx" presStyleLbl="revTx" presStyleIdx="3" presStyleCnt="13">
        <dgm:presLayoutVars>
          <dgm:chMax val="0"/>
          <dgm:chPref val="0"/>
        </dgm:presLayoutVars>
      </dgm:prSet>
      <dgm:spPr/>
    </dgm:pt>
    <dgm:pt modelId="{0E9FE945-5428-44E2-B776-72EBFD3E8F9E}" type="pres">
      <dgm:prSet presAssocID="{48B70A2D-E78F-4749-A9DA-D570F02D1E2E}" presName="desTx" presStyleLbl="revTx" presStyleIdx="4" presStyleCnt="13">
        <dgm:presLayoutVars/>
      </dgm:prSet>
      <dgm:spPr/>
    </dgm:pt>
    <dgm:pt modelId="{28C4EEC6-1FE4-4971-9BAF-9D04679B8601}" type="pres">
      <dgm:prSet presAssocID="{6AB8ACC7-FB2A-2A44-BF3D-AAB456B03137}" presName="sibTrans" presStyleCnt="0"/>
      <dgm:spPr/>
    </dgm:pt>
    <dgm:pt modelId="{237A8761-7CEA-40D4-9577-0A6E31BDB068}" type="pres">
      <dgm:prSet presAssocID="{85050BD0-AB16-824B-8E49-5F76274A4ADD}" presName="compNode" presStyleCnt="0"/>
      <dgm:spPr/>
    </dgm:pt>
    <dgm:pt modelId="{689307DE-8995-4C58-970B-F29E21BB34F7}" type="pres">
      <dgm:prSet presAssocID="{85050BD0-AB16-824B-8E49-5F76274A4ADD}" presName="bgRect" presStyleLbl="bgShp" presStyleIdx="4" presStyleCnt="8" custScaleY="270271"/>
      <dgm:spPr/>
    </dgm:pt>
    <dgm:pt modelId="{C2666FEF-7E26-4EC4-97CB-877ED06B8516}" type="pres">
      <dgm:prSet presAssocID="{85050BD0-AB16-824B-8E49-5F76274A4ADD}" presName="iconRect" presStyleLbl="node1" presStyleIdx="4" presStyleCnt="8"/>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rt"/>
        </a:ext>
      </dgm:extLst>
    </dgm:pt>
    <dgm:pt modelId="{E515EB04-3EE8-4786-9BB2-34CCCFFE1C85}" type="pres">
      <dgm:prSet presAssocID="{85050BD0-AB16-824B-8E49-5F76274A4ADD}" presName="spaceRect" presStyleCnt="0"/>
      <dgm:spPr/>
    </dgm:pt>
    <dgm:pt modelId="{C56ABB93-B4B5-44F3-B8FE-CAAFB0809B36}" type="pres">
      <dgm:prSet presAssocID="{85050BD0-AB16-824B-8E49-5F76274A4ADD}" presName="parTx" presStyleLbl="revTx" presStyleIdx="5" presStyleCnt="13">
        <dgm:presLayoutVars>
          <dgm:chMax val="0"/>
          <dgm:chPref val="0"/>
        </dgm:presLayoutVars>
      </dgm:prSet>
      <dgm:spPr/>
    </dgm:pt>
    <dgm:pt modelId="{4881475A-1C40-4723-95E2-59A167D0B8C7}" type="pres">
      <dgm:prSet presAssocID="{85050BD0-AB16-824B-8E49-5F76274A4ADD}" presName="desTx" presStyleLbl="revTx" presStyleIdx="6" presStyleCnt="13">
        <dgm:presLayoutVars/>
      </dgm:prSet>
      <dgm:spPr/>
    </dgm:pt>
    <dgm:pt modelId="{F494888E-5EB1-46F2-BBDB-DEB703D9EBA2}" type="pres">
      <dgm:prSet presAssocID="{319AFC7D-1322-014B-98FD-FF320EB82A9C}" presName="sibTrans" presStyleCnt="0"/>
      <dgm:spPr/>
    </dgm:pt>
    <dgm:pt modelId="{05329A17-96D1-4B81-A9E9-9B6C63918126}" type="pres">
      <dgm:prSet presAssocID="{5C4109CF-7DEA-0C40-BC32-5ADBF2345AC5}" presName="compNode" presStyleCnt="0"/>
      <dgm:spPr/>
    </dgm:pt>
    <dgm:pt modelId="{AC67AF09-DD3A-47E6-8944-995A23390D09}" type="pres">
      <dgm:prSet presAssocID="{5C4109CF-7DEA-0C40-BC32-5ADBF2345AC5}" presName="bgRect" presStyleLbl="bgShp" presStyleIdx="5" presStyleCnt="8"/>
      <dgm:spPr/>
    </dgm:pt>
    <dgm:pt modelId="{BC564EB9-D631-4FFB-8675-F8D0D916C13E}" type="pres">
      <dgm:prSet presAssocID="{5C4109CF-7DEA-0C40-BC32-5ADBF2345AC5}"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Education"/>
        </a:ext>
      </dgm:extLst>
    </dgm:pt>
    <dgm:pt modelId="{5A8C7A63-AC0B-4B85-9233-3988B0375AA4}" type="pres">
      <dgm:prSet presAssocID="{5C4109CF-7DEA-0C40-BC32-5ADBF2345AC5}" presName="spaceRect" presStyleCnt="0"/>
      <dgm:spPr/>
    </dgm:pt>
    <dgm:pt modelId="{B818A644-28F6-44A5-9191-BB3ABF0AD5B7}" type="pres">
      <dgm:prSet presAssocID="{5C4109CF-7DEA-0C40-BC32-5ADBF2345AC5}" presName="parTx" presStyleLbl="revTx" presStyleIdx="7" presStyleCnt="13">
        <dgm:presLayoutVars>
          <dgm:chMax val="0"/>
          <dgm:chPref val="0"/>
        </dgm:presLayoutVars>
      </dgm:prSet>
      <dgm:spPr/>
    </dgm:pt>
    <dgm:pt modelId="{A9A8CF20-D0A0-4740-9749-A7A79CC5656A}" type="pres">
      <dgm:prSet presAssocID="{5C4109CF-7DEA-0C40-BC32-5ADBF2345AC5}" presName="desTx" presStyleLbl="revTx" presStyleIdx="8" presStyleCnt="13">
        <dgm:presLayoutVars/>
      </dgm:prSet>
      <dgm:spPr/>
    </dgm:pt>
    <dgm:pt modelId="{59869872-C863-4CF3-B472-8BB0B1229EFC}" type="pres">
      <dgm:prSet presAssocID="{FDC80A6B-FB3F-774A-9CCA-C8001BB672E7}" presName="sibTrans" presStyleCnt="0"/>
      <dgm:spPr/>
    </dgm:pt>
    <dgm:pt modelId="{7E2960A8-BF84-4D93-9C40-3CD68FB24E33}" type="pres">
      <dgm:prSet presAssocID="{277DA4C5-7446-4748-A541-F109E0D07C91}" presName="compNode" presStyleCnt="0"/>
      <dgm:spPr/>
    </dgm:pt>
    <dgm:pt modelId="{6D019426-25B1-42A3-9B3D-A486D35F5B5E}" type="pres">
      <dgm:prSet presAssocID="{277DA4C5-7446-4748-A541-F109E0D07C91}" presName="bgRect" presStyleLbl="bgShp" presStyleIdx="6" presStyleCnt="8"/>
      <dgm:spPr/>
    </dgm:pt>
    <dgm:pt modelId="{CA81C57C-9FBE-4244-B198-66CF52819EA4}" type="pres">
      <dgm:prSet presAssocID="{277DA4C5-7446-4748-A541-F109E0D07C91}"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dgm:spPr>
      <dgm:extLst>
        <a:ext uri="{E40237B7-FDA0-4F09-8148-C483321AD2D9}">
          <dgm14:cNvPr xmlns:dgm14="http://schemas.microsoft.com/office/drawing/2010/diagram" id="0" name="" descr="Fingerprint"/>
        </a:ext>
      </dgm:extLst>
    </dgm:pt>
    <dgm:pt modelId="{D53DADF5-56AA-4E65-90BF-05C9D85E0687}" type="pres">
      <dgm:prSet presAssocID="{277DA4C5-7446-4748-A541-F109E0D07C91}" presName="spaceRect" presStyleCnt="0"/>
      <dgm:spPr/>
    </dgm:pt>
    <dgm:pt modelId="{E0D1623D-14F0-46FB-B29A-7B8CEDA9669E}" type="pres">
      <dgm:prSet presAssocID="{277DA4C5-7446-4748-A541-F109E0D07C91}" presName="parTx" presStyleLbl="revTx" presStyleIdx="9" presStyleCnt="13">
        <dgm:presLayoutVars>
          <dgm:chMax val="0"/>
          <dgm:chPref val="0"/>
        </dgm:presLayoutVars>
      </dgm:prSet>
      <dgm:spPr/>
    </dgm:pt>
    <dgm:pt modelId="{973B16A3-7DFA-430D-B42A-306D7EF6FAAA}" type="pres">
      <dgm:prSet presAssocID="{277DA4C5-7446-4748-A541-F109E0D07C91}" presName="desTx" presStyleLbl="revTx" presStyleIdx="10" presStyleCnt="13">
        <dgm:presLayoutVars/>
      </dgm:prSet>
      <dgm:spPr/>
    </dgm:pt>
    <dgm:pt modelId="{4410E219-F1F0-4B68-9551-91795AFFB7C9}" type="pres">
      <dgm:prSet presAssocID="{367FB739-12A4-7149-B789-4BF3C4BB7FD9}" presName="sibTrans" presStyleCnt="0"/>
      <dgm:spPr/>
    </dgm:pt>
    <dgm:pt modelId="{5F9311C0-2E62-402F-BB46-4080515D2B75}" type="pres">
      <dgm:prSet presAssocID="{2C719DF6-A9D8-574D-A9E5-C228B1CFA186}" presName="compNode" presStyleCnt="0"/>
      <dgm:spPr/>
    </dgm:pt>
    <dgm:pt modelId="{E014EA7A-3CCF-4949-AA10-DDEB2077B8BD}" type="pres">
      <dgm:prSet presAssocID="{2C719DF6-A9D8-574D-A9E5-C228B1CFA186}" presName="bgRect" presStyleLbl="bgShp" presStyleIdx="7" presStyleCnt="8"/>
      <dgm:spPr/>
    </dgm:pt>
    <dgm:pt modelId="{0663A9B1-47E0-44BB-ADDB-B6D4EA92836A}" type="pres">
      <dgm:prSet presAssocID="{2C719DF6-A9D8-574D-A9E5-C228B1CFA186}"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dgm:spPr>
      <dgm:extLst>
        <a:ext uri="{E40237B7-FDA0-4F09-8148-C483321AD2D9}">
          <dgm14:cNvPr xmlns:dgm14="http://schemas.microsoft.com/office/drawing/2010/diagram" id="0" name="" descr="Footer"/>
        </a:ext>
      </dgm:extLst>
    </dgm:pt>
    <dgm:pt modelId="{DE6F3278-DEC3-4D75-A250-C1E5EF6300AC}" type="pres">
      <dgm:prSet presAssocID="{2C719DF6-A9D8-574D-A9E5-C228B1CFA186}" presName="spaceRect" presStyleCnt="0"/>
      <dgm:spPr/>
    </dgm:pt>
    <dgm:pt modelId="{768C8E19-1FF0-4D6D-AF00-A150B5382522}" type="pres">
      <dgm:prSet presAssocID="{2C719DF6-A9D8-574D-A9E5-C228B1CFA186}" presName="parTx" presStyleLbl="revTx" presStyleIdx="11" presStyleCnt="13">
        <dgm:presLayoutVars>
          <dgm:chMax val="0"/>
          <dgm:chPref val="0"/>
        </dgm:presLayoutVars>
      </dgm:prSet>
      <dgm:spPr/>
    </dgm:pt>
    <dgm:pt modelId="{2A3160E4-2F47-4469-8BC9-B38DB62D1E44}" type="pres">
      <dgm:prSet presAssocID="{2C719DF6-A9D8-574D-A9E5-C228B1CFA186}" presName="desTx" presStyleLbl="revTx" presStyleIdx="12" presStyleCnt="13">
        <dgm:presLayoutVars/>
      </dgm:prSet>
      <dgm:spPr/>
    </dgm:pt>
  </dgm:ptLst>
  <dgm:cxnLst>
    <dgm:cxn modelId="{616BCD0A-21F3-9B48-AF2A-1032BB8CBA90}" srcId="{85050BD0-AB16-824B-8E49-5F76274A4ADD}" destId="{3CB99AC8-0E22-004C-AC67-D4B91D807187}" srcOrd="4" destOrd="0" parTransId="{24902C95-C099-7C44-9A35-1A03C48FB9E0}" sibTransId="{6FA96AD8-AEB7-5340-B551-0E634BDA22EA}"/>
    <dgm:cxn modelId="{67ABA10B-9624-6545-9E61-DC278505136E}" srcId="{2850795C-4C84-524F-80ED-B4B623BCF1CA}" destId="{5C4109CF-7DEA-0C40-BC32-5ADBF2345AC5}" srcOrd="5" destOrd="0" parTransId="{4B7EC19F-3B90-3849-830E-438371490D0D}" sibTransId="{FDC80A6B-FB3F-774A-9CCA-C8001BB672E7}"/>
    <dgm:cxn modelId="{D8E53C0E-C35A-4D46-BD98-D6134F97158C}" srcId="{277DA4C5-7446-4748-A541-F109E0D07C91}" destId="{387F6CC1-A3A0-4943-AE3B-BED577F4A7A4}" srcOrd="0" destOrd="0" parTransId="{0BA2C8DF-365A-A045-97D8-385373ED2349}" sibTransId="{CD938FF7-C71A-1843-8C49-DB82A6655713}"/>
    <dgm:cxn modelId="{E5A9F414-98A2-BB40-821F-E90C9A78ECAB}" type="presOf" srcId="{2C719DF6-A9D8-574D-A9E5-C228B1CFA186}" destId="{768C8E19-1FF0-4D6D-AF00-A150B5382522}" srcOrd="0" destOrd="0" presId="urn:microsoft.com/office/officeart/2018/2/layout/IconVerticalSolidList"/>
    <dgm:cxn modelId="{22E6CA22-5330-1949-BEE0-E747B1FA539E}" type="presOf" srcId="{A56A0813-9072-534A-84F5-7BE56E2255BA}" destId="{A9A8CF20-D0A0-4740-9749-A7A79CC5656A}" srcOrd="0" destOrd="1" presId="urn:microsoft.com/office/officeart/2018/2/layout/IconVerticalSolidList"/>
    <dgm:cxn modelId="{00EE2D24-51E4-6E4C-A7DF-275F40E6151A}" srcId="{2850795C-4C84-524F-80ED-B4B623BCF1CA}" destId="{49EF9F41-9FAF-C94A-AD38-E3B43CE027B7}" srcOrd="1" destOrd="0" parTransId="{9DEB6B0A-2070-0948-9E6E-CA4ED85F4587}" sibTransId="{14B5D008-1F90-3444-B17A-86DA407B7854}"/>
    <dgm:cxn modelId="{723CF927-82E3-EB4C-A09E-083B3F906902}" type="presOf" srcId="{09A807B9-130E-924A-8827-0D5EEEBAF804}" destId="{4881475A-1C40-4723-95E2-59A167D0B8C7}" srcOrd="0" destOrd="3" presId="urn:microsoft.com/office/officeart/2018/2/layout/IconVerticalSolidList"/>
    <dgm:cxn modelId="{C3315028-89D8-5B42-A51C-60C699BF05F4}" srcId="{48B70A2D-E78F-4749-A9DA-D570F02D1E2E}" destId="{DADC73A0-D7F6-B141-B1B2-03BAF26D91D4}" srcOrd="0" destOrd="0" parTransId="{964EAEF7-798D-7B42-A7C0-51D5B368673E}" sibTransId="{512C8CAC-7DEF-724B-BD74-126A58FF3E7B}"/>
    <dgm:cxn modelId="{2B95CE34-6C12-3944-8808-E1F899C7BF55}" type="presOf" srcId="{5C4109CF-7DEA-0C40-BC32-5ADBF2345AC5}" destId="{B818A644-28F6-44A5-9191-BB3ABF0AD5B7}" srcOrd="0" destOrd="0" presId="urn:microsoft.com/office/officeart/2018/2/layout/IconVerticalSolidList"/>
    <dgm:cxn modelId="{AECB0636-3A09-8540-8D1B-1AD302665E98}" type="presOf" srcId="{85050BD0-AB16-824B-8E49-5F76274A4ADD}" destId="{C56ABB93-B4B5-44F3-B8FE-CAAFB0809B36}" srcOrd="0" destOrd="0" presId="urn:microsoft.com/office/officeart/2018/2/layout/IconVerticalSolidList"/>
    <dgm:cxn modelId="{6AEA5038-D215-654A-ACEC-A29A2FFC09FE}" srcId="{5C4109CF-7DEA-0C40-BC32-5ADBF2345AC5}" destId="{A56A0813-9072-534A-84F5-7BE56E2255BA}" srcOrd="1" destOrd="0" parTransId="{48783D9B-4271-F44B-95BC-C992EA254C79}" sibTransId="{45183843-DB68-7146-AA14-D61EE0C8C028}"/>
    <dgm:cxn modelId="{E4F63C40-E82B-7543-9A60-01724B2BE93B}" srcId="{2C719DF6-A9D8-574D-A9E5-C228B1CFA186}" destId="{C213F716-D64A-3B4D-B50C-AF73937819C8}" srcOrd="1" destOrd="0" parTransId="{9EC1D1F2-9E0D-E24D-A2F3-16CACDD7ED46}" sibTransId="{D7E30060-BA12-4B4A-AAF3-DD119A607FD3}"/>
    <dgm:cxn modelId="{8CA22945-60E2-E34D-B803-4D2623220C9C}" type="presOf" srcId="{5435340C-47BE-EA41-852E-06B0BC1BBE57}" destId="{A9A8CF20-D0A0-4740-9749-A7A79CC5656A}" srcOrd="0" destOrd="0" presId="urn:microsoft.com/office/officeart/2018/2/layout/IconVerticalSolidList"/>
    <dgm:cxn modelId="{C9B40569-ABE9-4847-B631-88D505BC2041}" srcId="{85050BD0-AB16-824B-8E49-5F76274A4ADD}" destId="{59B57CD0-C8CA-4046-8306-E4A2EA2AA13A}" srcOrd="2" destOrd="0" parTransId="{A3F0BD8C-7503-674A-B342-2F21F56D4126}" sibTransId="{F4DD0568-150A-2F41-8FB8-D3D9B2149C03}"/>
    <dgm:cxn modelId="{E4C69F6C-8F7D-EF46-B620-9ED5EADF4C39}" srcId="{2850795C-4C84-524F-80ED-B4B623BCF1CA}" destId="{97D886E2-8040-C941-A3D7-B17D6E6A25D1}" srcOrd="2" destOrd="0" parTransId="{297C57B8-BDD9-8C45-B888-F178FACA1BE2}" sibTransId="{9A1BD85B-9DD0-4640-9A0A-63B59118CBCB}"/>
    <dgm:cxn modelId="{7BDB9E71-B33A-A244-BB20-2AC1DA94017A}" type="presOf" srcId="{277DA4C5-7446-4748-A541-F109E0D07C91}" destId="{E0D1623D-14F0-46FB-B29A-7B8CEDA9669E}" srcOrd="0" destOrd="0" presId="urn:microsoft.com/office/officeart/2018/2/layout/IconVerticalSolidList"/>
    <dgm:cxn modelId="{52C0C573-8979-324D-BCD2-9DA15C836AEF}" type="presOf" srcId="{C213F716-D64A-3B4D-B50C-AF73937819C8}" destId="{2A3160E4-2F47-4469-8BC9-B38DB62D1E44}" srcOrd="0" destOrd="1" presId="urn:microsoft.com/office/officeart/2018/2/layout/IconVerticalSolidList"/>
    <dgm:cxn modelId="{C0580477-6F1B-2F49-ABCB-B7B7520732D2}" srcId="{2850795C-4C84-524F-80ED-B4B623BCF1CA}" destId="{85050BD0-AB16-824B-8E49-5F76274A4ADD}" srcOrd="4" destOrd="0" parTransId="{34222551-BE6A-374E-9DC3-62AE19021391}" sibTransId="{319AFC7D-1322-014B-98FD-FF320EB82A9C}"/>
    <dgm:cxn modelId="{0D37065A-8804-2140-A455-E29550315C00}" srcId="{2850795C-4C84-524F-80ED-B4B623BCF1CA}" destId="{2C719DF6-A9D8-574D-A9E5-C228B1CFA186}" srcOrd="7" destOrd="0" parTransId="{B2604D5F-EE44-B046-9BF9-4BF99BBA7F7C}" sibTransId="{C9DBC5C0-B5F0-1C4C-B923-C51A68BF624D}"/>
    <dgm:cxn modelId="{CD0EDF83-CF0E-F647-97A1-F02A00952730}" srcId="{85050BD0-AB16-824B-8E49-5F76274A4ADD}" destId="{09A807B9-130E-924A-8827-0D5EEEBAF804}" srcOrd="3" destOrd="0" parTransId="{17F29C95-9617-EF48-9DA3-51F2B26E042A}" sibTransId="{D1256A3A-8D16-3E4F-B92D-3EA1D34AD24E}"/>
    <dgm:cxn modelId="{C4D4658A-D836-8948-93FB-E84E3F8225A6}" srcId="{2C719DF6-A9D8-574D-A9E5-C228B1CFA186}" destId="{07810D6C-50FC-8C43-AC30-8E905EA1952C}" srcOrd="0" destOrd="0" parTransId="{CF522D29-0BC5-9441-946B-42873ACDCB01}" sibTransId="{90BF3770-676D-0B4E-AB99-CE4EB7256CFD}"/>
    <dgm:cxn modelId="{0AC64F8F-148B-EE4D-8736-D7A2AD73F65E}" type="presOf" srcId="{FEDAE963-AF5D-0445-A1AF-1C6A3553C441}" destId="{4881475A-1C40-4723-95E2-59A167D0B8C7}" srcOrd="0" destOrd="0" presId="urn:microsoft.com/office/officeart/2018/2/layout/IconVerticalSolidList"/>
    <dgm:cxn modelId="{FFF00496-FB8C-BD43-9767-AF3154F169D8}" type="presOf" srcId="{49EF9F41-9FAF-C94A-AD38-E3B43CE027B7}" destId="{81A82E29-CF1C-4749-84D6-2AFC492C89FE}" srcOrd="0" destOrd="0" presId="urn:microsoft.com/office/officeart/2018/2/layout/IconVerticalSolidList"/>
    <dgm:cxn modelId="{7E5320A8-B7A0-E24E-8B99-486E61029827}" type="presOf" srcId="{97D886E2-8040-C941-A3D7-B17D6E6A25D1}" destId="{A14A8832-ED7D-43CF-ACD9-DE152D899AE2}" srcOrd="0" destOrd="0" presId="urn:microsoft.com/office/officeart/2018/2/layout/IconVerticalSolidList"/>
    <dgm:cxn modelId="{5553FEA9-B3A0-8B4B-A9F2-4EBA97367760}" type="presOf" srcId="{9C8C64B2-D550-7549-A67D-08828ED3E84A}" destId="{4881475A-1C40-4723-95E2-59A167D0B8C7}" srcOrd="0" destOrd="1" presId="urn:microsoft.com/office/officeart/2018/2/layout/IconVerticalSolidList"/>
    <dgm:cxn modelId="{B6CB0CAB-D553-0047-962E-A9671B9F5D60}" srcId="{2850795C-4C84-524F-80ED-B4B623BCF1CA}" destId="{277DA4C5-7446-4748-A541-F109E0D07C91}" srcOrd="6" destOrd="0" parTransId="{A2181A0B-9AF0-7048-B503-D1D4BB854A7D}" sibTransId="{367FB739-12A4-7149-B789-4BF3C4BB7FD9}"/>
    <dgm:cxn modelId="{F6AA1EB0-40D2-AF47-8864-23DCAF6C36F6}" type="presOf" srcId="{72613437-9B20-914C-861E-EB602265901C}" destId="{F29DF8EC-EC30-42A3-9159-019FC57D7E8A}" srcOrd="0" destOrd="0" presId="urn:microsoft.com/office/officeart/2018/2/layout/IconVerticalSolidList"/>
    <dgm:cxn modelId="{59993EB4-F54B-5E43-AAB3-E48D3AE70EF2}" srcId="{48B70A2D-E78F-4749-A9DA-D570F02D1E2E}" destId="{7EA140D6-D94E-A94E-AFB5-700B325EE590}" srcOrd="1" destOrd="0" parTransId="{7718146E-CCF9-4E4B-AE54-89DB309342F6}" sibTransId="{6ED995BD-2074-A143-9822-119B7B79FD36}"/>
    <dgm:cxn modelId="{A8DBA9BC-BB6A-CD4B-9B8A-7CA5703DBE54}" type="presOf" srcId="{59B57CD0-C8CA-4046-8306-E4A2EA2AA13A}" destId="{4881475A-1C40-4723-95E2-59A167D0B8C7}" srcOrd="0" destOrd="2" presId="urn:microsoft.com/office/officeart/2018/2/layout/IconVerticalSolidList"/>
    <dgm:cxn modelId="{C85677BE-57DF-3C42-A863-E51583882EE3}" type="presOf" srcId="{2850795C-4C84-524F-80ED-B4B623BCF1CA}" destId="{940DA257-7A84-4ACB-A477-F13C737285BF}" srcOrd="0" destOrd="0" presId="urn:microsoft.com/office/officeart/2018/2/layout/IconVerticalSolidList"/>
    <dgm:cxn modelId="{AF3134BF-0F73-CF48-8823-3D7043004E7D}" srcId="{277DA4C5-7446-4748-A541-F109E0D07C91}" destId="{C809D773-E1BE-CE4B-AABB-91031D7772C8}" srcOrd="1" destOrd="0" parTransId="{29F2106B-E478-AD44-BFDE-A12552E84582}" sibTransId="{DEA29FC7-D37E-6C44-B483-FA1CE4658D9C}"/>
    <dgm:cxn modelId="{AB2949BF-B6D7-C04B-AF97-B53CA819050A}" type="presOf" srcId="{7EA140D6-D94E-A94E-AFB5-700B325EE590}" destId="{0E9FE945-5428-44E2-B776-72EBFD3E8F9E}" srcOrd="0" destOrd="1" presId="urn:microsoft.com/office/officeart/2018/2/layout/IconVerticalSolidList"/>
    <dgm:cxn modelId="{9A6CABD2-B279-3545-BCDB-7E678A10DC8E}" srcId="{2850795C-4C84-524F-80ED-B4B623BCF1CA}" destId="{72613437-9B20-914C-861E-EB602265901C}" srcOrd="0" destOrd="0" parTransId="{7C405F4C-A7E6-E84C-9688-5C933A6F61EC}" sibTransId="{E2ECCFC8-557A-DE4F-B7A3-E1AC4F08AC37}"/>
    <dgm:cxn modelId="{A7DB48D5-75C6-494B-8C74-F91B325BC6B6}" type="presOf" srcId="{C809D773-E1BE-CE4B-AABB-91031D7772C8}" destId="{973B16A3-7DFA-430D-B42A-306D7EF6FAAA}" srcOrd="0" destOrd="1" presId="urn:microsoft.com/office/officeart/2018/2/layout/IconVerticalSolidList"/>
    <dgm:cxn modelId="{7015E7D7-11CC-F840-9232-1E056B2E3B75}" srcId="{5C4109CF-7DEA-0C40-BC32-5ADBF2345AC5}" destId="{5435340C-47BE-EA41-852E-06B0BC1BBE57}" srcOrd="0" destOrd="0" parTransId="{7F1FCE80-E0ED-1948-AD6A-8809E9AD98B7}" sibTransId="{51EECB6B-A62F-D444-8A39-866BFBB0FA55}"/>
    <dgm:cxn modelId="{5F68FED7-5F44-E34F-BFD6-3AAF4286340E}" type="presOf" srcId="{07810D6C-50FC-8C43-AC30-8E905EA1952C}" destId="{2A3160E4-2F47-4469-8BC9-B38DB62D1E44}" srcOrd="0" destOrd="0" presId="urn:microsoft.com/office/officeart/2018/2/layout/IconVerticalSolidList"/>
    <dgm:cxn modelId="{B79236DA-53CD-BF4B-8348-8E77C83D4115}" srcId="{2850795C-4C84-524F-80ED-B4B623BCF1CA}" destId="{48B70A2D-E78F-4749-A9DA-D570F02D1E2E}" srcOrd="3" destOrd="0" parTransId="{ADE09A91-F9C4-584E-BF0A-95DCE3E66535}" sibTransId="{6AB8ACC7-FB2A-2A44-BF3D-AAB456B03137}"/>
    <dgm:cxn modelId="{B548FFDD-CA8A-F54A-8754-E579CF17AF53}" type="presOf" srcId="{387F6CC1-A3A0-4943-AE3B-BED577F4A7A4}" destId="{973B16A3-7DFA-430D-B42A-306D7EF6FAAA}" srcOrd="0" destOrd="0" presId="urn:microsoft.com/office/officeart/2018/2/layout/IconVerticalSolidList"/>
    <dgm:cxn modelId="{2BF30FDE-9E86-2F44-81B3-60657444DA59}" srcId="{85050BD0-AB16-824B-8E49-5F76274A4ADD}" destId="{FEDAE963-AF5D-0445-A1AF-1C6A3553C441}" srcOrd="0" destOrd="0" parTransId="{5482E56E-ADB8-CA4D-BF4C-8028B9C3ED4D}" sibTransId="{0EB519C2-D02E-524B-A508-E37E1074868D}"/>
    <dgm:cxn modelId="{68003CEC-5DA1-5047-B037-EFF37AC2E77F}" type="presOf" srcId="{DADC73A0-D7F6-B141-B1B2-03BAF26D91D4}" destId="{0E9FE945-5428-44E2-B776-72EBFD3E8F9E}" srcOrd="0" destOrd="0" presId="urn:microsoft.com/office/officeart/2018/2/layout/IconVerticalSolidList"/>
    <dgm:cxn modelId="{4470B0ED-3A5B-EC49-8675-94ACC6199195}" type="presOf" srcId="{48B70A2D-E78F-4749-A9DA-D570F02D1E2E}" destId="{D21C4079-C737-4621-B201-252995C08B91}" srcOrd="0" destOrd="0" presId="urn:microsoft.com/office/officeart/2018/2/layout/IconVerticalSolidList"/>
    <dgm:cxn modelId="{49F67BF6-E37C-9B40-9BD9-CE615D14946A}" srcId="{85050BD0-AB16-824B-8E49-5F76274A4ADD}" destId="{9C8C64B2-D550-7549-A67D-08828ED3E84A}" srcOrd="1" destOrd="0" parTransId="{290D9D57-B748-0A43-8EDA-E90E35380127}" sibTransId="{B0F264BA-738F-0544-A5EE-39D07148B703}"/>
    <dgm:cxn modelId="{AE9CB8FD-AA30-6D49-9178-8CDC765CD107}" type="presOf" srcId="{3CB99AC8-0E22-004C-AC67-D4B91D807187}" destId="{4881475A-1C40-4723-95E2-59A167D0B8C7}" srcOrd="0" destOrd="4" presId="urn:microsoft.com/office/officeart/2018/2/layout/IconVerticalSolidList"/>
    <dgm:cxn modelId="{CCD1D6CD-F9DD-6540-B3DD-42CD2D84D745}" type="presParOf" srcId="{940DA257-7A84-4ACB-A477-F13C737285BF}" destId="{A41C7E7C-4F08-4035-9ABC-8D24BB9796B8}" srcOrd="0" destOrd="0" presId="urn:microsoft.com/office/officeart/2018/2/layout/IconVerticalSolidList"/>
    <dgm:cxn modelId="{756FA695-5A66-B94E-A21C-988A37B1EAFE}" type="presParOf" srcId="{A41C7E7C-4F08-4035-9ABC-8D24BB9796B8}" destId="{8B2DF296-FF03-42F1-88B7-6855A9AF9E8D}" srcOrd="0" destOrd="0" presId="urn:microsoft.com/office/officeart/2018/2/layout/IconVerticalSolidList"/>
    <dgm:cxn modelId="{A128A6FC-4256-404C-B6C2-6CB7BFDE3D70}" type="presParOf" srcId="{A41C7E7C-4F08-4035-9ABC-8D24BB9796B8}" destId="{CDE1DB56-D36F-4933-BD09-E5FCFEA44394}" srcOrd="1" destOrd="0" presId="urn:microsoft.com/office/officeart/2018/2/layout/IconVerticalSolidList"/>
    <dgm:cxn modelId="{B7178CEE-7828-8E4B-A91F-430C358EA248}" type="presParOf" srcId="{A41C7E7C-4F08-4035-9ABC-8D24BB9796B8}" destId="{E768F6A5-14EC-434F-909F-F6F80CC16172}" srcOrd="2" destOrd="0" presId="urn:microsoft.com/office/officeart/2018/2/layout/IconVerticalSolidList"/>
    <dgm:cxn modelId="{05A422DF-A4D0-464B-84F0-9B373D540625}" type="presParOf" srcId="{A41C7E7C-4F08-4035-9ABC-8D24BB9796B8}" destId="{F29DF8EC-EC30-42A3-9159-019FC57D7E8A}" srcOrd="3" destOrd="0" presId="urn:microsoft.com/office/officeart/2018/2/layout/IconVerticalSolidList"/>
    <dgm:cxn modelId="{6570CBF5-0EC4-D445-90AD-BA50035DC380}" type="presParOf" srcId="{940DA257-7A84-4ACB-A477-F13C737285BF}" destId="{60D9AA9F-170A-40E6-8BBB-D40CA1C3044F}" srcOrd="1" destOrd="0" presId="urn:microsoft.com/office/officeart/2018/2/layout/IconVerticalSolidList"/>
    <dgm:cxn modelId="{0B21525F-A937-3F49-B856-053E3A619458}" type="presParOf" srcId="{940DA257-7A84-4ACB-A477-F13C737285BF}" destId="{E2B00BB3-1087-4426-906C-EA98948444A3}" srcOrd="2" destOrd="0" presId="urn:microsoft.com/office/officeart/2018/2/layout/IconVerticalSolidList"/>
    <dgm:cxn modelId="{098E4B22-19BE-3441-AED6-4E0A53FE97EB}" type="presParOf" srcId="{E2B00BB3-1087-4426-906C-EA98948444A3}" destId="{1737129A-4B23-4ECA-A708-64346DFD437F}" srcOrd="0" destOrd="0" presId="urn:microsoft.com/office/officeart/2018/2/layout/IconVerticalSolidList"/>
    <dgm:cxn modelId="{86489347-E4C5-9B40-890A-A014B46F4566}" type="presParOf" srcId="{E2B00BB3-1087-4426-906C-EA98948444A3}" destId="{B072BDE4-EB21-43B6-970F-BC9F9734A2B7}" srcOrd="1" destOrd="0" presId="urn:microsoft.com/office/officeart/2018/2/layout/IconVerticalSolidList"/>
    <dgm:cxn modelId="{E563690D-74DD-1C4D-97F3-EB79076A7C94}" type="presParOf" srcId="{E2B00BB3-1087-4426-906C-EA98948444A3}" destId="{F543C757-5BC2-4DCF-AE72-2DBC4EE08949}" srcOrd="2" destOrd="0" presId="urn:microsoft.com/office/officeart/2018/2/layout/IconVerticalSolidList"/>
    <dgm:cxn modelId="{D08DC2D7-4F16-2D4A-AD58-FC589983288A}" type="presParOf" srcId="{E2B00BB3-1087-4426-906C-EA98948444A3}" destId="{81A82E29-CF1C-4749-84D6-2AFC492C89FE}" srcOrd="3" destOrd="0" presId="urn:microsoft.com/office/officeart/2018/2/layout/IconVerticalSolidList"/>
    <dgm:cxn modelId="{9F73A9C0-CE02-E344-B232-5B948B7721CF}" type="presParOf" srcId="{940DA257-7A84-4ACB-A477-F13C737285BF}" destId="{F4A03D47-AB6F-4384-95A4-BA2167C3045F}" srcOrd="3" destOrd="0" presId="urn:microsoft.com/office/officeart/2018/2/layout/IconVerticalSolidList"/>
    <dgm:cxn modelId="{4ED4BEEA-D1BC-6249-BEA0-1FF0F4D4020A}" type="presParOf" srcId="{940DA257-7A84-4ACB-A477-F13C737285BF}" destId="{3697D926-2104-4F3E-A4A4-D980E588D194}" srcOrd="4" destOrd="0" presId="urn:microsoft.com/office/officeart/2018/2/layout/IconVerticalSolidList"/>
    <dgm:cxn modelId="{AFEA4914-D39E-3F47-94C7-C7F1393BD9E7}" type="presParOf" srcId="{3697D926-2104-4F3E-A4A4-D980E588D194}" destId="{524F9F96-8D62-4057-B149-F44AC0CC9E2A}" srcOrd="0" destOrd="0" presId="urn:microsoft.com/office/officeart/2018/2/layout/IconVerticalSolidList"/>
    <dgm:cxn modelId="{495B866B-0FBB-134A-8ABA-A928328E4AE0}" type="presParOf" srcId="{3697D926-2104-4F3E-A4A4-D980E588D194}" destId="{E9E8D2B0-DD40-42E0-8D83-0596C8882A81}" srcOrd="1" destOrd="0" presId="urn:microsoft.com/office/officeart/2018/2/layout/IconVerticalSolidList"/>
    <dgm:cxn modelId="{EBF4CF5F-6092-2641-A052-36E5E484A3F6}" type="presParOf" srcId="{3697D926-2104-4F3E-A4A4-D980E588D194}" destId="{63A768C6-9519-4E50-B8D7-A06055BDE1C7}" srcOrd="2" destOrd="0" presId="urn:microsoft.com/office/officeart/2018/2/layout/IconVerticalSolidList"/>
    <dgm:cxn modelId="{DDC180B5-1530-B642-9901-7A63377A7A70}" type="presParOf" srcId="{3697D926-2104-4F3E-A4A4-D980E588D194}" destId="{A14A8832-ED7D-43CF-ACD9-DE152D899AE2}" srcOrd="3" destOrd="0" presId="urn:microsoft.com/office/officeart/2018/2/layout/IconVerticalSolidList"/>
    <dgm:cxn modelId="{9E6A5307-8E27-834D-B2C8-27A753D60586}" type="presParOf" srcId="{940DA257-7A84-4ACB-A477-F13C737285BF}" destId="{1E142485-75C4-4CE3-8CA9-8EE8B1E73DC1}" srcOrd="5" destOrd="0" presId="urn:microsoft.com/office/officeart/2018/2/layout/IconVerticalSolidList"/>
    <dgm:cxn modelId="{70FBA9C5-8285-8640-800C-2BE448636E29}" type="presParOf" srcId="{940DA257-7A84-4ACB-A477-F13C737285BF}" destId="{B2FB643E-0D42-48C9-BE9A-51581A6F169F}" srcOrd="6" destOrd="0" presId="urn:microsoft.com/office/officeart/2018/2/layout/IconVerticalSolidList"/>
    <dgm:cxn modelId="{559109C2-F7FA-AC41-A562-F1B9EAEEC026}" type="presParOf" srcId="{B2FB643E-0D42-48C9-BE9A-51581A6F169F}" destId="{C418195A-C587-4A83-9D3F-4E79D78B8B3F}" srcOrd="0" destOrd="0" presId="urn:microsoft.com/office/officeart/2018/2/layout/IconVerticalSolidList"/>
    <dgm:cxn modelId="{BB058751-AA2C-6446-B359-E860D474E84A}" type="presParOf" srcId="{B2FB643E-0D42-48C9-BE9A-51581A6F169F}" destId="{1EA492C2-6CBB-48E2-A6A9-626C4FBD61D2}" srcOrd="1" destOrd="0" presId="urn:microsoft.com/office/officeart/2018/2/layout/IconVerticalSolidList"/>
    <dgm:cxn modelId="{BC98FE3E-7353-1544-BB52-3FB46623EFF6}" type="presParOf" srcId="{B2FB643E-0D42-48C9-BE9A-51581A6F169F}" destId="{915346F3-B3A3-4493-B385-D3101D8C1573}" srcOrd="2" destOrd="0" presId="urn:microsoft.com/office/officeart/2018/2/layout/IconVerticalSolidList"/>
    <dgm:cxn modelId="{C36050FC-7064-154A-AACD-48819F1B9D81}" type="presParOf" srcId="{B2FB643E-0D42-48C9-BE9A-51581A6F169F}" destId="{D21C4079-C737-4621-B201-252995C08B91}" srcOrd="3" destOrd="0" presId="urn:microsoft.com/office/officeart/2018/2/layout/IconVerticalSolidList"/>
    <dgm:cxn modelId="{76668648-92FB-364E-9160-6B2C56938169}" type="presParOf" srcId="{B2FB643E-0D42-48C9-BE9A-51581A6F169F}" destId="{0E9FE945-5428-44E2-B776-72EBFD3E8F9E}" srcOrd="4" destOrd="0" presId="urn:microsoft.com/office/officeart/2018/2/layout/IconVerticalSolidList"/>
    <dgm:cxn modelId="{65331DD6-B20B-B842-97BC-3DC0AA132767}" type="presParOf" srcId="{940DA257-7A84-4ACB-A477-F13C737285BF}" destId="{28C4EEC6-1FE4-4971-9BAF-9D04679B8601}" srcOrd="7" destOrd="0" presId="urn:microsoft.com/office/officeart/2018/2/layout/IconVerticalSolidList"/>
    <dgm:cxn modelId="{D1D2779B-F882-1044-8D37-5900984B788B}" type="presParOf" srcId="{940DA257-7A84-4ACB-A477-F13C737285BF}" destId="{237A8761-7CEA-40D4-9577-0A6E31BDB068}" srcOrd="8" destOrd="0" presId="urn:microsoft.com/office/officeart/2018/2/layout/IconVerticalSolidList"/>
    <dgm:cxn modelId="{FDE2727A-58C0-EE4D-BE79-BE47BA0989F4}" type="presParOf" srcId="{237A8761-7CEA-40D4-9577-0A6E31BDB068}" destId="{689307DE-8995-4C58-970B-F29E21BB34F7}" srcOrd="0" destOrd="0" presId="urn:microsoft.com/office/officeart/2018/2/layout/IconVerticalSolidList"/>
    <dgm:cxn modelId="{D39941F0-E2BB-8945-A7E0-CED2578B4AD4}" type="presParOf" srcId="{237A8761-7CEA-40D4-9577-0A6E31BDB068}" destId="{C2666FEF-7E26-4EC4-97CB-877ED06B8516}" srcOrd="1" destOrd="0" presId="urn:microsoft.com/office/officeart/2018/2/layout/IconVerticalSolidList"/>
    <dgm:cxn modelId="{E19326F7-023C-564D-AC00-4A97B01361A4}" type="presParOf" srcId="{237A8761-7CEA-40D4-9577-0A6E31BDB068}" destId="{E515EB04-3EE8-4786-9BB2-34CCCFFE1C85}" srcOrd="2" destOrd="0" presId="urn:microsoft.com/office/officeart/2018/2/layout/IconVerticalSolidList"/>
    <dgm:cxn modelId="{7A733952-19D2-E741-9CA8-96817CB26BC1}" type="presParOf" srcId="{237A8761-7CEA-40D4-9577-0A6E31BDB068}" destId="{C56ABB93-B4B5-44F3-B8FE-CAAFB0809B36}" srcOrd="3" destOrd="0" presId="urn:microsoft.com/office/officeart/2018/2/layout/IconVerticalSolidList"/>
    <dgm:cxn modelId="{2A010D6D-1472-A641-8A40-D54137F5CF53}" type="presParOf" srcId="{237A8761-7CEA-40D4-9577-0A6E31BDB068}" destId="{4881475A-1C40-4723-95E2-59A167D0B8C7}" srcOrd="4" destOrd="0" presId="urn:microsoft.com/office/officeart/2018/2/layout/IconVerticalSolidList"/>
    <dgm:cxn modelId="{BB58DF43-7575-2D4B-84D5-7EE4F547D9BC}" type="presParOf" srcId="{940DA257-7A84-4ACB-A477-F13C737285BF}" destId="{F494888E-5EB1-46F2-BBDB-DEB703D9EBA2}" srcOrd="9" destOrd="0" presId="urn:microsoft.com/office/officeart/2018/2/layout/IconVerticalSolidList"/>
    <dgm:cxn modelId="{7CDA3E14-783B-C84C-B244-4B0176418769}" type="presParOf" srcId="{940DA257-7A84-4ACB-A477-F13C737285BF}" destId="{05329A17-96D1-4B81-A9E9-9B6C63918126}" srcOrd="10" destOrd="0" presId="urn:microsoft.com/office/officeart/2018/2/layout/IconVerticalSolidList"/>
    <dgm:cxn modelId="{707FB764-A5E4-A343-8F4F-BED5F281AB7D}" type="presParOf" srcId="{05329A17-96D1-4B81-A9E9-9B6C63918126}" destId="{AC67AF09-DD3A-47E6-8944-995A23390D09}" srcOrd="0" destOrd="0" presId="urn:microsoft.com/office/officeart/2018/2/layout/IconVerticalSolidList"/>
    <dgm:cxn modelId="{B192B93D-4FE5-054E-AFF7-C27D16BEE0FF}" type="presParOf" srcId="{05329A17-96D1-4B81-A9E9-9B6C63918126}" destId="{BC564EB9-D631-4FFB-8675-F8D0D916C13E}" srcOrd="1" destOrd="0" presId="urn:microsoft.com/office/officeart/2018/2/layout/IconVerticalSolidList"/>
    <dgm:cxn modelId="{3E50661E-B704-784B-B328-18EB0696B060}" type="presParOf" srcId="{05329A17-96D1-4B81-A9E9-9B6C63918126}" destId="{5A8C7A63-AC0B-4B85-9233-3988B0375AA4}" srcOrd="2" destOrd="0" presId="urn:microsoft.com/office/officeart/2018/2/layout/IconVerticalSolidList"/>
    <dgm:cxn modelId="{A244844E-86CD-0049-87D7-987610C3FCFF}" type="presParOf" srcId="{05329A17-96D1-4B81-A9E9-9B6C63918126}" destId="{B818A644-28F6-44A5-9191-BB3ABF0AD5B7}" srcOrd="3" destOrd="0" presId="urn:microsoft.com/office/officeart/2018/2/layout/IconVerticalSolidList"/>
    <dgm:cxn modelId="{135F5362-AC7E-AC4C-91AC-D422CD291103}" type="presParOf" srcId="{05329A17-96D1-4B81-A9E9-9B6C63918126}" destId="{A9A8CF20-D0A0-4740-9749-A7A79CC5656A}" srcOrd="4" destOrd="0" presId="urn:microsoft.com/office/officeart/2018/2/layout/IconVerticalSolidList"/>
    <dgm:cxn modelId="{8FDFAB04-1508-CA40-83AD-185D71FADE4F}" type="presParOf" srcId="{940DA257-7A84-4ACB-A477-F13C737285BF}" destId="{59869872-C863-4CF3-B472-8BB0B1229EFC}" srcOrd="11" destOrd="0" presId="urn:microsoft.com/office/officeart/2018/2/layout/IconVerticalSolidList"/>
    <dgm:cxn modelId="{D7870CC5-C537-8F49-9DCD-26DC15E42A0A}" type="presParOf" srcId="{940DA257-7A84-4ACB-A477-F13C737285BF}" destId="{7E2960A8-BF84-4D93-9C40-3CD68FB24E33}" srcOrd="12" destOrd="0" presId="urn:microsoft.com/office/officeart/2018/2/layout/IconVerticalSolidList"/>
    <dgm:cxn modelId="{D78B169E-2B78-0842-977B-0A6B1BBD1225}" type="presParOf" srcId="{7E2960A8-BF84-4D93-9C40-3CD68FB24E33}" destId="{6D019426-25B1-42A3-9B3D-A486D35F5B5E}" srcOrd="0" destOrd="0" presId="urn:microsoft.com/office/officeart/2018/2/layout/IconVerticalSolidList"/>
    <dgm:cxn modelId="{6E65C266-7DF1-E447-B791-6666DF538A60}" type="presParOf" srcId="{7E2960A8-BF84-4D93-9C40-3CD68FB24E33}" destId="{CA81C57C-9FBE-4244-B198-66CF52819EA4}" srcOrd="1" destOrd="0" presId="urn:microsoft.com/office/officeart/2018/2/layout/IconVerticalSolidList"/>
    <dgm:cxn modelId="{8209730A-1B45-0243-8A7C-F73DCDAF2D5D}" type="presParOf" srcId="{7E2960A8-BF84-4D93-9C40-3CD68FB24E33}" destId="{D53DADF5-56AA-4E65-90BF-05C9D85E0687}" srcOrd="2" destOrd="0" presId="urn:microsoft.com/office/officeart/2018/2/layout/IconVerticalSolidList"/>
    <dgm:cxn modelId="{7CFE637D-85BD-554E-986C-292570174EAC}" type="presParOf" srcId="{7E2960A8-BF84-4D93-9C40-3CD68FB24E33}" destId="{E0D1623D-14F0-46FB-B29A-7B8CEDA9669E}" srcOrd="3" destOrd="0" presId="urn:microsoft.com/office/officeart/2018/2/layout/IconVerticalSolidList"/>
    <dgm:cxn modelId="{B4121FC0-92A6-AD45-B6E6-A8BDEA31638B}" type="presParOf" srcId="{7E2960A8-BF84-4D93-9C40-3CD68FB24E33}" destId="{973B16A3-7DFA-430D-B42A-306D7EF6FAAA}" srcOrd="4" destOrd="0" presId="urn:microsoft.com/office/officeart/2018/2/layout/IconVerticalSolidList"/>
    <dgm:cxn modelId="{BC7A972B-1F38-214E-92C4-FEFB533E5228}" type="presParOf" srcId="{940DA257-7A84-4ACB-A477-F13C737285BF}" destId="{4410E219-F1F0-4B68-9551-91795AFFB7C9}" srcOrd="13" destOrd="0" presId="urn:microsoft.com/office/officeart/2018/2/layout/IconVerticalSolidList"/>
    <dgm:cxn modelId="{38D0D847-AEA9-0341-A771-D6FED08F6BDB}" type="presParOf" srcId="{940DA257-7A84-4ACB-A477-F13C737285BF}" destId="{5F9311C0-2E62-402F-BB46-4080515D2B75}" srcOrd="14" destOrd="0" presId="urn:microsoft.com/office/officeart/2018/2/layout/IconVerticalSolidList"/>
    <dgm:cxn modelId="{EF181503-F924-7C4F-BF9A-8F1A495E17ED}" type="presParOf" srcId="{5F9311C0-2E62-402F-BB46-4080515D2B75}" destId="{E014EA7A-3CCF-4949-AA10-DDEB2077B8BD}" srcOrd="0" destOrd="0" presId="urn:microsoft.com/office/officeart/2018/2/layout/IconVerticalSolidList"/>
    <dgm:cxn modelId="{B59A625B-72DC-D44D-8D48-A800801E7F16}" type="presParOf" srcId="{5F9311C0-2E62-402F-BB46-4080515D2B75}" destId="{0663A9B1-47E0-44BB-ADDB-B6D4EA92836A}" srcOrd="1" destOrd="0" presId="urn:microsoft.com/office/officeart/2018/2/layout/IconVerticalSolidList"/>
    <dgm:cxn modelId="{EF75BE0D-E82C-4B47-96FB-43573010C703}" type="presParOf" srcId="{5F9311C0-2E62-402F-BB46-4080515D2B75}" destId="{DE6F3278-DEC3-4D75-A250-C1E5EF6300AC}" srcOrd="2" destOrd="0" presId="urn:microsoft.com/office/officeart/2018/2/layout/IconVerticalSolidList"/>
    <dgm:cxn modelId="{809E7D8E-6C65-6741-9958-BEF86FD5D8DF}" type="presParOf" srcId="{5F9311C0-2E62-402F-BB46-4080515D2B75}" destId="{768C8E19-1FF0-4D6D-AF00-A150B5382522}" srcOrd="3" destOrd="0" presId="urn:microsoft.com/office/officeart/2018/2/layout/IconVerticalSolidList"/>
    <dgm:cxn modelId="{EB6EC4AF-47A2-A744-AE3E-F9057A31010C}" type="presParOf" srcId="{5F9311C0-2E62-402F-BB46-4080515D2B75}" destId="{2A3160E4-2F47-4469-8BC9-B38DB62D1E44}" srcOrd="4"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DF296-FF03-42F1-88B7-6855A9AF9E8D}">
      <dsp:nvSpPr>
        <dsp:cNvPr id="0" name=""/>
        <dsp:cNvSpPr/>
      </dsp:nvSpPr>
      <dsp:spPr>
        <a:xfrm>
          <a:off x="0" y="2891"/>
          <a:ext cx="5913437" cy="4580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E1DB56-D36F-4933-BD09-E5FCFEA44394}">
      <dsp:nvSpPr>
        <dsp:cNvPr id="0" name=""/>
        <dsp:cNvSpPr/>
      </dsp:nvSpPr>
      <dsp:spPr>
        <a:xfrm>
          <a:off x="138553" y="105947"/>
          <a:ext cx="251915" cy="25191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29DF8EC-EC30-42A3-9159-019FC57D7E8A}">
      <dsp:nvSpPr>
        <dsp:cNvPr id="0" name=""/>
        <dsp:cNvSpPr/>
      </dsp:nvSpPr>
      <dsp:spPr>
        <a:xfrm>
          <a:off x="529022" y="2891"/>
          <a:ext cx="5383896" cy="458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475" tIns="48475" rIns="48475" bIns="48475" numCol="1" spcCol="1270" anchor="ctr" anchorCtr="0">
          <a:noAutofit/>
        </a:bodyPr>
        <a:lstStyle/>
        <a:p>
          <a:pPr marL="0" lvl="0" indent="0" algn="l" defTabSz="666750">
            <a:lnSpc>
              <a:spcPct val="100000"/>
            </a:lnSpc>
            <a:spcBef>
              <a:spcPct val="0"/>
            </a:spcBef>
            <a:spcAft>
              <a:spcPct val="35000"/>
            </a:spcAft>
            <a:buNone/>
          </a:pPr>
          <a:r>
            <a:rPr lang="en-US" sz="1500" b="1" kern="1200" dirty="0">
              <a:ea typeface="Arial"/>
              <a:cs typeface="Arial"/>
              <a:sym typeface="Arial"/>
            </a:rPr>
            <a:t>Topic title</a:t>
          </a:r>
          <a:endParaRPr lang="en-US" sz="1500" kern="1200" dirty="0"/>
        </a:p>
      </dsp:txBody>
      <dsp:txXfrm>
        <a:off x="529022" y="2891"/>
        <a:ext cx="5383896" cy="458028"/>
      </dsp:txXfrm>
    </dsp:sp>
    <dsp:sp modelId="{1737129A-4B23-4ECA-A708-64346DFD437F}">
      <dsp:nvSpPr>
        <dsp:cNvPr id="0" name=""/>
        <dsp:cNvSpPr/>
      </dsp:nvSpPr>
      <dsp:spPr>
        <a:xfrm>
          <a:off x="0" y="575426"/>
          <a:ext cx="5913437" cy="4580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72BDE4-EB21-43B6-970F-BC9F9734A2B7}">
      <dsp:nvSpPr>
        <dsp:cNvPr id="0" name=""/>
        <dsp:cNvSpPr/>
      </dsp:nvSpPr>
      <dsp:spPr>
        <a:xfrm>
          <a:off x="138553" y="678483"/>
          <a:ext cx="251915" cy="25191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1A82E29-CF1C-4749-84D6-2AFC492C89FE}">
      <dsp:nvSpPr>
        <dsp:cNvPr id="0" name=""/>
        <dsp:cNvSpPr/>
      </dsp:nvSpPr>
      <dsp:spPr>
        <a:xfrm>
          <a:off x="529022" y="575426"/>
          <a:ext cx="5383896" cy="458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475" tIns="48475" rIns="48475" bIns="48475" numCol="1" spcCol="1270" anchor="ctr" anchorCtr="0">
          <a:noAutofit/>
        </a:bodyPr>
        <a:lstStyle/>
        <a:p>
          <a:pPr marL="0" lvl="0" indent="0" algn="l" defTabSz="666750">
            <a:lnSpc>
              <a:spcPct val="100000"/>
            </a:lnSpc>
            <a:spcBef>
              <a:spcPct val="0"/>
            </a:spcBef>
            <a:spcAft>
              <a:spcPct val="35000"/>
            </a:spcAft>
            <a:buNone/>
          </a:pPr>
          <a:r>
            <a:rPr lang="en-US" sz="1500" b="1" kern="1200" dirty="0">
              <a:ea typeface="Arial"/>
              <a:cs typeface="Arial"/>
              <a:sym typeface="Arial"/>
            </a:rPr>
            <a:t>Key action </a:t>
          </a:r>
        </a:p>
      </dsp:txBody>
      <dsp:txXfrm>
        <a:off x="529022" y="575426"/>
        <a:ext cx="5383896" cy="458028"/>
      </dsp:txXfrm>
    </dsp:sp>
    <dsp:sp modelId="{524F9F96-8D62-4057-B149-F44AC0CC9E2A}">
      <dsp:nvSpPr>
        <dsp:cNvPr id="0" name=""/>
        <dsp:cNvSpPr/>
      </dsp:nvSpPr>
      <dsp:spPr>
        <a:xfrm>
          <a:off x="0" y="1147962"/>
          <a:ext cx="5913437" cy="4580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E8D2B0-DD40-42E0-8D83-0596C8882A81}">
      <dsp:nvSpPr>
        <dsp:cNvPr id="0" name=""/>
        <dsp:cNvSpPr/>
      </dsp:nvSpPr>
      <dsp:spPr>
        <a:xfrm>
          <a:off x="138553" y="1251018"/>
          <a:ext cx="251915" cy="25191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14A8832-ED7D-43CF-ACD9-DE152D899AE2}">
      <dsp:nvSpPr>
        <dsp:cNvPr id="0" name=""/>
        <dsp:cNvSpPr/>
      </dsp:nvSpPr>
      <dsp:spPr>
        <a:xfrm>
          <a:off x="529022" y="1147962"/>
          <a:ext cx="5383896" cy="458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475" tIns="48475" rIns="48475" bIns="48475" numCol="1" spcCol="1270" anchor="ctr" anchorCtr="0">
          <a:noAutofit/>
        </a:bodyPr>
        <a:lstStyle/>
        <a:p>
          <a:pPr marL="0" lvl="0" indent="0" algn="l" defTabSz="666750">
            <a:lnSpc>
              <a:spcPct val="100000"/>
            </a:lnSpc>
            <a:spcBef>
              <a:spcPct val="0"/>
            </a:spcBef>
            <a:spcAft>
              <a:spcPct val="35000"/>
            </a:spcAft>
            <a:buNone/>
          </a:pPr>
          <a:r>
            <a:rPr lang="en-US" sz="1500" b="1" kern="1200" dirty="0">
              <a:ea typeface="Arial"/>
              <a:cs typeface="Arial"/>
              <a:sym typeface="Arial"/>
            </a:rPr>
            <a:t>Introduction </a:t>
          </a:r>
        </a:p>
      </dsp:txBody>
      <dsp:txXfrm>
        <a:off x="529022" y="1147962"/>
        <a:ext cx="5383896" cy="458028"/>
      </dsp:txXfrm>
    </dsp:sp>
    <dsp:sp modelId="{C418195A-C587-4A83-9D3F-4E79D78B8B3F}">
      <dsp:nvSpPr>
        <dsp:cNvPr id="0" name=""/>
        <dsp:cNvSpPr/>
      </dsp:nvSpPr>
      <dsp:spPr>
        <a:xfrm>
          <a:off x="0" y="1720498"/>
          <a:ext cx="5913437" cy="4580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A492C2-6CBB-48E2-A6A9-626C4FBD61D2}">
      <dsp:nvSpPr>
        <dsp:cNvPr id="0" name=""/>
        <dsp:cNvSpPr/>
      </dsp:nvSpPr>
      <dsp:spPr>
        <a:xfrm>
          <a:off x="138553" y="1823554"/>
          <a:ext cx="251915" cy="25191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1C4079-C737-4621-B201-252995C08B91}">
      <dsp:nvSpPr>
        <dsp:cNvPr id="0" name=""/>
        <dsp:cNvSpPr/>
      </dsp:nvSpPr>
      <dsp:spPr>
        <a:xfrm>
          <a:off x="529022" y="1720498"/>
          <a:ext cx="2661046" cy="458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475" tIns="48475" rIns="48475" bIns="48475" numCol="1" spcCol="1270" anchor="ctr" anchorCtr="0">
          <a:noAutofit/>
        </a:bodyPr>
        <a:lstStyle/>
        <a:p>
          <a:pPr marL="0" lvl="0" indent="0" algn="l" defTabSz="666750">
            <a:lnSpc>
              <a:spcPct val="100000"/>
            </a:lnSpc>
            <a:spcBef>
              <a:spcPct val="0"/>
            </a:spcBef>
            <a:spcAft>
              <a:spcPct val="35000"/>
            </a:spcAft>
            <a:buNone/>
          </a:pPr>
          <a:r>
            <a:rPr lang="en-US" sz="1500" b="1" kern="1200">
              <a:ea typeface="Arial"/>
              <a:cs typeface="Arial"/>
              <a:sym typeface="Arial"/>
            </a:rPr>
            <a:t>Guidelines</a:t>
          </a:r>
          <a:endParaRPr lang="en-US" sz="1500" b="1" kern="1200" dirty="0">
            <a:ea typeface="Arial"/>
            <a:cs typeface="Arial"/>
            <a:sym typeface="Arial"/>
          </a:endParaRPr>
        </a:p>
      </dsp:txBody>
      <dsp:txXfrm>
        <a:off x="529022" y="1720498"/>
        <a:ext cx="2661046" cy="458028"/>
      </dsp:txXfrm>
    </dsp:sp>
    <dsp:sp modelId="{0E9FE945-5428-44E2-B776-72EBFD3E8F9E}">
      <dsp:nvSpPr>
        <dsp:cNvPr id="0" name=""/>
        <dsp:cNvSpPr/>
      </dsp:nvSpPr>
      <dsp:spPr>
        <a:xfrm>
          <a:off x="3190069" y="1720498"/>
          <a:ext cx="2722850" cy="458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475" tIns="48475" rIns="48475" bIns="48475" numCol="1" spcCol="1270" anchor="ctr" anchorCtr="0">
          <a:noAutofit/>
        </a:bodyPr>
        <a:lstStyle/>
        <a:p>
          <a:pPr marL="0" lvl="0" indent="0" algn="l" defTabSz="488950">
            <a:lnSpc>
              <a:spcPct val="100000"/>
            </a:lnSpc>
            <a:spcBef>
              <a:spcPct val="0"/>
            </a:spcBef>
            <a:spcAft>
              <a:spcPct val="35000"/>
            </a:spcAft>
            <a:buNone/>
          </a:pPr>
          <a:r>
            <a:rPr lang="en-US" sz="1100" kern="1200">
              <a:ea typeface="Arial"/>
              <a:cs typeface="Arial"/>
              <a:sym typeface="Arial"/>
            </a:rPr>
            <a:t>Recommendations</a:t>
          </a:r>
          <a:endParaRPr lang="en-US" sz="1100" kern="1200" dirty="0">
            <a:ea typeface="Arial"/>
            <a:cs typeface="Arial"/>
            <a:sym typeface="Arial"/>
          </a:endParaRPr>
        </a:p>
        <a:p>
          <a:pPr marL="0" lvl="0" indent="0" algn="l" defTabSz="488950">
            <a:lnSpc>
              <a:spcPct val="100000"/>
            </a:lnSpc>
            <a:spcBef>
              <a:spcPct val="0"/>
            </a:spcBef>
            <a:spcAft>
              <a:spcPct val="35000"/>
            </a:spcAft>
            <a:buNone/>
          </a:pPr>
          <a:r>
            <a:rPr lang="en-US" sz="1100" kern="1200">
              <a:ea typeface="Arial"/>
              <a:cs typeface="Arial"/>
              <a:sym typeface="Arial"/>
            </a:rPr>
            <a:t>Good practice points</a:t>
          </a:r>
          <a:endParaRPr lang="en-US" sz="1100" kern="1200" dirty="0">
            <a:ea typeface="Arial"/>
            <a:cs typeface="Arial"/>
            <a:sym typeface="Arial"/>
          </a:endParaRPr>
        </a:p>
      </dsp:txBody>
      <dsp:txXfrm>
        <a:off x="3190069" y="1720498"/>
        <a:ext cx="2722850" cy="458028"/>
      </dsp:txXfrm>
    </dsp:sp>
    <dsp:sp modelId="{689307DE-8995-4C58-970B-F29E21BB34F7}">
      <dsp:nvSpPr>
        <dsp:cNvPr id="0" name=""/>
        <dsp:cNvSpPr/>
      </dsp:nvSpPr>
      <dsp:spPr>
        <a:xfrm>
          <a:off x="0" y="2293033"/>
          <a:ext cx="5913437" cy="123791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2666FEF-7E26-4EC4-97CB-877ED06B8516}">
      <dsp:nvSpPr>
        <dsp:cNvPr id="0" name=""/>
        <dsp:cNvSpPr/>
      </dsp:nvSpPr>
      <dsp:spPr>
        <a:xfrm>
          <a:off x="138553" y="2786034"/>
          <a:ext cx="251915" cy="251915"/>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56ABB93-B4B5-44F3-B8FE-CAAFB0809B36}">
      <dsp:nvSpPr>
        <dsp:cNvPr id="0" name=""/>
        <dsp:cNvSpPr/>
      </dsp:nvSpPr>
      <dsp:spPr>
        <a:xfrm>
          <a:off x="529022" y="2682978"/>
          <a:ext cx="2661046" cy="458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475" tIns="48475" rIns="48475" bIns="48475" numCol="1" spcCol="1270" anchor="ctr" anchorCtr="0">
          <a:noAutofit/>
        </a:bodyPr>
        <a:lstStyle/>
        <a:p>
          <a:pPr marL="0" lvl="0" indent="0" algn="l" defTabSz="666750">
            <a:lnSpc>
              <a:spcPct val="100000"/>
            </a:lnSpc>
            <a:spcBef>
              <a:spcPct val="0"/>
            </a:spcBef>
            <a:spcAft>
              <a:spcPct val="35000"/>
            </a:spcAft>
            <a:buNone/>
          </a:pPr>
          <a:r>
            <a:rPr lang="en-US" sz="1500" b="1" kern="1200">
              <a:ea typeface="Arial"/>
              <a:cs typeface="Arial"/>
              <a:sym typeface="Arial"/>
            </a:rPr>
            <a:t>Chain of survival behaviours</a:t>
          </a:r>
          <a:endParaRPr lang="en-US" sz="1500" b="1" kern="1200" dirty="0">
            <a:ea typeface="Arial"/>
            <a:cs typeface="Arial"/>
            <a:sym typeface="Arial"/>
          </a:endParaRPr>
        </a:p>
      </dsp:txBody>
      <dsp:txXfrm>
        <a:off x="529022" y="2682978"/>
        <a:ext cx="2661046" cy="458028"/>
      </dsp:txXfrm>
    </dsp:sp>
    <dsp:sp modelId="{4881475A-1C40-4723-95E2-59A167D0B8C7}">
      <dsp:nvSpPr>
        <dsp:cNvPr id="0" name=""/>
        <dsp:cNvSpPr/>
      </dsp:nvSpPr>
      <dsp:spPr>
        <a:xfrm>
          <a:off x="3190069" y="2682978"/>
          <a:ext cx="2722850" cy="458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475" tIns="48475" rIns="48475" bIns="48475" numCol="1" spcCol="1270" anchor="ctr" anchorCtr="0">
          <a:noAutofit/>
        </a:bodyPr>
        <a:lstStyle/>
        <a:p>
          <a:pPr marL="0" lvl="0" indent="0" algn="l" defTabSz="488950">
            <a:lnSpc>
              <a:spcPct val="100000"/>
            </a:lnSpc>
            <a:spcBef>
              <a:spcPct val="0"/>
            </a:spcBef>
            <a:spcAft>
              <a:spcPct val="35000"/>
            </a:spcAft>
            <a:buNone/>
          </a:pPr>
          <a:r>
            <a:rPr lang="en-US" sz="1100" kern="1200">
              <a:ea typeface="Arial"/>
              <a:cs typeface="Arial"/>
              <a:sym typeface="Arial"/>
            </a:rPr>
            <a:t>Prevent and prepare</a:t>
          </a:r>
          <a:endParaRPr lang="en-US" sz="1100" kern="1200" dirty="0">
            <a:ea typeface="Arial"/>
            <a:cs typeface="Arial"/>
            <a:sym typeface="Arial"/>
          </a:endParaRPr>
        </a:p>
        <a:p>
          <a:pPr marL="0" lvl="0" indent="0" algn="l" defTabSz="488950">
            <a:lnSpc>
              <a:spcPct val="100000"/>
            </a:lnSpc>
            <a:spcBef>
              <a:spcPct val="0"/>
            </a:spcBef>
            <a:spcAft>
              <a:spcPct val="35000"/>
            </a:spcAft>
            <a:buNone/>
          </a:pPr>
          <a:r>
            <a:rPr lang="en-US" sz="1100" kern="1200">
              <a:ea typeface="Arial"/>
              <a:cs typeface="Arial"/>
              <a:sym typeface="Arial"/>
            </a:rPr>
            <a:t>Early recognition</a:t>
          </a:r>
          <a:endParaRPr lang="en-US" sz="1100" kern="1200" dirty="0">
            <a:ea typeface="Arial"/>
            <a:cs typeface="Arial"/>
            <a:sym typeface="Arial"/>
          </a:endParaRPr>
        </a:p>
        <a:p>
          <a:pPr marL="0" lvl="0" indent="0" algn="l" defTabSz="488950">
            <a:lnSpc>
              <a:spcPct val="100000"/>
            </a:lnSpc>
            <a:spcBef>
              <a:spcPct val="0"/>
            </a:spcBef>
            <a:spcAft>
              <a:spcPct val="35000"/>
            </a:spcAft>
            <a:buNone/>
          </a:pPr>
          <a:r>
            <a:rPr lang="en-US" sz="1100" kern="1200">
              <a:ea typeface="Arial"/>
              <a:cs typeface="Arial"/>
              <a:sym typeface="Arial"/>
            </a:rPr>
            <a:t>First aid steps</a:t>
          </a:r>
          <a:endParaRPr lang="en-US" sz="1100" kern="1200" dirty="0">
            <a:ea typeface="Arial"/>
            <a:cs typeface="Arial"/>
            <a:sym typeface="Arial"/>
          </a:endParaRPr>
        </a:p>
        <a:p>
          <a:pPr marL="0" lvl="0" indent="0" algn="l" defTabSz="488950">
            <a:lnSpc>
              <a:spcPct val="100000"/>
            </a:lnSpc>
            <a:spcBef>
              <a:spcPct val="0"/>
            </a:spcBef>
            <a:spcAft>
              <a:spcPct val="35000"/>
            </a:spcAft>
            <a:buNone/>
          </a:pPr>
          <a:r>
            <a:rPr lang="en-US" sz="1100" kern="1200">
              <a:ea typeface="Arial"/>
              <a:cs typeface="Arial"/>
              <a:sym typeface="Arial"/>
            </a:rPr>
            <a:t>Access help</a:t>
          </a:r>
          <a:endParaRPr lang="en-US" sz="1100" kern="1200" dirty="0">
            <a:ea typeface="Arial"/>
            <a:cs typeface="Arial"/>
            <a:sym typeface="Arial"/>
          </a:endParaRPr>
        </a:p>
        <a:p>
          <a:pPr marL="0" lvl="0" indent="0" algn="l" defTabSz="488950">
            <a:lnSpc>
              <a:spcPct val="100000"/>
            </a:lnSpc>
            <a:spcBef>
              <a:spcPct val="0"/>
            </a:spcBef>
            <a:spcAft>
              <a:spcPct val="35000"/>
            </a:spcAft>
            <a:buNone/>
          </a:pPr>
          <a:r>
            <a:rPr lang="en-US" sz="1100" kern="1200">
              <a:ea typeface="Arial"/>
              <a:cs typeface="Arial"/>
              <a:sym typeface="Arial"/>
            </a:rPr>
            <a:t>Recover</a:t>
          </a:r>
          <a:endParaRPr lang="en-US" sz="1100" kern="1200" dirty="0">
            <a:ea typeface="Arial"/>
            <a:cs typeface="Arial"/>
            <a:sym typeface="Arial"/>
          </a:endParaRPr>
        </a:p>
      </dsp:txBody>
      <dsp:txXfrm>
        <a:off x="3190069" y="2682978"/>
        <a:ext cx="2722850" cy="458028"/>
      </dsp:txXfrm>
    </dsp:sp>
    <dsp:sp modelId="{AC67AF09-DD3A-47E6-8944-995A23390D09}">
      <dsp:nvSpPr>
        <dsp:cNvPr id="0" name=""/>
        <dsp:cNvSpPr/>
      </dsp:nvSpPr>
      <dsp:spPr>
        <a:xfrm>
          <a:off x="0" y="3645458"/>
          <a:ext cx="5913437" cy="4580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C564EB9-D631-4FFB-8675-F8D0D916C13E}">
      <dsp:nvSpPr>
        <dsp:cNvPr id="0" name=""/>
        <dsp:cNvSpPr/>
      </dsp:nvSpPr>
      <dsp:spPr>
        <a:xfrm>
          <a:off x="138553" y="3748515"/>
          <a:ext cx="251915" cy="251915"/>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818A644-28F6-44A5-9191-BB3ABF0AD5B7}">
      <dsp:nvSpPr>
        <dsp:cNvPr id="0" name=""/>
        <dsp:cNvSpPr/>
      </dsp:nvSpPr>
      <dsp:spPr>
        <a:xfrm>
          <a:off x="529022" y="3645458"/>
          <a:ext cx="2661046" cy="458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475" tIns="48475" rIns="48475" bIns="48475" numCol="1" spcCol="1270" anchor="ctr" anchorCtr="0">
          <a:noAutofit/>
        </a:bodyPr>
        <a:lstStyle/>
        <a:p>
          <a:pPr marL="0" lvl="0" indent="0" algn="l" defTabSz="666750">
            <a:lnSpc>
              <a:spcPct val="100000"/>
            </a:lnSpc>
            <a:spcBef>
              <a:spcPct val="0"/>
            </a:spcBef>
            <a:spcAft>
              <a:spcPct val="35000"/>
            </a:spcAft>
            <a:buNone/>
          </a:pPr>
          <a:r>
            <a:rPr lang="en-US" sz="1500" b="1" kern="1200">
              <a:ea typeface="Arial"/>
              <a:cs typeface="Arial"/>
              <a:sym typeface="Arial"/>
            </a:rPr>
            <a:t>Education considerations</a:t>
          </a:r>
          <a:endParaRPr lang="en-US" sz="1500" kern="1200" dirty="0">
            <a:ea typeface="Arial"/>
            <a:cs typeface="Arial"/>
            <a:sym typeface="Arial"/>
          </a:endParaRPr>
        </a:p>
      </dsp:txBody>
      <dsp:txXfrm>
        <a:off x="529022" y="3645458"/>
        <a:ext cx="2661046" cy="458028"/>
      </dsp:txXfrm>
    </dsp:sp>
    <dsp:sp modelId="{A9A8CF20-D0A0-4740-9749-A7A79CC5656A}">
      <dsp:nvSpPr>
        <dsp:cNvPr id="0" name=""/>
        <dsp:cNvSpPr/>
      </dsp:nvSpPr>
      <dsp:spPr>
        <a:xfrm>
          <a:off x="3190069" y="3645458"/>
          <a:ext cx="2722850" cy="458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475" tIns="48475" rIns="48475" bIns="48475" numCol="1" spcCol="1270" anchor="ctr" anchorCtr="0">
          <a:noAutofit/>
        </a:bodyPr>
        <a:lstStyle/>
        <a:p>
          <a:pPr marL="0" lvl="0" indent="0" algn="l" defTabSz="488950">
            <a:lnSpc>
              <a:spcPct val="100000"/>
            </a:lnSpc>
            <a:spcBef>
              <a:spcPct val="0"/>
            </a:spcBef>
            <a:spcAft>
              <a:spcPct val="35000"/>
            </a:spcAft>
            <a:buNone/>
          </a:pPr>
          <a:r>
            <a:rPr lang="en-US" sz="1100" kern="1200">
              <a:ea typeface="Arial"/>
              <a:cs typeface="Arial"/>
              <a:sym typeface="Arial"/>
            </a:rPr>
            <a:t>Learner considerations </a:t>
          </a:r>
          <a:endParaRPr lang="en-US" sz="1100" kern="1200" dirty="0">
            <a:ea typeface="Arial"/>
            <a:cs typeface="Arial"/>
            <a:sym typeface="Arial"/>
          </a:endParaRPr>
        </a:p>
        <a:p>
          <a:pPr marL="0" lvl="0" indent="0" algn="l" defTabSz="488950">
            <a:lnSpc>
              <a:spcPct val="100000"/>
            </a:lnSpc>
            <a:spcBef>
              <a:spcPct val="0"/>
            </a:spcBef>
            <a:spcAft>
              <a:spcPct val="35000"/>
            </a:spcAft>
            <a:buNone/>
          </a:pPr>
          <a:r>
            <a:rPr lang="en-US" sz="1100" kern="1200">
              <a:ea typeface="Arial"/>
              <a:cs typeface="Arial"/>
              <a:sym typeface="Arial"/>
            </a:rPr>
            <a:t>Facilitation tips </a:t>
          </a:r>
          <a:endParaRPr lang="en-US" sz="1100" kern="1200" dirty="0">
            <a:ea typeface="Arial"/>
            <a:cs typeface="Arial"/>
            <a:sym typeface="Arial"/>
          </a:endParaRPr>
        </a:p>
      </dsp:txBody>
      <dsp:txXfrm>
        <a:off x="3190069" y="3645458"/>
        <a:ext cx="2722850" cy="458028"/>
      </dsp:txXfrm>
    </dsp:sp>
    <dsp:sp modelId="{6D019426-25B1-42A3-9B3D-A486D35F5B5E}">
      <dsp:nvSpPr>
        <dsp:cNvPr id="0" name=""/>
        <dsp:cNvSpPr/>
      </dsp:nvSpPr>
      <dsp:spPr>
        <a:xfrm>
          <a:off x="0" y="4217994"/>
          <a:ext cx="5913437" cy="4580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81C57C-9FBE-4244-B198-66CF52819EA4}">
      <dsp:nvSpPr>
        <dsp:cNvPr id="0" name=""/>
        <dsp:cNvSpPr/>
      </dsp:nvSpPr>
      <dsp:spPr>
        <a:xfrm>
          <a:off x="138553" y="4321050"/>
          <a:ext cx="251915" cy="251915"/>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0D1623D-14F0-46FB-B29A-7B8CEDA9669E}">
      <dsp:nvSpPr>
        <dsp:cNvPr id="0" name=""/>
        <dsp:cNvSpPr/>
      </dsp:nvSpPr>
      <dsp:spPr>
        <a:xfrm>
          <a:off x="529022" y="4217994"/>
          <a:ext cx="2661046" cy="458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475" tIns="48475" rIns="48475" bIns="48475" numCol="1" spcCol="1270" anchor="ctr" anchorCtr="0">
          <a:noAutofit/>
        </a:bodyPr>
        <a:lstStyle/>
        <a:p>
          <a:pPr marL="0" lvl="0" indent="0" algn="l" defTabSz="666750">
            <a:lnSpc>
              <a:spcPct val="100000"/>
            </a:lnSpc>
            <a:spcBef>
              <a:spcPct val="0"/>
            </a:spcBef>
            <a:spcAft>
              <a:spcPct val="35000"/>
            </a:spcAft>
            <a:buNone/>
          </a:pPr>
          <a:r>
            <a:rPr lang="en-US" sz="1500" b="1" kern="1200">
              <a:ea typeface="Arial"/>
              <a:cs typeface="Arial"/>
              <a:sym typeface="Arial"/>
            </a:rPr>
            <a:t>Scientific foundation</a:t>
          </a:r>
          <a:endParaRPr lang="en-US" sz="1500" b="1" kern="1200" dirty="0">
            <a:ea typeface="Arial"/>
            <a:cs typeface="Arial"/>
            <a:sym typeface="Arial"/>
          </a:endParaRPr>
        </a:p>
      </dsp:txBody>
      <dsp:txXfrm>
        <a:off x="529022" y="4217994"/>
        <a:ext cx="2661046" cy="458028"/>
      </dsp:txXfrm>
    </dsp:sp>
    <dsp:sp modelId="{973B16A3-7DFA-430D-B42A-306D7EF6FAAA}">
      <dsp:nvSpPr>
        <dsp:cNvPr id="0" name=""/>
        <dsp:cNvSpPr/>
      </dsp:nvSpPr>
      <dsp:spPr>
        <a:xfrm>
          <a:off x="3190069" y="4217994"/>
          <a:ext cx="2722850" cy="458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475" tIns="48475" rIns="48475" bIns="48475" numCol="1" spcCol="1270" anchor="ctr" anchorCtr="0">
          <a:noAutofit/>
        </a:bodyPr>
        <a:lstStyle/>
        <a:p>
          <a:pPr marL="0" lvl="0" indent="0" algn="l" defTabSz="488950">
            <a:lnSpc>
              <a:spcPct val="100000"/>
            </a:lnSpc>
            <a:spcBef>
              <a:spcPct val="0"/>
            </a:spcBef>
            <a:spcAft>
              <a:spcPct val="35000"/>
            </a:spcAft>
            <a:buNone/>
          </a:pPr>
          <a:r>
            <a:rPr lang="en-US" sz="1100" kern="1200">
              <a:ea typeface="Arial"/>
              <a:cs typeface="Arial"/>
              <a:sym typeface="Arial"/>
            </a:rPr>
            <a:t>Systematic reviews</a:t>
          </a:r>
          <a:endParaRPr lang="en-US" sz="1100" kern="1200" dirty="0">
            <a:ea typeface="Arial"/>
            <a:cs typeface="Arial"/>
            <a:sym typeface="Arial"/>
          </a:endParaRPr>
        </a:p>
        <a:p>
          <a:pPr marL="0" lvl="0" indent="0" algn="l" defTabSz="488950">
            <a:lnSpc>
              <a:spcPct val="100000"/>
            </a:lnSpc>
            <a:spcBef>
              <a:spcPct val="0"/>
            </a:spcBef>
            <a:spcAft>
              <a:spcPct val="35000"/>
            </a:spcAft>
            <a:buNone/>
          </a:pPr>
          <a:r>
            <a:rPr lang="en-US" sz="1100" kern="1200">
              <a:ea typeface="Arial"/>
              <a:cs typeface="Arial"/>
              <a:sym typeface="Arial"/>
            </a:rPr>
            <a:t>Non-systematic reviews</a:t>
          </a:r>
          <a:endParaRPr lang="en-US" sz="1100" kern="1200" dirty="0">
            <a:ea typeface="Arial"/>
            <a:cs typeface="Arial"/>
            <a:sym typeface="Arial"/>
          </a:endParaRPr>
        </a:p>
      </dsp:txBody>
      <dsp:txXfrm>
        <a:off x="3190069" y="4217994"/>
        <a:ext cx="2722850" cy="458028"/>
      </dsp:txXfrm>
    </dsp:sp>
    <dsp:sp modelId="{E014EA7A-3CCF-4949-AA10-DDEB2077B8BD}">
      <dsp:nvSpPr>
        <dsp:cNvPr id="0" name=""/>
        <dsp:cNvSpPr/>
      </dsp:nvSpPr>
      <dsp:spPr>
        <a:xfrm>
          <a:off x="0" y="4790530"/>
          <a:ext cx="5913437" cy="458028"/>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663A9B1-47E0-44BB-ADDB-B6D4EA92836A}">
      <dsp:nvSpPr>
        <dsp:cNvPr id="0" name=""/>
        <dsp:cNvSpPr/>
      </dsp:nvSpPr>
      <dsp:spPr>
        <a:xfrm>
          <a:off x="138553" y="4893586"/>
          <a:ext cx="251915" cy="251915"/>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8C8E19-1FF0-4D6D-AF00-A150B5382522}">
      <dsp:nvSpPr>
        <dsp:cNvPr id="0" name=""/>
        <dsp:cNvSpPr/>
      </dsp:nvSpPr>
      <dsp:spPr>
        <a:xfrm>
          <a:off x="529022" y="4790530"/>
          <a:ext cx="2661046" cy="458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475" tIns="48475" rIns="48475" bIns="48475" numCol="1" spcCol="1270" anchor="ctr" anchorCtr="0">
          <a:noAutofit/>
        </a:bodyPr>
        <a:lstStyle/>
        <a:p>
          <a:pPr marL="0" lvl="0" indent="0" algn="l" defTabSz="666750">
            <a:lnSpc>
              <a:spcPct val="100000"/>
            </a:lnSpc>
            <a:spcBef>
              <a:spcPct val="0"/>
            </a:spcBef>
            <a:spcAft>
              <a:spcPct val="35000"/>
            </a:spcAft>
            <a:buNone/>
          </a:pPr>
          <a:r>
            <a:rPr lang="en-US" sz="1500" b="1" kern="1200">
              <a:ea typeface="Arial"/>
              <a:cs typeface="Arial"/>
              <a:sym typeface="Arial"/>
            </a:rPr>
            <a:t>References</a:t>
          </a:r>
          <a:endParaRPr lang="en-US" sz="1500" b="1" kern="1200" dirty="0">
            <a:ea typeface="Arial"/>
            <a:cs typeface="Arial"/>
            <a:sym typeface="Arial"/>
          </a:endParaRPr>
        </a:p>
      </dsp:txBody>
      <dsp:txXfrm>
        <a:off x="529022" y="4790530"/>
        <a:ext cx="2661046" cy="458028"/>
      </dsp:txXfrm>
    </dsp:sp>
    <dsp:sp modelId="{2A3160E4-2F47-4469-8BC9-B38DB62D1E44}">
      <dsp:nvSpPr>
        <dsp:cNvPr id="0" name=""/>
        <dsp:cNvSpPr/>
      </dsp:nvSpPr>
      <dsp:spPr>
        <a:xfrm>
          <a:off x="3190069" y="4790530"/>
          <a:ext cx="2722850" cy="4580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8475" tIns="48475" rIns="48475" bIns="48475" numCol="1" spcCol="1270" anchor="ctr" anchorCtr="0">
          <a:noAutofit/>
        </a:bodyPr>
        <a:lstStyle/>
        <a:p>
          <a:pPr marL="0" lvl="0" indent="0" algn="l" defTabSz="488950">
            <a:lnSpc>
              <a:spcPct val="100000"/>
            </a:lnSpc>
            <a:spcBef>
              <a:spcPct val="0"/>
            </a:spcBef>
            <a:spcAft>
              <a:spcPct val="35000"/>
            </a:spcAft>
            <a:buNone/>
          </a:pPr>
          <a:r>
            <a:rPr lang="en-US" sz="1100" kern="1200">
              <a:ea typeface="Arial"/>
              <a:cs typeface="Arial"/>
              <a:sym typeface="Arial"/>
            </a:rPr>
            <a:t>Systematic reviews</a:t>
          </a:r>
          <a:endParaRPr lang="en-US" sz="1100" kern="1200" dirty="0">
            <a:ea typeface="Arial"/>
            <a:cs typeface="Arial"/>
            <a:sym typeface="Arial"/>
          </a:endParaRPr>
        </a:p>
        <a:p>
          <a:pPr marL="0" lvl="0" indent="0" algn="l" defTabSz="488950">
            <a:lnSpc>
              <a:spcPct val="100000"/>
            </a:lnSpc>
            <a:spcBef>
              <a:spcPct val="0"/>
            </a:spcBef>
            <a:spcAft>
              <a:spcPct val="35000"/>
            </a:spcAft>
            <a:buNone/>
          </a:pPr>
          <a:r>
            <a:rPr lang="en-US" sz="1100" kern="1200">
              <a:ea typeface="Arial"/>
              <a:cs typeface="Arial"/>
              <a:sym typeface="Arial"/>
            </a:rPr>
            <a:t>Non-systematic reviews</a:t>
          </a:r>
          <a:endParaRPr lang="en-US" sz="1100" kern="1200" dirty="0">
            <a:ea typeface="Arial"/>
            <a:cs typeface="Arial"/>
            <a:sym typeface="Arial"/>
          </a:endParaRPr>
        </a:p>
      </dsp:txBody>
      <dsp:txXfrm>
        <a:off x="3190069" y="4790530"/>
        <a:ext cx="2722850" cy="45802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55700"/>
            <a:ext cx="5486400" cy="3086100"/>
          </a:xfrm>
        </p:spPr>
      </p:sp>
      <p:sp>
        <p:nvSpPr>
          <p:cNvPr id="3" name="Notes Placeholder 2"/>
          <p:cNvSpPr>
            <a:spLocks noGrp="1"/>
          </p:cNvSpPr>
          <p:nvPr>
            <p:ph type="body" idx="1"/>
          </p:nvPr>
        </p:nvSpPr>
        <p:spPr>
          <a:xfrm>
            <a:off x="685800" y="4400550"/>
            <a:ext cx="5486400" cy="3956050"/>
          </a:xfrm>
        </p:spPr>
        <p:txBody>
          <a:bodyPr/>
          <a:lstStyle/>
          <a:p>
            <a:pPr marL="0" lvl="0" indent="0" algn="l" rtl="0">
              <a:spcBef>
                <a:spcPts val="0"/>
              </a:spcBef>
              <a:spcAft>
                <a:spcPts val="0"/>
              </a:spcAft>
              <a:buClr>
                <a:schemeClr val="dk1"/>
              </a:buClr>
              <a:buSzPts val="1100"/>
              <a:buFont typeface="Arial"/>
              <a:buNone/>
            </a:pPr>
            <a:r>
              <a:rPr lang="en-US" dirty="0">
                <a:solidFill>
                  <a:srgbClr val="FF0000"/>
                </a:solidFill>
              </a:rPr>
              <a:t>Kris: </a:t>
            </a:r>
          </a:p>
          <a:p>
            <a:pPr rtl="0"/>
            <a:r>
              <a:rPr lang="en-GB" sz="1200" b="0" i="0" u="none" strike="noStrike" cap="none" dirty="0">
                <a:solidFill>
                  <a:schemeClr val="dk1"/>
                </a:solidFill>
                <a:effectLst/>
                <a:latin typeface="Calibri"/>
                <a:ea typeface="Calibri"/>
                <a:cs typeface="Calibri"/>
                <a:sym typeface="Calibri"/>
              </a:rPr>
              <a:t>Welcome to the 2020 Guidelines FAEEN preview. </a:t>
            </a:r>
            <a:endParaRPr lang="en-GB" b="0" dirty="0">
              <a:effectLst/>
            </a:endParaRPr>
          </a:p>
          <a:p>
            <a:pPr rtl="0"/>
            <a:br>
              <a:rPr lang="en-GB" b="0" dirty="0">
                <a:effectLst/>
              </a:rPr>
            </a:b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9021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95694fd95b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95694fd95b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Emily: The education section in 2016 focused on theory as well as some specific learning methods. Feedback told us we needed to expand this section—so we involved more experts!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I’ve been privileged to lead a group of 45 contributors from over 25 countries to collect and review the evidence on education.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We consulted many of you on the Education section and listened to the topics you wanted evidence on and what your educational priorities are for the next 5 years. </a:t>
            </a:r>
            <a:endParaRPr dirty="0"/>
          </a:p>
          <a:p>
            <a:pPr marL="0" lvl="0" indent="0" algn="l" rtl="0">
              <a:spcBef>
                <a:spcPts val="0"/>
              </a:spcBef>
              <a:spcAft>
                <a:spcPts val="0"/>
              </a:spcAft>
              <a:buNone/>
            </a:pPr>
            <a:endParaRPr dirty="0"/>
          </a:p>
        </p:txBody>
      </p:sp>
      <p:sp>
        <p:nvSpPr>
          <p:cNvPr id="157" name="Google Shape;157;g95694fd95b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extLst>
      <p:ext uri="{BB962C8B-B14F-4D97-AF65-F5344CB8AC3E}">
        <p14:creationId xmlns:p14="http://schemas.microsoft.com/office/powerpoint/2010/main" val="12575311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One of the main things you wanted to see was more evidence on different learning modalities: how effective is online learning; how much should we rely on phone apps, and what are the best ways to refresh and retrain our learners? So we have a significant new sections covering as many of these topics as we could.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0562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95694fd95b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95694fd95b_0_1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Education is also prominently included elsewhere in the Guidelines. Based on your feedback, we have included an education section in every single topic to provide insight on different contexts, types of learners, as well as facilitation tips and tools.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Some topics still need more of these insights and you will have the opportunity to input your ideas.</a:t>
            </a:r>
            <a:endParaRPr dirty="0"/>
          </a:p>
        </p:txBody>
      </p:sp>
      <p:sp>
        <p:nvSpPr>
          <p:cNvPr id="170" name="Google Shape;170;g95694fd95b_0_1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In addition to making the Guidelines more adaptable to different learners, we also have looked at specific contexts where the Red Cross movement works.  In particular we have considered contexts where educators might need to facilitate learning differently because of that context.  </a:t>
            </a:r>
            <a:endParaRPr dirty="0"/>
          </a:p>
        </p:txBody>
      </p:sp>
      <p:sp>
        <p:nvSpPr>
          <p:cNvPr id="180" name="Google Shape;18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6" name="Google Shape;18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Emily: The Guidelines for our Movement are unique as they include insights from the variety of contexts in which we operate.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This year, we have developed evidence-based sections on learning first aid in areas of conflict, disaster, near water and in remote settings. We know these places are challenging and first aid education needs to adapt to best suit the people in these contexts.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As such, the focus might be on safety and security, rather than rescue. Or we might focus on transportation and extended care.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Two additional contexts we have included are first aid during a pandemic and in the workplace. Again, we focus on the different considerations for these contexts and how, as a National Society, you might deal with them. </a:t>
            </a:r>
            <a:endParaRPr dirty="0"/>
          </a:p>
          <a:p>
            <a:pPr marL="0" lvl="0" indent="0" algn="l" rtl="0">
              <a:lnSpc>
                <a:spcPct val="100000"/>
              </a:lnSpc>
              <a:spcBef>
                <a:spcPts val="0"/>
              </a:spcBef>
              <a:spcAft>
                <a:spcPts val="0"/>
              </a:spcAft>
              <a:buSzPts val="1400"/>
              <a:buNone/>
            </a:pPr>
            <a:endParaRPr dirty="0"/>
          </a:p>
        </p:txBody>
      </p:sp>
      <p:sp>
        <p:nvSpPr>
          <p:cNvPr id="187" name="Google Shape;18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5694fd95b_0_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5694fd95b_0_3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Adele In addition to the implementation meetings, we have been collecting feedback through the user experience testing of the new website that will host the Guidelines. </a:t>
            </a:r>
            <a:endParaRPr dirty="0"/>
          </a:p>
          <a:p>
            <a:pPr marL="0" lvl="0" indent="0" algn="l" rtl="0">
              <a:spcBef>
                <a:spcPts val="0"/>
              </a:spcBef>
              <a:spcAft>
                <a:spcPts val="0"/>
              </a:spcAft>
              <a:buClr>
                <a:schemeClr val="dk1"/>
              </a:buClr>
              <a:buSzPts val="1100"/>
              <a:buFont typeface="Arial"/>
              <a:buNone/>
            </a:pPr>
            <a:r>
              <a:rPr lang="en-US" dirty="0"/>
              <a:t>With that being said, welcome to the Global First Aid Reference Centre platform, home of the 2020 International First Aid Resuscitation and Education Guidelines! The project aims to deliver a responsive multi-functional platform to host the international guidelines and community-</a:t>
            </a:r>
            <a:r>
              <a:rPr lang="en-US" dirty="0" err="1"/>
              <a:t>centred</a:t>
            </a:r>
            <a:r>
              <a:rPr lang="en-US" dirty="0"/>
              <a:t> resources to support large scale preparedness and resilience.</a:t>
            </a:r>
            <a:endParaRPr dirty="0"/>
          </a:p>
          <a:p>
            <a:pPr marL="0" lvl="0" indent="0" algn="l" rtl="0">
              <a:spcBef>
                <a:spcPts val="0"/>
              </a:spcBef>
              <a:spcAft>
                <a:spcPts val="0"/>
              </a:spcAft>
              <a:buClr>
                <a:schemeClr val="dk1"/>
              </a:buClr>
              <a:buSzPts val="1100"/>
              <a:buFont typeface="Arial"/>
              <a:buNone/>
            </a:pPr>
            <a:r>
              <a:rPr lang="en-US" dirty="0"/>
              <a:t>The Reference Centre wants to increase usage and awareness of the Guidelines AND enable staff and volunteers to deliver First Aid Training consistently across the Red Cross Red Crescent movement.</a:t>
            </a:r>
            <a:endParaRPr dirty="0"/>
          </a:p>
          <a:p>
            <a:pPr marL="0" lvl="0" indent="0" algn="l" rtl="0">
              <a:spcBef>
                <a:spcPts val="0"/>
              </a:spcBef>
              <a:spcAft>
                <a:spcPts val="0"/>
              </a:spcAft>
              <a:buClr>
                <a:schemeClr val="dk1"/>
              </a:buClr>
              <a:buSzPts val="1100"/>
              <a:buFont typeface="Arial"/>
              <a:buNone/>
            </a:pPr>
            <a:r>
              <a:rPr lang="en-US" dirty="0"/>
              <a:t>We also wanted to create a community platform and engagement tool where users can share and learn about successful First Aid processes and teachings. </a:t>
            </a:r>
            <a:endParaRPr dirty="0"/>
          </a:p>
          <a:p>
            <a:pPr marL="0" lvl="0" indent="0" algn="l" rtl="0">
              <a:spcBef>
                <a:spcPts val="0"/>
              </a:spcBef>
              <a:spcAft>
                <a:spcPts val="0"/>
              </a:spcAft>
              <a:buClr>
                <a:schemeClr val="dk1"/>
              </a:buClr>
              <a:buSzPts val="1100"/>
              <a:buFont typeface="Arial"/>
              <a:buNone/>
            </a:pPr>
            <a:r>
              <a:rPr lang="en-US" dirty="0"/>
              <a:t>Resources section: Here we are building a repository of toolkits, videos, learning aids, lesson plans and other resources that educators can use to enhance their </a:t>
            </a:r>
            <a:r>
              <a:rPr lang="en-US" dirty="0" err="1"/>
              <a:t>programmes</a:t>
            </a:r>
            <a:r>
              <a:rPr lang="en-US" dirty="0"/>
              <a:t>. In the final meeting we will talk a more about these and how you can contribute. </a:t>
            </a:r>
            <a:endParaRPr dirty="0"/>
          </a:p>
          <a:p>
            <a:pPr marL="0" lvl="0" indent="0" algn="l" rtl="0">
              <a:spcBef>
                <a:spcPts val="0"/>
              </a:spcBef>
              <a:spcAft>
                <a:spcPts val="0"/>
              </a:spcAft>
              <a:buNone/>
            </a:pPr>
            <a:r>
              <a:rPr lang="en-US" dirty="0"/>
              <a:t>First Aid Heroes: we have been collating our first aid hero stories and invite you to share your story. </a:t>
            </a:r>
            <a:endParaRPr dirty="0"/>
          </a:p>
          <a:p>
            <a:pPr marL="0" lvl="0" indent="0" algn="l" rtl="0">
              <a:spcBef>
                <a:spcPts val="0"/>
              </a:spcBef>
              <a:spcAft>
                <a:spcPts val="0"/>
              </a:spcAft>
              <a:buNone/>
            </a:pPr>
            <a:r>
              <a:rPr lang="en-US" dirty="0"/>
              <a:t>Training Directory: View the contact details for each National Society’s training team. We are also looking to add social media icons so please send yours across. </a:t>
            </a:r>
            <a:endParaRPr dirty="0"/>
          </a:p>
          <a:p>
            <a:pPr marL="0" lvl="0" indent="0" algn="l" rtl="0">
              <a:spcBef>
                <a:spcPts val="0"/>
              </a:spcBef>
              <a:spcAft>
                <a:spcPts val="0"/>
              </a:spcAft>
              <a:buNone/>
            </a:pPr>
            <a:r>
              <a:rPr lang="en-US" dirty="0"/>
              <a:t>Facebook: This is a community group. 3000+ people around the world, teaching and learning First Aid. </a:t>
            </a:r>
            <a:endParaRPr dirty="0"/>
          </a:p>
          <a:p>
            <a:pPr marL="0" lvl="0" indent="0" algn="l" rtl="0">
              <a:spcBef>
                <a:spcPts val="0"/>
              </a:spcBef>
              <a:spcAft>
                <a:spcPts val="0"/>
              </a:spcAft>
              <a:buNone/>
            </a:pPr>
            <a:r>
              <a:rPr lang="en-US" dirty="0"/>
              <a:t>First Aid News: This is news and events from around the world. </a:t>
            </a:r>
            <a:endParaRPr dirty="0"/>
          </a:p>
          <a:p>
            <a:pPr marL="0" lvl="0" indent="0" algn="l" rtl="0">
              <a:spcBef>
                <a:spcPts val="0"/>
              </a:spcBef>
              <a:spcAft>
                <a:spcPts val="0"/>
              </a:spcAft>
              <a:buClr>
                <a:schemeClr val="dk1"/>
              </a:buClr>
              <a:buSzPts val="1100"/>
              <a:buFont typeface="Arial"/>
              <a:buNone/>
            </a:pPr>
            <a:r>
              <a:rPr lang="en-US" dirty="0"/>
              <a:t>Local adaptation page </a:t>
            </a:r>
            <a:endParaRPr dirty="0"/>
          </a:p>
          <a:p>
            <a:pPr marL="0" lvl="0" indent="0" algn="l" rtl="0">
              <a:spcBef>
                <a:spcPts val="0"/>
              </a:spcBef>
              <a:spcAft>
                <a:spcPts val="0"/>
              </a:spcAft>
              <a:buNone/>
            </a:pPr>
            <a:endParaRPr dirty="0"/>
          </a:p>
        </p:txBody>
      </p:sp>
      <p:sp>
        <p:nvSpPr>
          <p:cNvPr id="195" name="Google Shape;195;g95694fd95b_0_3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Kris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66966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Thank you for your attention.  We look forward to working with you.</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59760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Kris:  This Evidence Based triangle will be familiar to many of you.  It depicts the way we have developed the guidelines using science from published academic sources, the insight from experts, and the preferences of you, the users.  </a:t>
            </a:r>
            <a:endParaRPr dirty="0"/>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95681585f3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g95681585f3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0" algn="l" rtl="0">
              <a:lnSpc>
                <a:spcPct val="90000"/>
              </a:lnSpc>
              <a:spcBef>
                <a:spcPts val="0"/>
              </a:spcBef>
              <a:spcAft>
                <a:spcPts val="0"/>
              </a:spcAft>
              <a:buNone/>
            </a:pPr>
            <a:r>
              <a:rPr lang="en-GB" dirty="0"/>
              <a:t>Kris</a:t>
            </a:r>
            <a:endParaRPr dirty="0"/>
          </a:p>
          <a:p>
            <a:pPr marL="228600" lvl="0" indent="-127000" algn="l" rtl="0">
              <a:lnSpc>
                <a:spcPct val="90000"/>
              </a:lnSpc>
              <a:spcBef>
                <a:spcPts val="0"/>
              </a:spcBef>
              <a:spcAft>
                <a:spcPts val="0"/>
              </a:spcAft>
              <a:buClr>
                <a:schemeClr val="dk1"/>
              </a:buClr>
              <a:buSzPts val="1200"/>
              <a:buChar char="•"/>
            </a:pPr>
            <a:r>
              <a:rPr lang="en-US" dirty="0"/>
              <a:t>In 2018 we sent a survey to all National Societies asking for feedback on the 2016 Guidelines. </a:t>
            </a:r>
            <a:endParaRPr dirty="0"/>
          </a:p>
          <a:p>
            <a:pPr marL="228600" lvl="0" indent="-127000" algn="l" rtl="0">
              <a:lnSpc>
                <a:spcPct val="90000"/>
              </a:lnSpc>
              <a:spcBef>
                <a:spcPts val="1000"/>
              </a:spcBef>
              <a:spcAft>
                <a:spcPts val="0"/>
              </a:spcAft>
              <a:buClr>
                <a:schemeClr val="dk1"/>
              </a:buClr>
              <a:buSzPts val="1200"/>
              <a:buChar char="•"/>
            </a:pPr>
            <a:r>
              <a:rPr lang="en-US" dirty="0"/>
              <a:t>Your feedback has been the foundation of our approach to the 2020 Guidelines. </a:t>
            </a:r>
            <a:endParaRPr dirty="0"/>
          </a:p>
          <a:p>
            <a:pPr marL="228600" lvl="0" indent="-127000" algn="l" rtl="0">
              <a:lnSpc>
                <a:spcPct val="90000"/>
              </a:lnSpc>
              <a:spcBef>
                <a:spcPts val="1000"/>
              </a:spcBef>
              <a:spcAft>
                <a:spcPts val="0"/>
              </a:spcAft>
              <a:buClr>
                <a:schemeClr val="dk1"/>
              </a:buClr>
              <a:buSzPts val="1200"/>
              <a:buChar char="•"/>
            </a:pPr>
            <a:r>
              <a:rPr lang="en-US" dirty="0"/>
              <a:t>You can see from the graph that the most important things to change were to make the Guidelines adaptable and easy to use.  We have responded by making sure that the content is readable and consistent across topics.  The way the website is designed also means that the content is much more accessible, with more resources and tools for you to use.</a:t>
            </a:r>
            <a:endParaRPr dirty="0"/>
          </a:p>
        </p:txBody>
      </p:sp>
      <p:sp>
        <p:nvSpPr>
          <p:cNvPr id="102" name="Google Shape;102;g95681585f3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You also asked for the Guidelines to be consistent and functional so we developed a template that we have used for every topic.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Throughout the Guidelines, you will see the same layout and sections, starting with the key action, introduction, followed by the guidelines and good practice points, Chain of survival </a:t>
            </a:r>
            <a:r>
              <a:rPr lang="en-US" dirty="0" err="1"/>
              <a:t>behaviours</a:t>
            </a:r>
            <a:r>
              <a:rPr lang="en-US" dirty="0"/>
              <a:t>, educational considerations, scientific foundation, and references. </a:t>
            </a:r>
            <a:endParaRPr dirty="0"/>
          </a:p>
          <a:p>
            <a:pPr marL="0" lvl="0" indent="0" algn="l" rtl="0">
              <a:lnSpc>
                <a:spcPct val="100000"/>
              </a:lnSpc>
              <a:spcBef>
                <a:spcPts val="0"/>
              </a:spcBef>
              <a:spcAft>
                <a:spcPts val="0"/>
              </a:spcAft>
              <a:buSzPts val="1400"/>
              <a:buNone/>
            </a:pPr>
            <a:endParaRPr dirty="0"/>
          </a:p>
        </p:txBody>
      </p:sp>
      <p:sp>
        <p:nvSpPr>
          <p:cNvPr id="112" name="Google Shape;112;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To improve the functionality, we applied the Chain of survival </a:t>
            </a:r>
            <a:r>
              <a:rPr lang="en-US" dirty="0" err="1"/>
              <a:t>behaviours</a:t>
            </a:r>
            <a:r>
              <a:rPr lang="en-US" dirty="0"/>
              <a:t> to every topic.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Not only can you help people learn the first aid skill, you can include the important aspects of prevent and prepare, recognition, access help and recovery in your education as well. </a:t>
            </a:r>
            <a:endParaRPr dirty="0"/>
          </a:p>
        </p:txBody>
      </p:sp>
      <p:sp>
        <p:nvSpPr>
          <p:cNvPr id="120" name="Google Shape;12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We also received feedback asking for better links between topics. </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US" dirty="0"/>
              <a:t>The beauty of having the Guidelines online means that we can easily link topics together. Here you can see how Bleeding is referenced within the topic on Mammal bites. If you click on the link, it will take you to Bleeding. </a:t>
            </a:r>
            <a:endParaRPr dirty="0"/>
          </a:p>
          <a:p>
            <a:pPr marL="0" lvl="0" indent="0" algn="l" rtl="0">
              <a:spcBef>
                <a:spcPts val="0"/>
              </a:spcBef>
              <a:spcAft>
                <a:spcPts val="0"/>
              </a:spcAft>
              <a:buClr>
                <a:schemeClr val="dk1"/>
              </a:buClr>
              <a:buSzPts val="1100"/>
              <a:buFont typeface="Arial"/>
              <a:buNone/>
            </a:pPr>
            <a:endParaRPr dirty="0"/>
          </a:p>
          <a:p>
            <a:pPr marL="0" lvl="0" indent="0" algn="l" rtl="0">
              <a:lnSpc>
                <a:spcPct val="100000"/>
              </a:lnSpc>
              <a:spcBef>
                <a:spcPts val="0"/>
              </a:spcBef>
              <a:spcAft>
                <a:spcPts val="0"/>
              </a:spcAft>
              <a:buSzPts val="1400"/>
              <a:buNone/>
            </a:pPr>
            <a:endParaRPr dirty="0"/>
          </a:p>
        </p:txBody>
      </p:sp>
      <p:sp>
        <p:nvSpPr>
          <p:cNvPr id="127" name="Google Shape;1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dirty="0"/>
              <a:t>And we have made the references more accessible. Although not all the links are available, many of them are.</a:t>
            </a:r>
            <a:endParaRPr dirty="0"/>
          </a:p>
        </p:txBody>
      </p:sp>
      <p:sp>
        <p:nvSpPr>
          <p:cNvPr id="135" name="Google Shape;135;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95694fd95b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95694fd95b_0_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b="1" dirty="0"/>
              <a:t>Emily</a:t>
            </a:r>
            <a:endParaRPr lang="en-US" dirty="0"/>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We have expanded the first aid topics to include some new topics people asked for, such as Emergency childbirth and Narcotic overdose.</a:t>
            </a:r>
          </a:p>
          <a:p>
            <a:pPr marL="0" lvl="0" indent="0" algn="l" rtl="0">
              <a:spcBef>
                <a:spcPts val="0"/>
              </a:spcBef>
              <a:spcAft>
                <a:spcPts val="0"/>
              </a:spcAft>
              <a:buClr>
                <a:schemeClr val="dk1"/>
              </a:buClr>
              <a:buSzPts val="1100"/>
              <a:buFont typeface="Arial"/>
              <a:buNone/>
            </a:pPr>
            <a:endParaRPr lang="en-US" dirty="0"/>
          </a:p>
        </p:txBody>
      </p:sp>
      <p:sp>
        <p:nvSpPr>
          <p:cNvPr id="157" name="Google Shape;157;g95694fd95b_0_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100"/>
              <a:buFont typeface="Arial"/>
              <a:buNone/>
            </a:pPr>
            <a:r>
              <a:rPr lang="en-US" dirty="0"/>
              <a:t>Most importantly, we have listened to your request for the Guidelines to have greater relevance around the world. Although much of the scientific evidence comes from developed western contexts, we have reached out to colleagues from around the world to ensure that the Guidelines apply to a diverse range of resource settings and cultures.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The framework provided by the Chain of survival </a:t>
            </a:r>
            <a:r>
              <a:rPr lang="en-US" dirty="0" err="1"/>
              <a:t>behaviours</a:t>
            </a:r>
            <a:r>
              <a:rPr lang="en-US" dirty="0"/>
              <a:t> has helped to do this but some topics are still lacking, and we hope that you can help us to make the Guidelines even more relevant to the range of communities we serve. </a:t>
            </a:r>
          </a:p>
          <a:p>
            <a:pPr marL="0" lvl="0" indent="0" algn="l" rtl="0">
              <a:spcBef>
                <a:spcPts val="0"/>
              </a:spcBef>
              <a:spcAft>
                <a:spcPts val="0"/>
              </a:spcAft>
              <a:buClr>
                <a:schemeClr val="dk1"/>
              </a:buClr>
              <a:buSzPts val="1100"/>
              <a:buFont typeface="Arial"/>
              <a:buNone/>
            </a:pPr>
            <a:endParaRPr lang="en-US" dirty="0"/>
          </a:p>
          <a:p>
            <a:pPr marL="0" lvl="0" indent="0" algn="l" rtl="0">
              <a:spcBef>
                <a:spcPts val="0"/>
              </a:spcBef>
              <a:spcAft>
                <a:spcPts val="0"/>
              </a:spcAft>
              <a:buClr>
                <a:schemeClr val="dk1"/>
              </a:buClr>
              <a:buSzPts val="1100"/>
              <a:buFont typeface="Arial"/>
              <a:buNone/>
            </a:pPr>
            <a:r>
              <a:rPr lang="en-US" dirty="0"/>
              <a:t>For example, we know that some forms of disease and injury present differently on certain skin </a:t>
            </a:r>
            <a:r>
              <a:rPr lang="en-US" dirty="0" err="1"/>
              <a:t>colours</a:t>
            </a:r>
            <a:r>
              <a:rPr lang="en-US" dirty="0"/>
              <a:t>, age groups and genders. We need your help to address these gaps. </a:t>
            </a:r>
          </a:p>
          <a:p>
            <a:endParaRPr lang="en-GB"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80437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a:xfrm>
            <a:off x="2416500" y="329307"/>
            <a:ext cx="4973915" cy="309201"/>
          </a:xfrm>
        </p:spPr>
        <p:txBody>
          <a:bodyPr/>
          <a:lstStyle/>
          <a:p>
            <a:endParaRPr lang="en-CA"/>
          </a:p>
        </p:txBody>
      </p:sp>
      <p:sp>
        <p:nvSpPr>
          <p:cNvPr id="6" name="Slide Number Placeholder 5"/>
          <p:cNvSpPr>
            <a:spLocks noGrp="1"/>
          </p:cNvSpPr>
          <p:nvPr>
            <p:ph type="sldNum" sz="quarter" idx="12"/>
          </p:nvPr>
        </p:nvSpPr>
        <p:spPr>
          <a:xfrm>
            <a:off x="1437664" y="798973"/>
            <a:ext cx="811019" cy="503578"/>
          </a:xfrm>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58430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smtClean="0"/>
              <a:t>10/1/2020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3833064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smtClean="0"/>
              <a:t>10/1/2020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78305152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1343027" y="1129935"/>
            <a:ext cx="10086975" cy="778381"/>
          </a:xfrm>
        </p:spPr>
        <p:txBody>
          <a:bodyPr/>
          <a:lstStyle>
            <a:lvl1pPr>
              <a:lnSpc>
                <a:spcPct val="90000"/>
              </a:lnSpc>
              <a:defRPr sz="2800"/>
            </a:lvl1pPr>
          </a:lstStyle>
          <a:p>
            <a:r>
              <a:rPr lang="en-US" dirty="0"/>
              <a:t>Click to edit Master title style</a:t>
            </a:r>
          </a:p>
        </p:txBody>
      </p:sp>
      <p:cxnSp>
        <p:nvCxnSpPr>
          <p:cNvPr id="5" name="Straight Connector 4"/>
          <p:cNvCxnSpPr/>
          <p:nvPr userDrawn="1"/>
        </p:nvCxnSpPr>
        <p:spPr>
          <a:xfrm>
            <a:off x="291550" y="1484245"/>
            <a:ext cx="755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0268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994085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F822A4-8DA6-4447-9B1F-C5DB58435268}" type="datetimeFigureOut">
              <a:rPr lang="en-US" smtClean="0"/>
              <a:t>10/1/2020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28689952"/>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smtClean="0"/>
              <a:t>10/1/2020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06804490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52637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smtClean="0"/>
              <a:t>10/1/2020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87177600"/>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Tree>
    <p:extLst>
      <p:ext uri="{BB962C8B-B14F-4D97-AF65-F5344CB8AC3E}">
        <p14:creationId xmlns:p14="http://schemas.microsoft.com/office/powerpoint/2010/main" val="1335987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smtClean="0"/>
              <a:t>10/1/2020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94632258"/>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3772C379-9A7C-4C87-A116-CBE9F58B04C5}" type="datetimeFigureOut">
              <a:rPr lang="en-US" smtClean="0"/>
              <a:t>10/1/2020</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2199161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8664C608-40B1-4030-A28D-5B74BC98ADCE}" type="datetimeFigureOut">
              <a:rPr lang="en-US" smtClean="0"/>
              <a:t>10/1/2020</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pPr marL="0" lvl="0" indent="0" algn="r" rtl="0">
              <a:spcBef>
                <a:spcPts val="0"/>
              </a:spcBef>
              <a:spcAft>
                <a:spcPts val="0"/>
              </a:spcAft>
              <a:buNone/>
            </a:pPr>
            <a:fld id="{00000000-1234-1234-1234-123412341234}"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8686263"/>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32.jpg"/><Relationship Id="rId4"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image" Target="../media/image41.jp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researchgate.net/profile/Robert_Brennan2/publication/15539020_A_peer-training_model_for_instruction_of_basic_cardiac_life_support/links/59e97b5fa6fdccfe7fec4575/A-peer-training-model-for-instruction-of-basic-cardiac-life-support.pdf" TargetMode="External"/><Relationship Id="rId5" Type="http://schemas.openxmlformats.org/officeDocument/2006/relationships/hyperlink" Target="https://www.unaids.org/sites/default/files/media_asset/jc291-peereduc_en_0.pdf" TargetMode="External"/><Relationship Id="rId4" Type="http://schemas.openxmlformats.org/officeDocument/2006/relationships/hyperlink" Target="https://doi.org/10.1093/her/12.3.347"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BA5D42-D81B-CB41-957C-CCD0F966273B}"/>
              </a:ext>
            </a:extLst>
          </p:cNvPr>
          <p:cNvPicPr>
            <a:picLocks noChangeAspect="1"/>
          </p:cNvPicPr>
          <p:nvPr/>
        </p:nvPicPr>
        <p:blipFill rotWithShape="1">
          <a:blip r:embed="rId3"/>
          <a:srcRect l="662" t="22811" r="8429"/>
          <a:stretch/>
        </p:blipFill>
        <p:spPr>
          <a:xfrm>
            <a:off x="-3177" y="10"/>
            <a:ext cx="12191695" cy="6857990"/>
          </a:xfrm>
          <a:prstGeom prst="rect">
            <a:avLst/>
          </a:prstGeom>
        </p:spPr>
      </p:pic>
      <p:sp>
        <p:nvSpPr>
          <p:cNvPr id="14" name="Rectangle 9">
            <a:extLst>
              <a:ext uri="{FF2B5EF4-FFF2-40B4-BE49-F238E27FC236}">
                <a16:creationId xmlns:a16="http://schemas.microsoft.com/office/drawing/2014/main" id="{A4092ECB-D375-4A85-AD6E-85644D2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4F5ABA-B67F-2D44-AF28-B409D5269305}"/>
              </a:ext>
            </a:extLst>
          </p:cNvPr>
          <p:cNvSpPr>
            <a:spLocks noGrp="1"/>
          </p:cNvSpPr>
          <p:nvPr>
            <p:ph type="ctrTitle"/>
          </p:nvPr>
        </p:nvSpPr>
        <p:spPr>
          <a:xfrm>
            <a:off x="1300526" y="3236470"/>
            <a:ext cx="6829044" cy="1252601"/>
          </a:xfrm>
        </p:spPr>
        <p:txBody>
          <a:bodyPr>
            <a:normAutofit/>
          </a:bodyPr>
          <a:lstStyle/>
          <a:p>
            <a:pPr algn="r"/>
            <a:r>
              <a:rPr lang="en-US" sz="4100" dirty="0">
                <a:solidFill>
                  <a:srgbClr val="FFFFFE"/>
                </a:solidFill>
              </a:rPr>
              <a:t>Global First Aid Reference Centre</a:t>
            </a:r>
          </a:p>
        </p:txBody>
      </p:sp>
      <p:sp>
        <p:nvSpPr>
          <p:cNvPr id="3" name="Subtitle 2">
            <a:extLst>
              <a:ext uri="{FF2B5EF4-FFF2-40B4-BE49-F238E27FC236}">
                <a16:creationId xmlns:a16="http://schemas.microsoft.com/office/drawing/2014/main" id="{7F6027A7-E434-5C40-BCDD-B3E1A1ED9F86}"/>
              </a:ext>
            </a:extLst>
          </p:cNvPr>
          <p:cNvSpPr>
            <a:spLocks noGrp="1"/>
          </p:cNvSpPr>
          <p:nvPr>
            <p:ph type="subTitle" idx="1"/>
          </p:nvPr>
        </p:nvSpPr>
        <p:spPr>
          <a:xfrm>
            <a:off x="1300525" y="4669144"/>
            <a:ext cx="6829043" cy="716529"/>
          </a:xfrm>
        </p:spPr>
        <p:txBody>
          <a:bodyPr>
            <a:normAutofit/>
          </a:bodyPr>
          <a:lstStyle/>
          <a:p>
            <a:pPr algn="r"/>
            <a:r>
              <a:rPr lang="en-US" sz="1600">
                <a:solidFill>
                  <a:srgbClr val="FFFFFE"/>
                </a:solidFill>
              </a:rPr>
              <a:t>#firstaidforall</a:t>
            </a:r>
          </a:p>
        </p:txBody>
      </p:sp>
      <p:cxnSp>
        <p:nvCxnSpPr>
          <p:cNvPr id="15" name="Straight Connector 11">
            <a:extLst>
              <a:ext uri="{FF2B5EF4-FFF2-40B4-BE49-F238E27FC236}">
                <a16:creationId xmlns:a16="http://schemas.microsoft.com/office/drawing/2014/main" id="{B6C1711D-6DAC-4FE1-B7B6-AC8A81B84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0525" y="4666480"/>
            <a:ext cx="6829043" cy="0"/>
          </a:xfrm>
          <a:prstGeom prst="line">
            <a:avLst/>
          </a:prstGeom>
          <a:ln w="31750">
            <a:solidFill>
              <a:srgbClr val="588CC7"/>
            </a:solidFill>
          </a:ln>
        </p:spPr>
        <p:style>
          <a:lnRef idx="3">
            <a:schemeClr val="accent1"/>
          </a:lnRef>
          <a:fillRef idx="0">
            <a:schemeClr val="accent1"/>
          </a:fillRef>
          <a:effectRef idx="2">
            <a:schemeClr val="accent1"/>
          </a:effectRef>
          <a:fontRef idx="minor">
            <a:schemeClr val="tx1"/>
          </a:fontRef>
        </p:style>
      </p:cxnSp>
      <p:pic>
        <p:nvPicPr>
          <p:cNvPr id="7" name="Picture 6" descr="A screenshot of a cell phone&#10;&#10;Description automatically generated">
            <a:extLst>
              <a:ext uri="{FF2B5EF4-FFF2-40B4-BE49-F238E27FC236}">
                <a16:creationId xmlns:a16="http://schemas.microsoft.com/office/drawing/2014/main" id="{E14217B4-F175-F84A-8F77-341A759E4A4E}"/>
              </a:ext>
            </a:extLst>
          </p:cNvPr>
          <p:cNvPicPr>
            <a:picLocks noChangeAspect="1"/>
          </p:cNvPicPr>
          <p:nvPr/>
        </p:nvPicPr>
        <p:blipFill>
          <a:blip r:embed="rId4"/>
          <a:stretch>
            <a:fillRect/>
          </a:stretch>
        </p:blipFill>
        <p:spPr>
          <a:xfrm>
            <a:off x="4187765" y="5725038"/>
            <a:ext cx="4102100" cy="850900"/>
          </a:xfrm>
          <a:prstGeom prst="rect">
            <a:avLst/>
          </a:prstGeom>
        </p:spPr>
      </p:pic>
      <p:sp>
        <p:nvSpPr>
          <p:cNvPr id="4" name="TextBox 3">
            <a:extLst>
              <a:ext uri="{FF2B5EF4-FFF2-40B4-BE49-F238E27FC236}">
                <a16:creationId xmlns:a16="http://schemas.microsoft.com/office/drawing/2014/main" id="{001B2BED-A42A-406F-B0DB-9C5E49832A3D}"/>
              </a:ext>
            </a:extLst>
          </p:cNvPr>
          <p:cNvSpPr txBox="1"/>
          <p:nvPr/>
        </p:nvSpPr>
        <p:spPr>
          <a:xfrm>
            <a:off x="448235" y="282062"/>
            <a:ext cx="7681335" cy="2585323"/>
          </a:xfrm>
          <a:prstGeom prst="rect">
            <a:avLst/>
          </a:prstGeom>
          <a:noFill/>
        </p:spPr>
        <p:txBody>
          <a:bodyPr wrap="square" rtlCol="0">
            <a:spAutoFit/>
          </a:bodyPr>
          <a:lstStyle/>
          <a:p>
            <a:pPr algn="r"/>
            <a:r>
              <a:rPr lang="en-GB" sz="5400" b="1" dirty="0">
                <a:solidFill>
                  <a:schemeClr val="bg1"/>
                </a:solidFill>
              </a:rPr>
              <a:t>First aid, resuscitation and education guidelines 2020</a:t>
            </a:r>
          </a:p>
        </p:txBody>
      </p:sp>
    </p:spTree>
    <p:extLst>
      <p:ext uri="{BB962C8B-B14F-4D97-AF65-F5344CB8AC3E}">
        <p14:creationId xmlns:p14="http://schemas.microsoft.com/office/powerpoint/2010/main" val="3115440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Shape 158"/>
        <p:cNvGrpSpPr/>
        <p:nvPr/>
      </p:nvGrpSpPr>
      <p:grpSpPr>
        <a:xfrm>
          <a:off x="0" y="0"/>
          <a:ext cx="0" cy="0"/>
          <a:chOff x="0" y="0"/>
          <a:chExt cx="0" cy="0"/>
        </a:xfrm>
      </p:grpSpPr>
      <p:sp>
        <p:nvSpPr>
          <p:cNvPr id="100" name="Rectangle 99">
            <a:extLst>
              <a:ext uri="{FF2B5EF4-FFF2-40B4-BE49-F238E27FC236}">
                <a16:creationId xmlns:a16="http://schemas.microsoft.com/office/drawing/2014/main" id="{83FC2C54-7B45-404D-A519-1BF7DD18D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2" name="Picture 101">
            <a:extLst>
              <a:ext uri="{FF2B5EF4-FFF2-40B4-BE49-F238E27FC236}">
                <a16:creationId xmlns:a16="http://schemas.microsoft.com/office/drawing/2014/main" id="{A75017EA-9B66-4D89-A855-823DFCDE93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4" name="Straight Connector 103">
            <a:extLst>
              <a:ext uri="{FF2B5EF4-FFF2-40B4-BE49-F238E27FC236}">
                <a16:creationId xmlns:a16="http://schemas.microsoft.com/office/drawing/2014/main" id="{2F41A41A-D714-4F7E-A8AF-D83C6CF071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310BEE2E-3B4C-4FB1-AAEE-BEA7CD2E79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9" name="Picture 8" descr="A picture containing person, indoor, sitting, people&#10;&#10;Description automatically generated">
            <a:extLst>
              <a:ext uri="{FF2B5EF4-FFF2-40B4-BE49-F238E27FC236}">
                <a16:creationId xmlns:a16="http://schemas.microsoft.com/office/drawing/2014/main" id="{5EBE4B05-478A-3542-BD0A-DF2CA0D452AA}"/>
              </a:ext>
            </a:extLst>
          </p:cNvPr>
          <p:cNvPicPr>
            <a:picLocks noChangeAspect="1"/>
          </p:cNvPicPr>
          <p:nvPr/>
        </p:nvPicPr>
        <p:blipFill rotWithShape="1">
          <a:blip r:embed="rId4"/>
          <a:srcRect l="21394" r="38638"/>
          <a:stretch/>
        </p:blipFill>
        <p:spPr>
          <a:xfrm>
            <a:off x="1" y="10"/>
            <a:ext cx="3654742" cy="6857990"/>
          </a:xfrm>
          <a:prstGeom prst="rect">
            <a:avLst/>
          </a:prstGeom>
        </p:spPr>
      </p:pic>
      <p:pic>
        <p:nvPicPr>
          <p:cNvPr id="5" name="Picture 4" descr="A group of people standing around each other&#10;&#10;Description automatically generated">
            <a:extLst>
              <a:ext uri="{FF2B5EF4-FFF2-40B4-BE49-F238E27FC236}">
                <a16:creationId xmlns:a16="http://schemas.microsoft.com/office/drawing/2014/main" id="{995665D7-1473-9747-A379-AA88B909F633}"/>
              </a:ext>
            </a:extLst>
          </p:cNvPr>
          <p:cNvPicPr>
            <a:picLocks noChangeAspect="1"/>
          </p:cNvPicPr>
          <p:nvPr/>
        </p:nvPicPr>
        <p:blipFill rotWithShape="1">
          <a:blip r:embed="rId5"/>
          <a:srcRect l="33394" r="28073" b="-1"/>
          <a:stretch/>
        </p:blipFill>
        <p:spPr>
          <a:xfrm>
            <a:off x="2645785" y="10"/>
            <a:ext cx="3958843" cy="6857990"/>
          </a:xfrm>
          <a:custGeom>
            <a:avLst/>
            <a:gdLst/>
            <a:ahLst/>
            <a:cxnLst/>
            <a:rect l="l" t="t" r="r" b="b"/>
            <a:pathLst>
              <a:path w="3958843" h="6858000">
                <a:moveTo>
                  <a:pt x="1009867" y="0"/>
                </a:moveTo>
                <a:lnTo>
                  <a:pt x="3958843" y="0"/>
                </a:lnTo>
                <a:lnTo>
                  <a:pt x="3958843" y="6858000"/>
                </a:lnTo>
                <a:lnTo>
                  <a:pt x="1009867" y="6858000"/>
                </a:lnTo>
                <a:close/>
                <a:moveTo>
                  <a:pt x="808364" y="0"/>
                </a:moveTo>
                <a:lnTo>
                  <a:pt x="973291" y="0"/>
                </a:lnTo>
                <a:lnTo>
                  <a:pt x="973291" y="6858000"/>
                </a:lnTo>
                <a:lnTo>
                  <a:pt x="808364" y="6858000"/>
                </a:lnTo>
                <a:close/>
                <a:moveTo>
                  <a:pt x="606491" y="0"/>
                </a:moveTo>
                <a:lnTo>
                  <a:pt x="731578" y="0"/>
                </a:lnTo>
                <a:lnTo>
                  <a:pt x="731578" y="6858000"/>
                </a:lnTo>
                <a:lnTo>
                  <a:pt x="606491" y="6858000"/>
                </a:lnTo>
                <a:close/>
                <a:moveTo>
                  <a:pt x="278290" y="0"/>
                </a:moveTo>
                <a:lnTo>
                  <a:pt x="397559" y="0"/>
                </a:lnTo>
                <a:lnTo>
                  <a:pt x="397559" y="6858000"/>
                </a:lnTo>
                <a:lnTo>
                  <a:pt x="278290" y="6858000"/>
                </a:lnTo>
                <a:close/>
                <a:moveTo>
                  <a:pt x="36577" y="0"/>
                </a:moveTo>
                <a:lnTo>
                  <a:pt x="201504" y="0"/>
                </a:lnTo>
                <a:lnTo>
                  <a:pt x="201504" y="6858000"/>
                </a:lnTo>
                <a:lnTo>
                  <a:pt x="36577" y="6858000"/>
                </a:lnTo>
                <a:close/>
                <a:moveTo>
                  <a:pt x="0" y="0"/>
                </a:moveTo>
                <a:lnTo>
                  <a:pt x="1" y="0"/>
                </a:lnTo>
                <a:lnTo>
                  <a:pt x="1" y="6858000"/>
                </a:lnTo>
                <a:lnTo>
                  <a:pt x="0" y="6858000"/>
                </a:lnTo>
                <a:close/>
              </a:path>
            </a:pathLst>
          </a:custGeom>
        </p:spPr>
      </p:pic>
      <p:pic>
        <p:nvPicPr>
          <p:cNvPr id="3" name="Picture 2" descr="A picture containing person, child, boy, young&#10;&#10;Description automatically generated">
            <a:extLst>
              <a:ext uri="{FF2B5EF4-FFF2-40B4-BE49-F238E27FC236}">
                <a16:creationId xmlns:a16="http://schemas.microsoft.com/office/drawing/2014/main" id="{FE237401-DBCB-B548-987E-CD5E5832E8F1}"/>
              </a:ext>
            </a:extLst>
          </p:cNvPr>
          <p:cNvPicPr>
            <a:picLocks noChangeAspect="1"/>
          </p:cNvPicPr>
          <p:nvPr/>
        </p:nvPicPr>
        <p:blipFill rotWithShape="1">
          <a:blip r:embed="rId6"/>
          <a:srcRect l="24627" r="36823" b="-1"/>
          <a:stretch/>
        </p:blipFill>
        <p:spPr>
          <a:xfrm>
            <a:off x="5593853" y="10"/>
            <a:ext cx="3960662" cy="6857990"/>
          </a:xfrm>
          <a:custGeom>
            <a:avLst/>
            <a:gdLst/>
            <a:ahLst/>
            <a:cxnLst/>
            <a:rect l="l" t="t" r="r" b="b"/>
            <a:pathLst>
              <a:path w="3960662" h="6858000">
                <a:moveTo>
                  <a:pt x="1010776" y="0"/>
                </a:moveTo>
                <a:lnTo>
                  <a:pt x="3960662" y="0"/>
                </a:lnTo>
                <a:lnTo>
                  <a:pt x="3960662" y="6858000"/>
                </a:lnTo>
                <a:lnTo>
                  <a:pt x="1010776" y="6858000"/>
                </a:lnTo>
                <a:close/>
                <a:moveTo>
                  <a:pt x="809273" y="0"/>
                </a:moveTo>
                <a:lnTo>
                  <a:pt x="974200" y="0"/>
                </a:lnTo>
                <a:lnTo>
                  <a:pt x="974200" y="6858000"/>
                </a:lnTo>
                <a:lnTo>
                  <a:pt x="809273" y="6858000"/>
                </a:lnTo>
                <a:close/>
                <a:moveTo>
                  <a:pt x="607400" y="0"/>
                </a:moveTo>
                <a:lnTo>
                  <a:pt x="732487" y="0"/>
                </a:lnTo>
                <a:lnTo>
                  <a:pt x="732487" y="6858000"/>
                </a:lnTo>
                <a:lnTo>
                  <a:pt x="607400" y="6858000"/>
                </a:lnTo>
                <a:close/>
                <a:moveTo>
                  <a:pt x="279199" y="0"/>
                </a:moveTo>
                <a:lnTo>
                  <a:pt x="398468" y="0"/>
                </a:lnTo>
                <a:lnTo>
                  <a:pt x="398468" y="6858000"/>
                </a:lnTo>
                <a:lnTo>
                  <a:pt x="279199" y="6858000"/>
                </a:lnTo>
                <a:close/>
                <a:moveTo>
                  <a:pt x="37486" y="0"/>
                </a:moveTo>
                <a:lnTo>
                  <a:pt x="202413" y="0"/>
                </a:lnTo>
                <a:lnTo>
                  <a:pt x="202413" y="6858000"/>
                </a:lnTo>
                <a:lnTo>
                  <a:pt x="37486" y="6858000"/>
                </a:lnTo>
                <a:close/>
                <a:moveTo>
                  <a:pt x="0" y="0"/>
                </a:moveTo>
                <a:lnTo>
                  <a:pt x="910" y="0"/>
                </a:lnTo>
                <a:lnTo>
                  <a:pt x="910" y="6858000"/>
                </a:lnTo>
                <a:lnTo>
                  <a:pt x="0" y="6858000"/>
                </a:lnTo>
                <a:close/>
              </a:path>
            </a:pathLst>
          </a:custGeom>
        </p:spPr>
      </p:pic>
      <p:pic>
        <p:nvPicPr>
          <p:cNvPr id="7" name="Picture 6" descr="A group of people wearing costumes&#10;&#10;Description automatically generated">
            <a:extLst>
              <a:ext uri="{FF2B5EF4-FFF2-40B4-BE49-F238E27FC236}">
                <a16:creationId xmlns:a16="http://schemas.microsoft.com/office/drawing/2014/main" id="{D143CD80-15CD-E04F-8C20-A0090DB6B184}"/>
              </a:ext>
            </a:extLst>
          </p:cNvPr>
          <p:cNvPicPr>
            <a:picLocks noChangeAspect="1"/>
          </p:cNvPicPr>
          <p:nvPr/>
        </p:nvPicPr>
        <p:blipFill rotWithShape="1">
          <a:blip r:embed="rId7"/>
          <a:srcRect l="24964" r="39660"/>
          <a:stretch/>
        </p:blipFill>
        <p:spPr>
          <a:xfrm>
            <a:off x="8543739" y="10"/>
            <a:ext cx="3648261" cy="6857990"/>
          </a:xfrm>
          <a:custGeom>
            <a:avLst/>
            <a:gdLst/>
            <a:ahLst/>
            <a:cxnLst/>
            <a:rect l="l" t="t" r="r" b="b"/>
            <a:pathLst>
              <a:path w="3648261" h="6858000">
                <a:moveTo>
                  <a:pt x="1010776" y="0"/>
                </a:moveTo>
                <a:lnTo>
                  <a:pt x="3648261" y="0"/>
                </a:lnTo>
                <a:lnTo>
                  <a:pt x="3648261" y="6858000"/>
                </a:lnTo>
                <a:lnTo>
                  <a:pt x="1010776" y="6858000"/>
                </a:lnTo>
                <a:close/>
                <a:moveTo>
                  <a:pt x="809273" y="0"/>
                </a:moveTo>
                <a:lnTo>
                  <a:pt x="974200" y="0"/>
                </a:lnTo>
                <a:lnTo>
                  <a:pt x="974200" y="6858000"/>
                </a:lnTo>
                <a:lnTo>
                  <a:pt x="809273" y="6858000"/>
                </a:lnTo>
                <a:close/>
                <a:moveTo>
                  <a:pt x="607400" y="0"/>
                </a:moveTo>
                <a:lnTo>
                  <a:pt x="732487" y="0"/>
                </a:lnTo>
                <a:lnTo>
                  <a:pt x="732487" y="6858000"/>
                </a:lnTo>
                <a:lnTo>
                  <a:pt x="607400" y="6858000"/>
                </a:lnTo>
                <a:close/>
                <a:moveTo>
                  <a:pt x="279199" y="0"/>
                </a:moveTo>
                <a:lnTo>
                  <a:pt x="398468" y="0"/>
                </a:lnTo>
                <a:lnTo>
                  <a:pt x="398468" y="6858000"/>
                </a:lnTo>
                <a:lnTo>
                  <a:pt x="279199" y="6858000"/>
                </a:lnTo>
                <a:close/>
                <a:moveTo>
                  <a:pt x="37486" y="0"/>
                </a:moveTo>
                <a:lnTo>
                  <a:pt x="202413" y="0"/>
                </a:lnTo>
                <a:lnTo>
                  <a:pt x="202413" y="6858000"/>
                </a:lnTo>
                <a:lnTo>
                  <a:pt x="37486" y="6858000"/>
                </a:lnTo>
                <a:close/>
                <a:moveTo>
                  <a:pt x="0" y="0"/>
                </a:moveTo>
                <a:lnTo>
                  <a:pt x="910" y="0"/>
                </a:lnTo>
                <a:lnTo>
                  <a:pt x="910" y="6858000"/>
                </a:lnTo>
                <a:lnTo>
                  <a:pt x="0" y="6858000"/>
                </a:lnTo>
                <a:close/>
              </a:path>
            </a:pathLst>
          </a:custGeom>
        </p:spPr>
      </p:pic>
      <p:sp>
        <p:nvSpPr>
          <p:cNvPr id="108" name="Rectangle 107">
            <a:extLst>
              <a:ext uri="{FF2B5EF4-FFF2-40B4-BE49-F238E27FC236}">
                <a16:creationId xmlns:a16="http://schemas.microsoft.com/office/drawing/2014/main" id="{13A507F6-84EC-446D-8A4C-284C23480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88651"/>
            <a:ext cx="12192001" cy="1982234"/>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Google Shape;159;g95694fd95b_0_6"/>
          <p:cNvSpPr txBox="1"/>
          <p:nvPr/>
        </p:nvSpPr>
        <p:spPr>
          <a:xfrm>
            <a:off x="1289027" y="4150554"/>
            <a:ext cx="9608678" cy="744349"/>
          </a:xfrm>
          <a:prstGeom prst="rect">
            <a:avLst/>
          </a:prstGeom>
        </p:spPr>
        <p:txBody>
          <a:bodyPr spcFirstLastPara="1" vert="horz" lIns="91440" tIns="45720" rIns="91440" bIns="0" rtlCol="0" anchor="b" anchorCtr="0">
            <a:normAutofit/>
          </a:bodyPr>
          <a:lstStyle/>
          <a:p>
            <a:pPr marL="0" lvl="0" indent="0" algn="ctr" defTabSz="914400">
              <a:lnSpc>
                <a:spcPct val="90000"/>
              </a:lnSpc>
              <a:spcBef>
                <a:spcPct val="0"/>
              </a:spcBef>
              <a:spcAft>
                <a:spcPts val="600"/>
              </a:spcAft>
            </a:pPr>
            <a:r>
              <a:rPr lang="en-US" sz="4400" cap="all">
                <a:solidFill>
                  <a:srgbClr val="FFFFFE"/>
                </a:solidFill>
                <a:latin typeface="+mj-lt"/>
                <a:ea typeface="+mj-ea"/>
                <a:cs typeface="+mj-cs"/>
                <a:sym typeface="Calibri"/>
              </a:rPr>
              <a:t>Section 3: Education</a:t>
            </a:r>
            <a:endParaRPr lang="en-US" sz="4400" cap="all">
              <a:solidFill>
                <a:srgbClr val="FFFFFE"/>
              </a:solidFill>
              <a:latin typeface="+mj-lt"/>
              <a:ea typeface="+mj-ea"/>
              <a:cs typeface="+mj-cs"/>
            </a:endParaRPr>
          </a:p>
        </p:txBody>
      </p:sp>
      <p:cxnSp>
        <p:nvCxnSpPr>
          <p:cNvPr id="110" name="Straight Connector 109">
            <a:extLst>
              <a:ext uri="{FF2B5EF4-FFF2-40B4-BE49-F238E27FC236}">
                <a16:creationId xmlns:a16="http://schemas.microsoft.com/office/drawing/2014/main" id="{A0A85044-1DA4-43E5-B3E2-8A81FDA3A7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88902" y="5083866"/>
            <a:ext cx="960910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00416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E724B9E8-02C8-4B2E-8770-A00A67760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4" name="Picture 53">
            <a:extLst>
              <a:ext uri="{FF2B5EF4-FFF2-40B4-BE49-F238E27FC236}">
                <a16:creationId xmlns:a16="http://schemas.microsoft.com/office/drawing/2014/main" id="{7B8AE548-0BFA-4792-9962-3375923C763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56" name="Straight Connector 55">
            <a:extLst>
              <a:ext uri="{FF2B5EF4-FFF2-40B4-BE49-F238E27FC236}">
                <a16:creationId xmlns:a16="http://schemas.microsoft.com/office/drawing/2014/main" id="{67639EF4-FA83-4D85-90FE-B831AF2838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CC87E76A-8F50-413D-9BFC-C5A1525BD9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0" name="Rectangle 59">
            <a:extLst>
              <a:ext uri="{FF2B5EF4-FFF2-40B4-BE49-F238E27FC236}">
                <a16:creationId xmlns:a16="http://schemas.microsoft.com/office/drawing/2014/main" id="{53BCBDA0-B0C9-42BC-BE2C-DF519764B2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8102F3E-7280-4B59-9592-F21C3228D7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4D5D145-82D0-B841-AD17-3EF18964FCDE}"/>
              </a:ext>
            </a:extLst>
          </p:cNvPr>
          <p:cNvSpPr>
            <a:spLocks noGrp="1"/>
          </p:cNvSpPr>
          <p:nvPr>
            <p:ph type="title"/>
          </p:nvPr>
        </p:nvSpPr>
        <p:spPr>
          <a:xfrm>
            <a:off x="8494181" y="-143551"/>
            <a:ext cx="2858835" cy="1873219"/>
          </a:xfrm>
        </p:spPr>
        <p:txBody>
          <a:bodyPr vert="horz" lIns="91440" tIns="45720" rIns="91440" bIns="0" rtlCol="0" anchor="b">
            <a:normAutofit/>
          </a:bodyPr>
          <a:lstStyle/>
          <a:p>
            <a:r>
              <a:rPr lang="en-US" sz="3600" dirty="0"/>
              <a:t>Learning Modalities</a:t>
            </a:r>
          </a:p>
        </p:txBody>
      </p:sp>
      <p:grpSp>
        <p:nvGrpSpPr>
          <p:cNvPr id="64" name="Group 63">
            <a:extLst>
              <a:ext uri="{FF2B5EF4-FFF2-40B4-BE49-F238E27FC236}">
                <a16:creationId xmlns:a16="http://schemas.microsoft.com/office/drawing/2014/main" id="{25EDF7C4-5E26-4C12-99F9-450E1F8D348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49418" y="477854"/>
            <a:ext cx="3690924" cy="1899398"/>
            <a:chOff x="7807230" y="2012810"/>
            <a:chExt cx="3251252" cy="3459865"/>
          </a:xfrm>
        </p:grpSpPr>
        <p:sp>
          <p:nvSpPr>
            <p:cNvPr id="65" name="Rectangle 64">
              <a:extLst>
                <a:ext uri="{FF2B5EF4-FFF2-40B4-BE49-F238E27FC236}">
                  <a16:creationId xmlns:a16="http://schemas.microsoft.com/office/drawing/2014/main" id="{113AD1DA-324B-4C52-BAD5-A900C67CE0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4A24AB38-871C-436B-A8AD-C93C66084B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rgbClr val="FFFFFE"/>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Google Shape;166;p9">
            <a:extLst>
              <a:ext uri="{FF2B5EF4-FFF2-40B4-BE49-F238E27FC236}">
                <a16:creationId xmlns:a16="http://schemas.microsoft.com/office/drawing/2014/main" id="{5FC81E33-01D1-8F4E-BDD0-5922B53AF02D}"/>
              </a:ext>
            </a:extLst>
          </p:cNvPr>
          <p:cNvPicPr preferRelativeResize="0"/>
          <p:nvPr/>
        </p:nvPicPr>
        <p:blipFill>
          <a:blip r:embed="rId4"/>
          <a:stretch>
            <a:fillRect/>
          </a:stretch>
        </p:blipFill>
        <p:spPr>
          <a:xfrm>
            <a:off x="1145676" y="637525"/>
            <a:ext cx="2686457" cy="1578294"/>
          </a:xfrm>
          <a:prstGeom prst="rect">
            <a:avLst/>
          </a:prstGeom>
          <a:noFill/>
        </p:spPr>
      </p:pic>
      <p:cxnSp>
        <p:nvCxnSpPr>
          <p:cNvPr id="68" name="Straight Connector 67">
            <a:extLst>
              <a:ext uri="{FF2B5EF4-FFF2-40B4-BE49-F238E27FC236}">
                <a16:creationId xmlns:a16="http://schemas.microsoft.com/office/drawing/2014/main" id="{963F1DFB-543F-4731-B9C5-5BAE3619455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0960" y="3526496"/>
            <a:ext cx="2844424"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70" name="Rectangle 69">
            <a:extLst>
              <a:ext uri="{FF2B5EF4-FFF2-40B4-BE49-F238E27FC236}">
                <a16:creationId xmlns:a16="http://schemas.microsoft.com/office/drawing/2014/main" id="{1D0A0BD5-DCC0-405E-B791-1A7F32BC5A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5132" y="5447610"/>
            <a:ext cx="163726" cy="164592"/>
          </a:xfrm>
          <a:prstGeom prst="rect">
            <a:avLst/>
          </a:prstGeom>
          <a:solidFill>
            <a:srgbClr val="FF265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72" name="Group 71">
            <a:extLst>
              <a:ext uri="{FF2B5EF4-FFF2-40B4-BE49-F238E27FC236}">
                <a16:creationId xmlns:a16="http://schemas.microsoft.com/office/drawing/2014/main" id="{049C24BF-2ADE-4CAD-985C-82FB56936A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9509" y="2542318"/>
            <a:ext cx="3690924" cy="3074978"/>
            <a:chOff x="7807230" y="2012810"/>
            <a:chExt cx="3251252" cy="3459865"/>
          </a:xfrm>
        </p:grpSpPr>
        <p:sp>
          <p:nvSpPr>
            <p:cNvPr id="73" name="Rectangle 72">
              <a:extLst>
                <a:ext uri="{FF2B5EF4-FFF2-40B4-BE49-F238E27FC236}">
                  <a16:creationId xmlns:a16="http://schemas.microsoft.com/office/drawing/2014/main" id="{52FA5258-9A84-45A8-8F98-9A2792365F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E3812083-F122-4BA2-BA1B-D875D299E1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rgbClr val="FFFFFE"/>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8" name="Content Placeholder 27">
            <a:extLst>
              <a:ext uri="{FF2B5EF4-FFF2-40B4-BE49-F238E27FC236}">
                <a16:creationId xmlns:a16="http://schemas.microsoft.com/office/drawing/2014/main" id="{EF703600-BA86-4921-8B66-F941271177FD}"/>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tretch>
            <a:fillRect/>
          </a:stretch>
        </p:blipFill>
        <p:spPr>
          <a:xfrm>
            <a:off x="808859" y="2818066"/>
            <a:ext cx="3357848" cy="2518386"/>
          </a:xfrm>
          <a:prstGeom prst="rect">
            <a:avLst/>
          </a:prstGeom>
        </p:spPr>
      </p:pic>
      <p:grpSp>
        <p:nvGrpSpPr>
          <p:cNvPr id="76" name="Group 75">
            <a:extLst>
              <a:ext uri="{FF2B5EF4-FFF2-40B4-BE49-F238E27FC236}">
                <a16:creationId xmlns:a16="http://schemas.microsoft.com/office/drawing/2014/main" id="{ECDCA7C6-DC55-44D9-BFB3-4F27EB4FDC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494158" y="465668"/>
            <a:ext cx="3695099" cy="5156200"/>
            <a:chOff x="7807230" y="2012810"/>
            <a:chExt cx="3251252" cy="3459865"/>
          </a:xfrm>
        </p:grpSpPr>
        <p:sp>
          <p:nvSpPr>
            <p:cNvPr id="77" name="Rectangle 76">
              <a:extLst>
                <a:ext uri="{FF2B5EF4-FFF2-40B4-BE49-F238E27FC236}">
                  <a16:creationId xmlns:a16="http://schemas.microsoft.com/office/drawing/2014/main" id="{CBD7FDF7-356A-452D-87F4-2CBBB6660C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0BB882D6-30E3-49D2-854B-44A6915AD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rgbClr val="FFFFFE"/>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Google Shape;164;p9">
            <a:extLst>
              <a:ext uri="{FF2B5EF4-FFF2-40B4-BE49-F238E27FC236}">
                <a16:creationId xmlns:a16="http://schemas.microsoft.com/office/drawing/2014/main" id="{367538DC-7B2E-AB45-9321-05EFD2DED0F1}"/>
              </a:ext>
            </a:extLst>
          </p:cNvPr>
          <p:cNvPicPr preferRelativeResize="0"/>
          <p:nvPr/>
        </p:nvPicPr>
        <p:blipFill>
          <a:blip r:embed="rId6"/>
          <a:stretch>
            <a:fillRect/>
          </a:stretch>
        </p:blipFill>
        <p:spPr>
          <a:xfrm>
            <a:off x="5248686" y="637525"/>
            <a:ext cx="2176081" cy="4809022"/>
          </a:xfrm>
          <a:prstGeom prst="rect">
            <a:avLst/>
          </a:prstGeom>
          <a:noFill/>
        </p:spPr>
      </p:pic>
      <p:pic>
        <p:nvPicPr>
          <p:cNvPr id="80" name="Picture 79">
            <a:extLst>
              <a:ext uri="{FF2B5EF4-FFF2-40B4-BE49-F238E27FC236}">
                <a16:creationId xmlns:a16="http://schemas.microsoft.com/office/drawing/2014/main" id="{9DC0113C-0D6D-4216-9D52-7166538D348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82" name="Straight Connector 81">
            <a:extLst>
              <a:ext uri="{FF2B5EF4-FFF2-40B4-BE49-F238E27FC236}">
                <a16:creationId xmlns:a16="http://schemas.microsoft.com/office/drawing/2014/main" id="{7B444C58-AFEA-40F5-BE77-B02F9FD294C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033A067-F53D-403D-80DB-339DBCC960DF}"/>
              </a:ext>
            </a:extLst>
          </p:cNvPr>
          <p:cNvSpPr txBox="1"/>
          <p:nvPr/>
        </p:nvSpPr>
        <p:spPr>
          <a:xfrm>
            <a:off x="8754487" y="1774216"/>
            <a:ext cx="2546303" cy="1754326"/>
          </a:xfrm>
          <a:prstGeom prst="rect">
            <a:avLst/>
          </a:prstGeom>
          <a:noFill/>
        </p:spPr>
        <p:txBody>
          <a:bodyPr wrap="square" rtlCol="0">
            <a:spAutoFit/>
          </a:bodyPr>
          <a:lstStyle/>
          <a:p>
            <a:r>
              <a:rPr lang="en-GB" dirty="0"/>
              <a:t>Blended learning</a:t>
            </a:r>
          </a:p>
          <a:p>
            <a:r>
              <a:rPr lang="en-GB" dirty="0"/>
              <a:t>Peer to peer</a:t>
            </a:r>
          </a:p>
          <a:p>
            <a:r>
              <a:rPr lang="en-GB" dirty="0"/>
              <a:t>Online learning</a:t>
            </a:r>
          </a:p>
          <a:p>
            <a:r>
              <a:rPr lang="en-GB" dirty="0"/>
              <a:t>Video learning</a:t>
            </a:r>
          </a:p>
          <a:p>
            <a:r>
              <a:rPr lang="en-GB" dirty="0"/>
              <a:t>Media</a:t>
            </a:r>
          </a:p>
          <a:p>
            <a:r>
              <a:rPr lang="en-GB" dirty="0"/>
              <a:t>Refresh and retrain</a:t>
            </a:r>
          </a:p>
        </p:txBody>
      </p:sp>
      <p:sp>
        <p:nvSpPr>
          <p:cNvPr id="6" name="TextBox 5">
            <a:extLst>
              <a:ext uri="{FF2B5EF4-FFF2-40B4-BE49-F238E27FC236}">
                <a16:creationId xmlns:a16="http://schemas.microsoft.com/office/drawing/2014/main" id="{31A68DD2-9B7D-4240-96F8-C42F2F00B058}"/>
              </a:ext>
            </a:extLst>
          </p:cNvPr>
          <p:cNvSpPr txBox="1"/>
          <p:nvPr/>
        </p:nvSpPr>
        <p:spPr>
          <a:xfrm>
            <a:off x="8754487" y="3711388"/>
            <a:ext cx="3120070" cy="1200329"/>
          </a:xfrm>
          <a:prstGeom prst="rect">
            <a:avLst/>
          </a:prstGeom>
          <a:noFill/>
        </p:spPr>
        <p:txBody>
          <a:bodyPr wrap="square" rtlCol="0">
            <a:spAutoFit/>
          </a:bodyPr>
          <a:lstStyle/>
          <a:p>
            <a:r>
              <a:rPr lang="en-GB" dirty="0"/>
              <a:t>Motivation to learn</a:t>
            </a:r>
          </a:p>
          <a:p>
            <a:r>
              <a:rPr lang="en-GB" dirty="0"/>
              <a:t>Feedback devices</a:t>
            </a:r>
          </a:p>
          <a:p>
            <a:r>
              <a:rPr lang="en-GB" dirty="0"/>
              <a:t>Gamification</a:t>
            </a:r>
          </a:p>
          <a:p>
            <a:r>
              <a:rPr lang="en-GB" dirty="0"/>
              <a:t>First aid learning for children</a:t>
            </a:r>
          </a:p>
        </p:txBody>
      </p:sp>
    </p:spTree>
    <p:extLst>
      <p:ext uri="{BB962C8B-B14F-4D97-AF65-F5344CB8AC3E}">
        <p14:creationId xmlns:p14="http://schemas.microsoft.com/office/powerpoint/2010/main" val="35391807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Shape 171"/>
        <p:cNvGrpSpPr/>
        <p:nvPr/>
      </p:nvGrpSpPr>
      <p:grpSpPr>
        <a:xfrm>
          <a:off x="0" y="0"/>
          <a:ext cx="0" cy="0"/>
          <a:chOff x="0" y="0"/>
          <a:chExt cx="0" cy="0"/>
        </a:xfrm>
      </p:grpSpPr>
      <p:sp useBgFill="1">
        <p:nvSpPr>
          <p:cNvPr id="118" name="Rectangle 117">
            <a:extLst>
              <a:ext uri="{FF2B5EF4-FFF2-40B4-BE49-F238E27FC236}">
                <a16:creationId xmlns:a16="http://schemas.microsoft.com/office/drawing/2014/main" id="{6BE984B1-802C-414B-805C-21764B8A4C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0" name="Straight Connector 119">
            <a:extLst>
              <a:ext uri="{FF2B5EF4-FFF2-40B4-BE49-F238E27FC236}">
                <a16:creationId xmlns:a16="http://schemas.microsoft.com/office/drawing/2014/main" id="{29B02AEB-08E2-4D0F-BA85-2D743ED2520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72" name="Google Shape;172;g95694fd95b_0_12"/>
          <p:cNvSpPr txBox="1">
            <a:spLocks noGrp="1"/>
          </p:cNvSpPr>
          <p:nvPr>
            <p:ph type="title"/>
          </p:nvPr>
        </p:nvSpPr>
        <p:spPr>
          <a:xfrm>
            <a:off x="7218030" y="804520"/>
            <a:ext cx="3520367" cy="1049235"/>
          </a:xfrm>
          <a:prstGeom prst="rect">
            <a:avLst/>
          </a:prstGeom>
        </p:spPr>
        <p:txBody>
          <a:bodyPr spcFirstLastPara="1" lIns="91425" tIns="45700" rIns="91425" bIns="45700" anchorCtr="0">
            <a:normAutofit/>
          </a:bodyPr>
          <a:lstStyle/>
          <a:p>
            <a:pPr marL="0" lvl="0" indent="0" rtl="0">
              <a:spcBef>
                <a:spcPts val="0"/>
              </a:spcBef>
              <a:spcAft>
                <a:spcPts val="0"/>
              </a:spcAft>
              <a:buNone/>
            </a:pPr>
            <a:r>
              <a:rPr lang="en-CA" dirty="0"/>
              <a:t>Beyond the Modalities</a:t>
            </a:r>
          </a:p>
        </p:txBody>
      </p:sp>
      <p:sp>
        <p:nvSpPr>
          <p:cNvPr id="122" name="Rectangle 121">
            <a:extLst>
              <a:ext uri="{FF2B5EF4-FFF2-40B4-BE49-F238E27FC236}">
                <a16:creationId xmlns:a16="http://schemas.microsoft.com/office/drawing/2014/main" id="{6E12CD51-BE85-423E-B52C-B5BE9431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24" name="Group 123">
            <a:extLst>
              <a:ext uri="{FF2B5EF4-FFF2-40B4-BE49-F238E27FC236}">
                <a16:creationId xmlns:a16="http://schemas.microsoft.com/office/drawing/2014/main" id="{EF7A6A8A-C04C-484D-B24A-0ADC7AB7C6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7463259" y="583365"/>
            <a:chExt cx="6104330" cy="5181928"/>
          </a:xfrm>
        </p:grpSpPr>
        <p:sp>
          <p:nvSpPr>
            <p:cNvPr id="125" name="Rectangle 124">
              <a:extLst>
                <a:ext uri="{FF2B5EF4-FFF2-40B4-BE49-F238E27FC236}">
                  <a16:creationId xmlns:a16="http://schemas.microsoft.com/office/drawing/2014/main" id="{264B0D68-D9C8-4D8F-9191-BEB4BD375C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610433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6" name="Rectangle 125">
              <a:extLst>
                <a:ext uri="{FF2B5EF4-FFF2-40B4-BE49-F238E27FC236}">
                  <a16:creationId xmlns:a16="http://schemas.microsoft.com/office/drawing/2014/main" id="{229C9B82-AC4C-40F7-8157-EAFBC2F6A0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5471354"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4" name="Google Shape;174;g95694fd95b_0_12"/>
          <p:cNvPicPr preferRelativeResize="0"/>
          <p:nvPr/>
        </p:nvPicPr>
        <p:blipFill rotWithShape="1">
          <a:blip r:embed="rId3"/>
          <a:srcRect t="297" r="4" b="16748"/>
          <a:stretch/>
        </p:blipFill>
        <p:spPr>
          <a:xfrm>
            <a:off x="1270920" y="1123507"/>
            <a:ext cx="2332303" cy="1470469"/>
          </a:xfrm>
          <a:prstGeom prst="rect">
            <a:avLst/>
          </a:prstGeom>
          <a:noFill/>
        </p:spPr>
      </p:pic>
      <p:pic>
        <p:nvPicPr>
          <p:cNvPr id="176" name="Google Shape;176;g95694fd95b_0_12"/>
          <p:cNvPicPr preferRelativeResize="0"/>
          <p:nvPr/>
        </p:nvPicPr>
        <p:blipFill rotWithShape="1">
          <a:blip r:embed="rId4"/>
          <a:srcRect t="18503" r="4" b="17864"/>
          <a:stretch/>
        </p:blipFill>
        <p:spPr>
          <a:xfrm>
            <a:off x="1274552" y="2758569"/>
            <a:ext cx="2328670" cy="2220016"/>
          </a:xfrm>
          <a:prstGeom prst="rect">
            <a:avLst/>
          </a:prstGeom>
          <a:noFill/>
        </p:spPr>
      </p:pic>
      <p:pic>
        <p:nvPicPr>
          <p:cNvPr id="175" name="Google Shape;175;g95694fd95b_0_12"/>
          <p:cNvPicPr preferRelativeResize="0"/>
          <p:nvPr/>
        </p:nvPicPr>
        <p:blipFill rotWithShape="1">
          <a:blip r:embed="rId5"/>
          <a:srcRect r="10242" b="7"/>
          <a:stretch/>
        </p:blipFill>
        <p:spPr>
          <a:xfrm>
            <a:off x="3758452" y="1116346"/>
            <a:ext cx="2328669" cy="2218059"/>
          </a:xfrm>
          <a:prstGeom prst="rect">
            <a:avLst/>
          </a:prstGeom>
          <a:noFill/>
        </p:spPr>
      </p:pic>
      <p:pic>
        <p:nvPicPr>
          <p:cNvPr id="177" name="Google Shape;177;g95694fd95b_0_12"/>
          <p:cNvPicPr preferRelativeResize="0"/>
          <p:nvPr/>
        </p:nvPicPr>
        <p:blipFill rotWithShape="1">
          <a:blip r:embed="rId6"/>
          <a:srcRect t="5546" r="4" b="4"/>
          <a:stretch/>
        </p:blipFill>
        <p:spPr>
          <a:xfrm>
            <a:off x="3754818" y="3502300"/>
            <a:ext cx="2332303" cy="1470469"/>
          </a:xfrm>
          <a:prstGeom prst="rect">
            <a:avLst/>
          </a:prstGeom>
          <a:noFill/>
        </p:spPr>
      </p:pic>
      <p:sp>
        <p:nvSpPr>
          <p:cNvPr id="173" name="Google Shape;173;g95694fd95b_0_12"/>
          <p:cNvSpPr txBox="1">
            <a:spLocks noGrp="1"/>
          </p:cNvSpPr>
          <p:nvPr>
            <p:ph idx="1"/>
          </p:nvPr>
        </p:nvSpPr>
        <p:spPr>
          <a:xfrm>
            <a:off x="7218029" y="2015732"/>
            <a:ext cx="3520368" cy="3450613"/>
          </a:xfrm>
          <a:prstGeom prst="rect">
            <a:avLst/>
          </a:prstGeom>
        </p:spPr>
        <p:txBody>
          <a:bodyPr spcFirstLastPara="1" lIns="91425" tIns="45700" rIns="91425" bIns="45700" anchorCtr="0">
            <a:normAutofit/>
          </a:bodyPr>
          <a:lstStyle/>
          <a:p>
            <a:pPr marL="0" lvl="0" indent="0" rtl="0">
              <a:spcBef>
                <a:spcPts val="1000"/>
              </a:spcBef>
              <a:spcAft>
                <a:spcPts val="0"/>
              </a:spcAft>
              <a:buNone/>
            </a:pPr>
            <a:r>
              <a:rPr lang="en-CA" u="sng" dirty="0"/>
              <a:t>Every</a:t>
            </a:r>
            <a:r>
              <a:rPr lang="en-CA" dirty="0"/>
              <a:t> first aid topic includes an education section</a:t>
            </a:r>
          </a:p>
        </p:txBody>
      </p:sp>
      <p:pic>
        <p:nvPicPr>
          <p:cNvPr id="186" name="Picture 185">
            <a:extLst>
              <a:ext uri="{FF2B5EF4-FFF2-40B4-BE49-F238E27FC236}">
                <a16:creationId xmlns:a16="http://schemas.microsoft.com/office/drawing/2014/main" id="{088BB160-A020-4CE5-B2B9-C35F695FE3E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88" name="Straight Connector 187">
            <a:extLst>
              <a:ext uri="{FF2B5EF4-FFF2-40B4-BE49-F238E27FC236}">
                <a16:creationId xmlns:a16="http://schemas.microsoft.com/office/drawing/2014/main" id="{273231BA-4A5B-4DE3-AE94-08E9E0821C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Shape 181"/>
        <p:cNvGrpSpPr/>
        <p:nvPr/>
      </p:nvGrpSpPr>
      <p:grpSpPr>
        <a:xfrm>
          <a:off x="0" y="0"/>
          <a:ext cx="0" cy="0"/>
          <a:chOff x="0" y="0"/>
          <a:chExt cx="0" cy="0"/>
        </a:xfrm>
      </p:grpSpPr>
      <p:sp>
        <p:nvSpPr>
          <p:cNvPr id="207" name="Rectangle 206">
            <a:extLst>
              <a:ext uri="{FF2B5EF4-FFF2-40B4-BE49-F238E27FC236}">
                <a16:creationId xmlns:a16="http://schemas.microsoft.com/office/drawing/2014/main" id="{83FC2C54-7B45-404D-A519-1BF7DD18D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9" name="Picture 208">
            <a:extLst>
              <a:ext uri="{FF2B5EF4-FFF2-40B4-BE49-F238E27FC236}">
                <a16:creationId xmlns:a16="http://schemas.microsoft.com/office/drawing/2014/main" id="{A75017EA-9B66-4D89-A855-823DFCDE93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11" name="Straight Connector 210">
            <a:extLst>
              <a:ext uri="{FF2B5EF4-FFF2-40B4-BE49-F238E27FC236}">
                <a16:creationId xmlns:a16="http://schemas.microsoft.com/office/drawing/2014/main" id="{2F41A41A-D714-4F7E-A8AF-D83C6CF071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310BEE2E-3B4C-4FB1-AAEE-BEA7CD2E79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7" name="Picture 6" descr="A picture containing outdoor, road, vehicle, street&#10;&#10;Description automatically generated">
            <a:extLst>
              <a:ext uri="{FF2B5EF4-FFF2-40B4-BE49-F238E27FC236}">
                <a16:creationId xmlns:a16="http://schemas.microsoft.com/office/drawing/2014/main" id="{C307FACB-AED4-E74D-ABA5-8A683F9D13A2}"/>
              </a:ext>
            </a:extLst>
          </p:cNvPr>
          <p:cNvPicPr>
            <a:picLocks noChangeAspect="1"/>
          </p:cNvPicPr>
          <p:nvPr/>
        </p:nvPicPr>
        <p:blipFill rotWithShape="1">
          <a:blip r:embed="rId4"/>
          <a:srcRect l="28040" r="43848" b="-1"/>
          <a:stretch/>
        </p:blipFill>
        <p:spPr>
          <a:xfrm>
            <a:off x="1" y="10"/>
            <a:ext cx="3654742" cy="6857990"/>
          </a:xfrm>
          <a:prstGeom prst="rect">
            <a:avLst/>
          </a:prstGeom>
        </p:spPr>
      </p:pic>
      <p:pic>
        <p:nvPicPr>
          <p:cNvPr id="5" name="Picture 4" descr="A group of people riding on the back of a person&#10;&#10;Description automatically generated">
            <a:extLst>
              <a:ext uri="{FF2B5EF4-FFF2-40B4-BE49-F238E27FC236}">
                <a16:creationId xmlns:a16="http://schemas.microsoft.com/office/drawing/2014/main" id="{51B14CD1-7FD5-1346-97F0-D69C761A874B}"/>
              </a:ext>
            </a:extLst>
          </p:cNvPr>
          <p:cNvPicPr>
            <a:picLocks noChangeAspect="1"/>
          </p:cNvPicPr>
          <p:nvPr/>
        </p:nvPicPr>
        <p:blipFill rotWithShape="1">
          <a:blip r:embed="rId5"/>
          <a:srcRect l="30444" r="30446" b="-1"/>
          <a:stretch/>
        </p:blipFill>
        <p:spPr>
          <a:xfrm>
            <a:off x="2645785" y="10"/>
            <a:ext cx="3958843" cy="6857990"/>
          </a:xfrm>
          <a:custGeom>
            <a:avLst/>
            <a:gdLst/>
            <a:ahLst/>
            <a:cxnLst/>
            <a:rect l="l" t="t" r="r" b="b"/>
            <a:pathLst>
              <a:path w="3958843" h="6858000">
                <a:moveTo>
                  <a:pt x="1009867" y="0"/>
                </a:moveTo>
                <a:lnTo>
                  <a:pt x="3958843" y="0"/>
                </a:lnTo>
                <a:lnTo>
                  <a:pt x="3958843" y="6858000"/>
                </a:lnTo>
                <a:lnTo>
                  <a:pt x="1009867" y="6858000"/>
                </a:lnTo>
                <a:close/>
                <a:moveTo>
                  <a:pt x="808364" y="0"/>
                </a:moveTo>
                <a:lnTo>
                  <a:pt x="973291" y="0"/>
                </a:lnTo>
                <a:lnTo>
                  <a:pt x="973291" y="6858000"/>
                </a:lnTo>
                <a:lnTo>
                  <a:pt x="808364" y="6858000"/>
                </a:lnTo>
                <a:close/>
                <a:moveTo>
                  <a:pt x="606491" y="0"/>
                </a:moveTo>
                <a:lnTo>
                  <a:pt x="731578" y="0"/>
                </a:lnTo>
                <a:lnTo>
                  <a:pt x="731578" y="6858000"/>
                </a:lnTo>
                <a:lnTo>
                  <a:pt x="606491" y="6858000"/>
                </a:lnTo>
                <a:close/>
                <a:moveTo>
                  <a:pt x="278290" y="0"/>
                </a:moveTo>
                <a:lnTo>
                  <a:pt x="397559" y="0"/>
                </a:lnTo>
                <a:lnTo>
                  <a:pt x="397559" y="6858000"/>
                </a:lnTo>
                <a:lnTo>
                  <a:pt x="278290" y="6858000"/>
                </a:lnTo>
                <a:close/>
                <a:moveTo>
                  <a:pt x="36577" y="0"/>
                </a:moveTo>
                <a:lnTo>
                  <a:pt x="201504" y="0"/>
                </a:lnTo>
                <a:lnTo>
                  <a:pt x="201504" y="6858000"/>
                </a:lnTo>
                <a:lnTo>
                  <a:pt x="36577" y="6858000"/>
                </a:lnTo>
                <a:close/>
                <a:moveTo>
                  <a:pt x="0" y="0"/>
                </a:moveTo>
                <a:lnTo>
                  <a:pt x="1" y="0"/>
                </a:lnTo>
                <a:lnTo>
                  <a:pt x="1" y="6858000"/>
                </a:lnTo>
                <a:lnTo>
                  <a:pt x="0" y="6858000"/>
                </a:lnTo>
                <a:close/>
              </a:path>
            </a:pathLst>
          </a:custGeom>
        </p:spPr>
      </p:pic>
      <p:pic>
        <p:nvPicPr>
          <p:cNvPr id="3" name="Picture 2" descr="A group of people sitting on the ground&#10;&#10;Description automatically generated">
            <a:extLst>
              <a:ext uri="{FF2B5EF4-FFF2-40B4-BE49-F238E27FC236}">
                <a16:creationId xmlns:a16="http://schemas.microsoft.com/office/drawing/2014/main" id="{57EF7CF1-4B45-2A4F-9EE5-8C18F62C9CED}"/>
              </a:ext>
            </a:extLst>
          </p:cNvPr>
          <p:cNvPicPr>
            <a:picLocks noChangeAspect="1"/>
          </p:cNvPicPr>
          <p:nvPr/>
        </p:nvPicPr>
        <p:blipFill rotWithShape="1">
          <a:blip r:embed="rId6"/>
          <a:srcRect l="29373" r="38142"/>
          <a:stretch/>
        </p:blipFill>
        <p:spPr>
          <a:xfrm>
            <a:off x="5593853" y="10"/>
            <a:ext cx="3960662" cy="6857990"/>
          </a:xfrm>
          <a:custGeom>
            <a:avLst/>
            <a:gdLst/>
            <a:ahLst/>
            <a:cxnLst/>
            <a:rect l="l" t="t" r="r" b="b"/>
            <a:pathLst>
              <a:path w="3960662" h="6858000">
                <a:moveTo>
                  <a:pt x="1010776" y="0"/>
                </a:moveTo>
                <a:lnTo>
                  <a:pt x="3960662" y="0"/>
                </a:lnTo>
                <a:lnTo>
                  <a:pt x="3960662" y="6858000"/>
                </a:lnTo>
                <a:lnTo>
                  <a:pt x="1010776" y="6858000"/>
                </a:lnTo>
                <a:close/>
                <a:moveTo>
                  <a:pt x="809273" y="0"/>
                </a:moveTo>
                <a:lnTo>
                  <a:pt x="974200" y="0"/>
                </a:lnTo>
                <a:lnTo>
                  <a:pt x="974200" y="6858000"/>
                </a:lnTo>
                <a:lnTo>
                  <a:pt x="809273" y="6858000"/>
                </a:lnTo>
                <a:close/>
                <a:moveTo>
                  <a:pt x="607400" y="0"/>
                </a:moveTo>
                <a:lnTo>
                  <a:pt x="732487" y="0"/>
                </a:lnTo>
                <a:lnTo>
                  <a:pt x="732487" y="6858000"/>
                </a:lnTo>
                <a:lnTo>
                  <a:pt x="607400" y="6858000"/>
                </a:lnTo>
                <a:close/>
                <a:moveTo>
                  <a:pt x="279199" y="0"/>
                </a:moveTo>
                <a:lnTo>
                  <a:pt x="398468" y="0"/>
                </a:lnTo>
                <a:lnTo>
                  <a:pt x="398468" y="6858000"/>
                </a:lnTo>
                <a:lnTo>
                  <a:pt x="279199" y="6858000"/>
                </a:lnTo>
                <a:close/>
                <a:moveTo>
                  <a:pt x="37486" y="0"/>
                </a:moveTo>
                <a:lnTo>
                  <a:pt x="202413" y="0"/>
                </a:lnTo>
                <a:lnTo>
                  <a:pt x="202413" y="6858000"/>
                </a:lnTo>
                <a:lnTo>
                  <a:pt x="37486" y="6858000"/>
                </a:lnTo>
                <a:close/>
                <a:moveTo>
                  <a:pt x="0" y="0"/>
                </a:moveTo>
                <a:lnTo>
                  <a:pt x="910" y="0"/>
                </a:lnTo>
                <a:lnTo>
                  <a:pt x="910" y="6858000"/>
                </a:lnTo>
                <a:lnTo>
                  <a:pt x="0" y="6858000"/>
                </a:lnTo>
                <a:close/>
              </a:path>
            </a:pathLst>
          </a:custGeom>
        </p:spPr>
      </p:pic>
      <p:pic>
        <p:nvPicPr>
          <p:cNvPr id="10" name="Picture 9">
            <a:extLst>
              <a:ext uri="{FF2B5EF4-FFF2-40B4-BE49-F238E27FC236}">
                <a16:creationId xmlns:a16="http://schemas.microsoft.com/office/drawing/2014/main" id="{8B114089-1526-0E49-BC48-807E5889A3E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l="20304"/>
          <a:stretch/>
        </p:blipFill>
        <p:spPr>
          <a:xfrm>
            <a:off x="8543739" y="10"/>
            <a:ext cx="3648261" cy="6857990"/>
          </a:xfrm>
          <a:custGeom>
            <a:avLst/>
            <a:gdLst/>
            <a:ahLst/>
            <a:cxnLst/>
            <a:rect l="l" t="t" r="r" b="b"/>
            <a:pathLst>
              <a:path w="3648261" h="6858000">
                <a:moveTo>
                  <a:pt x="1010776" y="0"/>
                </a:moveTo>
                <a:lnTo>
                  <a:pt x="3648261" y="0"/>
                </a:lnTo>
                <a:lnTo>
                  <a:pt x="3648261" y="6858000"/>
                </a:lnTo>
                <a:lnTo>
                  <a:pt x="1010776" y="6858000"/>
                </a:lnTo>
                <a:close/>
                <a:moveTo>
                  <a:pt x="809273" y="0"/>
                </a:moveTo>
                <a:lnTo>
                  <a:pt x="974200" y="0"/>
                </a:lnTo>
                <a:lnTo>
                  <a:pt x="974200" y="6858000"/>
                </a:lnTo>
                <a:lnTo>
                  <a:pt x="809273" y="6858000"/>
                </a:lnTo>
                <a:close/>
                <a:moveTo>
                  <a:pt x="607400" y="0"/>
                </a:moveTo>
                <a:lnTo>
                  <a:pt x="732487" y="0"/>
                </a:lnTo>
                <a:lnTo>
                  <a:pt x="732487" y="6858000"/>
                </a:lnTo>
                <a:lnTo>
                  <a:pt x="607400" y="6858000"/>
                </a:lnTo>
                <a:close/>
                <a:moveTo>
                  <a:pt x="279199" y="0"/>
                </a:moveTo>
                <a:lnTo>
                  <a:pt x="398468" y="0"/>
                </a:lnTo>
                <a:lnTo>
                  <a:pt x="398468" y="6858000"/>
                </a:lnTo>
                <a:lnTo>
                  <a:pt x="279199" y="6858000"/>
                </a:lnTo>
                <a:close/>
                <a:moveTo>
                  <a:pt x="37486" y="0"/>
                </a:moveTo>
                <a:lnTo>
                  <a:pt x="202413" y="0"/>
                </a:lnTo>
                <a:lnTo>
                  <a:pt x="202413" y="6858000"/>
                </a:lnTo>
                <a:lnTo>
                  <a:pt x="37486" y="6858000"/>
                </a:lnTo>
                <a:close/>
                <a:moveTo>
                  <a:pt x="0" y="0"/>
                </a:moveTo>
                <a:lnTo>
                  <a:pt x="910" y="0"/>
                </a:lnTo>
                <a:lnTo>
                  <a:pt x="910" y="6858000"/>
                </a:lnTo>
                <a:lnTo>
                  <a:pt x="0" y="6858000"/>
                </a:lnTo>
                <a:close/>
              </a:path>
            </a:pathLst>
          </a:custGeom>
        </p:spPr>
      </p:pic>
      <p:sp>
        <p:nvSpPr>
          <p:cNvPr id="215" name="Rectangle 214">
            <a:extLst>
              <a:ext uri="{FF2B5EF4-FFF2-40B4-BE49-F238E27FC236}">
                <a16:creationId xmlns:a16="http://schemas.microsoft.com/office/drawing/2014/main" id="{13A507F6-84EC-446D-8A4C-284C23480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88651"/>
            <a:ext cx="12192001" cy="1982234"/>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2" name="Google Shape;182;p11"/>
          <p:cNvSpPr txBox="1">
            <a:spLocks noGrp="1"/>
          </p:cNvSpPr>
          <p:nvPr>
            <p:ph type="title"/>
          </p:nvPr>
        </p:nvSpPr>
        <p:spPr>
          <a:xfrm>
            <a:off x="1289027" y="4150554"/>
            <a:ext cx="9608678" cy="744349"/>
          </a:xfrm>
          <a:prstGeom prst="rect">
            <a:avLst/>
          </a:prstGeom>
        </p:spPr>
        <p:txBody>
          <a:bodyPr spcFirstLastPara="1" vert="horz" lIns="91440" tIns="45720" rIns="91440" bIns="0" rtlCol="0" anchor="b" anchorCtr="0">
            <a:normAutofit/>
          </a:bodyPr>
          <a:lstStyle/>
          <a:p>
            <a:pPr marL="0" lvl="0" indent="0" algn="ctr">
              <a:spcAft>
                <a:spcPts val="0"/>
              </a:spcAft>
              <a:buClr>
                <a:schemeClr val="dk1"/>
              </a:buClr>
              <a:buSzPts val="4400"/>
            </a:pPr>
            <a:r>
              <a:rPr lang="en-US" sz="3700" dirty="0">
                <a:solidFill>
                  <a:srgbClr val="FFFFFE"/>
                </a:solidFill>
              </a:rPr>
              <a:t>Section 4: Contexts and the Website</a:t>
            </a:r>
          </a:p>
        </p:txBody>
      </p:sp>
      <p:cxnSp>
        <p:nvCxnSpPr>
          <p:cNvPr id="217" name="Straight Connector 216">
            <a:extLst>
              <a:ext uri="{FF2B5EF4-FFF2-40B4-BE49-F238E27FC236}">
                <a16:creationId xmlns:a16="http://schemas.microsoft.com/office/drawing/2014/main" id="{A0A85044-1DA4-43E5-B3E2-8A81FDA3A7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88902" y="5083866"/>
            <a:ext cx="960910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Shape 188"/>
        <p:cNvGrpSpPr/>
        <p:nvPr/>
      </p:nvGrpSpPr>
      <p:grpSpPr>
        <a:xfrm>
          <a:off x="0" y="0"/>
          <a:ext cx="0" cy="0"/>
          <a:chOff x="0" y="0"/>
          <a:chExt cx="0" cy="0"/>
        </a:xfrm>
      </p:grpSpPr>
      <p:pic>
        <p:nvPicPr>
          <p:cNvPr id="191" name="Google Shape;191;p12"/>
          <p:cNvPicPr preferRelativeResize="0"/>
          <p:nvPr/>
        </p:nvPicPr>
        <p:blipFill rotWithShape="1">
          <a:blip r:embed="rId3"/>
          <a:srcRect t="20430" r="-1" b="11179"/>
          <a:stretch/>
        </p:blipFill>
        <p:spPr>
          <a:xfrm>
            <a:off x="2" y="10"/>
            <a:ext cx="12191695" cy="6857990"/>
          </a:xfrm>
          <a:prstGeom prst="rect">
            <a:avLst/>
          </a:prstGeom>
          <a:noFill/>
        </p:spPr>
      </p:pic>
      <p:sp>
        <p:nvSpPr>
          <p:cNvPr id="196" name="Rectangle 195">
            <a:extLst>
              <a:ext uri="{FF2B5EF4-FFF2-40B4-BE49-F238E27FC236}">
                <a16:creationId xmlns:a16="http://schemas.microsoft.com/office/drawing/2014/main" id="{368B8211-0B9F-4516-8771-3316E00DB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1643" y="636753"/>
            <a:ext cx="8299435" cy="5572811"/>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9" name="Google Shape;189;p12"/>
          <p:cNvSpPr txBox="1">
            <a:spLocks noGrp="1"/>
          </p:cNvSpPr>
          <p:nvPr>
            <p:ph type="title"/>
          </p:nvPr>
        </p:nvSpPr>
        <p:spPr>
          <a:xfrm>
            <a:off x="4063421" y="804520"/>
            <a:ext cx="6815731" cy="1049235"/>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3400"/>
              <a:buFont typeface="Calibri"/>
              <a:buNone/>
            </a:pPr>
            <a:r>
              <a:rPr lang="en-US" b="1">
                <a:solidFill>
                  <a:srgbClr val="FFFFFE"/>
                </a:solidFill>
              </a:rPr>
              <a:t>First aid contexts</a:t>
            </a:r>
            <a:endParaRPr lang="en-US">
              <a:solidFill>
                <a:srgbClr val="FFFFFE"/>
              </a:solidFill>
            </a:endParaRPr>
          </a:p>
        </p:txBody>
      </p:sp>
      <p:cxnSp>
        <p:nvCxnSpPr>
          <p:cNvPr id="198" name="Straight Connector 197">
            <a:extLst>
              <a:ext uri="{FF2B5EF4-FFF2-40B4-BE49-F238E27FC236}">
                <a16:creationId xmlns:a16="http://schemas.microsoft.com/office/drawing/2014/main" id="{B7582E73-8B46-4A0E-944E-58357C8088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789" y="1847088"/>
            <a:ext cx="6813363" cy="0"/>
          </a:xfrm>
          <a:prstGeom prst="line">
            <a:avLst/>
          </a:prstGeom>
          <a:ln w="31750">
            <a:solidFill>
              <a:srgbClr val="DE3A12"/>
            </a:solidFill>
          </a:ln>
        </p:spPr>
        <p:style>
          <a:lnRef idx="3">
            <a:schemeClr val="accent1"/>
          </a:lnRef>
          <a:fillRef idx="0">
            <a:schemeClr val="accent1"/>
          </a:fillRef>
          <a:effectRef idx="2">
            <a:schemeClr val="accent1"/>
          </a:effectRef>
          <a:fontRef idx="minor">
            <a:schemeClr val="tx1"/>
          </a:fontRef>
        </p:style>
      </p:cxnSp>
      <p:sp>
        <p:nvSpPr>
          <p:cNvPr id="190" name="Google Shape;190;p12"/>
          <p:cNvSpPr txBox="1">
            <a:spLocks noGrp="1"/>
          </p:cNvSpPr>
          <p:nvPr>
            <p:ph idx="1"/>
          </p:nvPr>
        </p:nvSpPr>
        <p:spPr>
          <a:xfrm>
            <a:off x="4063421" y="2015733"/>
            <a:ext cx="6815731" cy="4021267"/>
          </a:xfrm>
          <a:prstGeom prst="rect">
            <a:avLst/>
          </a:prstGeom>
        </p:spPr>
        <p:txBody>
          <a:bodyPr spcFirstLastPara="1" lIns="91425" tIns="45700" rIns="91425" bIns="45700" anchorCtr="0">
            <a:normAutofit/>
          </a:bodyPr>
          <a:lstStyle/>
          <a:p>
            <a:pPr marL="228600" lvl="0" indent="-228600" rtl="0">
              <a:spcBef>
                <a:spcPts val="0"/>
              </a:spcBef>
              <a:spcAft>
                <a:spcPts val="0"/>
              </a:spcAft>
              <a:buClr>
                <a:srgbClr val="DE3A12"/>
              </a:buClr>
              <a:buSzPts val="2800"/>
              <a:buFont typeface="Noto Sans Symbols"/>
              <a:buChar char="✔"/>
            </a:pPr>
            <a:r>
              <a:rPr lang="en-US" b="1" dirty="0">
                <a:solidFill>
                  <a:srgbClr val="FFFFFE"/>
                </a:solidFill>
              </a:rPr>
              <a:t>Conflict</a:t>
            </a:r>
            <a:endParaRPr lang="en-US" dirty="0">
              <a:solidFill>
                <a:srgbClr val="FFFFFE"/>
              </a:solidFill>
            </a:endParaRPr>
          </a:p>
          <a:p>
            <a:pPr marL="228600" lvl="0" indent="-228600" rtl="0">
              <a:spcBef>
                <a:spcPts val="1000"/>
              </a:spcBef>
              <a:spcAft>
                <a:spcPts val="0"/>
              </a:spcAft>
              <a:buClr>
                <a:srgbClr val="DE3A12"/>
              </a:buClr>
              <a:buSzPts val="2800"/>
              <a:buFont typeface="Noto Sans Symbols"/>
              <a:buChar char="✔"/>
            </a:pPr>
            <a:r>
              <a:rPr lang="en-US" b="1" dirty="0">
                <a:solidFill>
                  <a:srgbClr val="FFFFFE"/>
                </a:solidFill>
              </a:rPr>
              <a:t>Disaster</a:t>
            </a:r>
            <a:endParaRPr lang="en-US" dirty="0">
              <a:solidFill>
                <a:srgbClr val="FFFFFE"/>
              </a:solidFill>
            </a:endParaRPr>
          </a:p>
          <a:p>
            <a:pPr marL="228600" lvl="0" indent="-228600" rtl="0">
              <a:spcBef>
                <a:spcPts val="1000"/>
              </a:spcBef>
              <a:spcAft>
                <a:spcPts val="0"/>
              </a:spcAft>
              <a:buClr>
                <a:srgbClr val="DE3A12"/>
              </a:buClr>
              <a:buSzPts val="2800"/>
              <a:buFont typeface="Noto Sans Symbols"/>
              <a:buChar char="✔"/>
            </a:pPr>
            <a:r>
              <a:rPr lang="en-US" b="1" dirty="0">
                <a:solidFill>
                  <a:srgbClr val="FFFFFE"/>
                </a:solidFill>
              </a:rPr>
              <a:t>Mass casualties</a:t>
            </a:r>
            <a:endParaRPr lang="en-US" dirty="0">
              <a:solidFill>
                <a:srgbClr val="FFFFFE"/>
              </a:solidFill>
            </a:endParaRPr>
          </a:p>
          <a:p>
            <a:pPr marL="228600" lvl="0" indent="-228600" rtl="0">
              <a:spcBef>
                <a:spcPts val="1000"/>
              </a:spcBef>
              <a:spcAft>
                <a:spcPts val="0"/>
              </a:spcAft>
              <a:buClr>
                <a:srgbClr val="DE3A12"/>
              </a:buClr>
              <a:buSzPts val="2800"/>
              <a:buFont typeface="Noto Sans Symbols"/>
              <a:buChar char="✔"/>
            </a:pPr>
            <a:r>
              <a:rPr lang="en-US" b="1" dirty="0">
                <a:solidFill>
                  <a:srgbClr val="FFFFFE"/>
                </a:solidFill>
              </a:rPr>
              <a:t>Remote places</a:t>
            </a:r>
            <a:endParaRPr lang="en-US" dirty="0">
              <a:solidFill>
                <a:srgbClr val="FFFFFE"/>
              </a:solidFill>
            </a:endParaRPr>
          </a:p>
          <a:p>
            <a:pPr marL="228600" lvl="0" indent="-228600" rtl="0">
              <a:spcBef>
                <a:spcPts val="1000"/>
              </a:spcBef>
              <a:spcAft>
                <a:spcPts val="0"/>
              </a:spcAft>
              <a:buClr>
                <a:srgbClr val="DE3A12"/>
              </a:buClr>
              <a:buSzPts val="2800"/>
              <a:buFont typeface="Noto Sans Symbols"/>
              <a:buChar char="✔"/>
            </a:pPr>
            <a:r>
              <a:rPr lang="en-US" b="1" dirty="0">
                <a:solidFill>
                  <a:srgbClr val="FFFFFE"/>
                </a:solidFill>
              </a:rPr>
              <a:t>Water</a:t>
            </a:r>
            <a:endParaRPr lang="en-US" dirty="0">
              <a:solidFill>
                <a:srgbClr val="FFFFFE"/>
              </a:solidFill>
            </a:endParaRPr>
          </a:p>
          <a:p>
            <a:pPr marL="228600" lvl="0" indent="-228600" rtl="0">
              <a:spcBef>
                <a:spcPts val="1000"/>
              </a:spcBef>
              <a:spcAft>
                <a:spcPts val="0"/>
              </a:spcAft>
              <a:buClr>
                <a:srgbClr val="DE3A12"/>
              </a:buClr>
              <a:buSzPts val="2800"/>
              <a:buFont typeface="Noto Sans Symbols"/>
              <a:buChar char="✔"/>
            </a:pPr>
            <a:r>
              <a:rPr lang="en-US" b="1" dirty="0">
                <a:solidFill>
                  <a:srgbClr val="FFFFFE"/>
                </a:solidFill>
              </a:rPr>
              <a:t>Workplace</a:t>
            </a:r>
          </a:p>
          <a:p>
            <a:pPr marL="228600" lvl="0" indent="-228600" rtl="0">
              <a:spcBef>
                <a:spcPts val="1000"/>
              </a:spcBef>
              <a:spcAft>
                <a:spcPts val="0"/>
              </a:spcAft>
              <a:buClr>
                <a:srgbClr val="DE3A12"/>
              </a:buClr>
              <a:buSzPts val="2800"/>
              <a:buFont typeface="Noto Sans Symbols"/>
              <a:buChar char="✔"/>
            </a:pPr>
            <a:r>
              <a:rPr lang="en-US" b="1" dirty="0">
                <a:solidFill>
                  <a:srgbClr val="FFFFFE"/>
                </a:solidFill>
              </a:rPr>
              <a:t>Pandemic</a:t>
            </a:r>
            <a:endParaRPr lang="en-US" dirty="0">
              <a:solidFill>
                <a:srgbClr val="FFFFFE"/>
              </a:solidFill>
            </a:endParaRPr>
          </a:p>
          <a:p>
            <a:pPr marL="228600" lvl="0" indent="-114300" rtl="0">
              <a:spcBef>
                <a:spcPts val="1000"/>
              </a:spcBef>
              <a:spcAft>
                <a:spcPts val="0"/>
              </a:spcAft>
              <a:buClr>
                <a:srgbClr val="DE3A12"/>
              </a:buClr>
              <a:buSzPts val="1800"/>
              <a:buNone/>
            </a:pPr>
            <a:endParaRPr lang="en-US" dirty="0">
              <a:solidFill>
                <a:srgbClr val="FFFFFE"/>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8" name="Google Shape;198;g95694fd95b_0_37"/>
          <p:cNvSpPr txBox="1">
            <a:spLocks noGrp="1"/>
          </p:cNvSpPr>
          <p:nvPr>
            <p:ph idx="1"/>
          </p:nvPr>
        </p:nvSpPr>
        <p:spPr>
          <a:xfrm>
            <a:off x="1294362" y="922039"/>
            <a:ext cx="9603275" cy="1413268"/>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GB" sz="4000" b="1" dirty="0"/>
              <a:t>The new GFARC website</a:t>
            </a:r>
            <a:endParaRPr sz="4000" b="1"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flipV="1">
            <a:off x="2982384" y="3742663"/>
            <a:ext cx="974147" cy="612996"/>
          </a:xfrm>
          <a:prstGeom prst="line">
            <a:avLst/>
          </a:prstGeom>
          <a:ln>
            <a:solidFill>
              <a:schemeClr val="tx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633946" y="3472802"/>
            <a:ext cx="667562" cy="721815"/>
          </a:xfrm>
          <a:prstGeom prst="line">
            <a:avLst/>
          </a:prstGeom>
          <a:ln>
            <a:solidFill>
              <a:schemeClr val="tx1">
                <a:alpha val="30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343027" y="1023610"/>
            <a:ext cx="10086975" cy="778381"/>
          </a:xfrm>
        </p:spPr>
        <p:txBody>
          <a:bodyPr/>
          <a:lstStyle/>
          <a:p>
            <a:r>
              <a:rPr lang="en-US" sz="4400" dirty="0"/>
              <a:t>Timeline</a:t>
            </a:r>
            <a:endParaRPr lang="en-US" sz="3600" dirty="0">
              <a:solidFill>
                <a:schemeClr val="tx2"/>
              </a:solidFill>
            </a:endParaRPr>
          </a:p>
        </p:txBody>
      </p:sp>
      <p:sp>
        <p:nvSpPr>
          <p:cNvPr id="4" name="Rectangle 3"/>
          <p:cNvSpPr/>
          <p:nvPr/>
        </p:nvSpPr>
        <p:spPr>
          <a:xfrm>
            <a:off x="0" y="394332"/>
            <a:ext cx="2982384" cy="4457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r>
              <a:rPr lang="en-US" sz="1100" b="1" dirty="0">
                <a:ea typeface="Open Sans Semibold" charset="0"/>
                <a:cs typeface="Open Sans Semibold" charset="0"/>
              </a:rPr>
              <a:t>2020 </a:t>
            </a:r>
            <a:r>
              <a:rPr lang="en-US" sz="1100" b="1" dirty="0"/>
              <a:t>International First Aid and Resuscitation Guidelines (IFARG) </a:t>
            </a:r>
            <a:r>
              <a:rPr lang="en-US" sz="1100" b="1" dirty="0">
                <a:ea typeface="Open Sans Semibold" charset="0"/>
                <a:cs typeface="Open Sans Semibold" charset="0"/>
              </a:rPr>
              <a:t> </a:t>
            </a:r>
          </a:p>
        </p:txBody>
      </p:sp>
      <p:sp>
        <p:nvSpPr>
          <p:cNvPr id="8" name="TextBox 7"/>
          <p:cNvSpPr txBox="1"/>
          <p:nvPr/>
        </p:nvSpPr>
        <p:spPr>
          <a:xfrm>
            <a:off x="58830" y="4194617"/>
            <a:ext cx="1913971" cy="584773"/>
          </a:xfrm>
          <a:prstGeom prst="rect">
            <a:avLst/>
          </a:prstGeom>
          <a:noFill/>
        </p:spPr>
        <p:txBody>
          <a:bodyPr wrap="square" lIns="0" tIns="45719" rIns="0" bIns="45719" rtlCol="0">
            <a:spAutoFit/>
          </a:bodyPr>
          <a:lstStyle/>
          <a:p>
            <a:pPr lvl="0" algn="ctr"/>
            <a:r>
              <a:rPr lang="fr-FR" sz="1600" b="1" dirty="0" err="1"/>
              <a:t>Implementation</a:t>
            </a:r>
            <a:r>
              <a:rPr lang="fr-FR" sz="1600" b="1" dirty="0"/>
              <a:t> </a:t>
            </a:r>
          </a:p>
          <a:p>
            <a:pPr lvl="0" algn="ctr"/>
            <a:r>
              <a:rPr lang="fr-FR" sz="1600" b="1" dirty="0"/>
              <a:t>meetings </a:t>
            </a:r>
          </a:p>
        </p:txBody>
      </p:sp>
      <p:cxnSp>
        <p:nvCxnSpPr>
          <p:cNvPr id="15" name="Straight Connector 14"/>
          <p:cNvCxnSpPr/>
          <p:nvPr/>
        </p:nvCxnSpPr>
        <p:spPr>
          <a:xfrm>
            <a:off x="4394135" y="3814100"/>
            <a:ext cx="0" cy="477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Oval 4"/>
          <p:cNvSpPr/>
          <p:nvPr/>
        </p:nvSpPr>
        <p:spPr>
          <a:xfrm>
            <a:off x="356443" y="2779677"/>
            <a:ext cx="1212436" cy="1186150"/>
          </a:xfrm>
          <a:prstGeom prst="ellipse">
            <a:avLst/>
          </a:prstGeom>
          <a:pattFill prst="wdUpDiag">
            <a:fgClr>
              <a:schemeClr val="tx1"/>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96" tIns="179996" rIns="0" bIns="45719" numCol="1" spcCol="0" rtlCol="0" fromWordArt="0" anchor="t" anchorCtr="0" forceAA="0" compatLnSpc="1">
            <a:prstTxWarp prst="textNoShape">
              <a:avLst/>
            </a:prstTxWarp>
            <a:noAutofit/>
          </a:bodyPr>
          <a:lstStyle/>
          <a:p>
            <a:endParaRPr lang="en-US" sz="1100" dirty="0">
              <a:solidFill>
                <a:schemeClr val="tx1"/>
              </a:solidFill>
            </a:endParaRPr>
          </a:p>
        </p:txBody>
      </p:sp>
      <p:sp>
        <p:nvSpPr>
          <p:cNvPr id="24" name="Oval 5"/>
          <p:cNvSpPr/>
          <p:nvPr/>
        </p:nvSpPr>
        <p:spPr>
          <a:xfrm>
            <a:off x="437360" y="2542844"/>
            <a:ext cx="1212436" cy="118615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200" dirty="0">
                <a:solidFill>
                  <a:schemeClr val="tx1"/>
                </a:solidFill>
                <a:latin typeface="+mj-lt"/>
              </a:rPr>
              <a:t>01</a:t>
            </a:r>
          </a:p>
        </p:txBody>
      </p:sp>
      <p:sp>
        <p:nvSpPr>
          <p:cNvPr id="28" name="Oval 4"/>
          <p:cNvSpPr/>
          <p:nvPr/>
        </p:nvSpPr>
        <p:spPr>
          <a:xfrm>
            <a:off x="1903004" y="4309977"/>
            <a:ext cx="1212436" cy="1186150"/>
          </a:xfrm>
          <a:prstGeom prst="ellipse">
            <a:avLst/>
          </a:prstGeom>
          <a:pattFill prst="wdUpDiag">
            <a:fgClr>
              <a:schemeClr val="accent1"/>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96" tIns="179996" rIns="0" bIns="45719" numCol="1" spcCol="0" rtlCol="0" fromWordArt="0" anchor="t" anchorCtr="0" forceAA="0" compatLnSpc="1">
            <a:prstTxWarp prst="textNoShape">
              <a:avLst/>
            </a:prstTxWarp>
            <a:noAutofit/>
          </a:bodyPr>
          <a:lstStyle/>
          <a:p>
            <a:endParaRPr lang="en-US" sz="11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endParaRPr>
          </a:p>
        </p:txBody>
      </p:sp>
      <p:sp>
        <p:nvSpPr>
          <p:cNvPr id="29" name="Oval 5"/>
          <p:cNvSpPr/>
          <p:nvPr/>
        </p:nvSpPr>
        <p:spPr>
          <a:xfrm>
            <a:off x="1980530" y="4141286"/>
            <a:ext cx="1212436" cy="1186150"/>
          </a:xfrm>
          <a:prstGeom prst="ellipse">
            <a:avLst/>
          </a:prstGeom>
          <a:solidFill>
            <a:schemeClr val="bg1"/>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200" dirty="0">
                <a:solidFill>
                  <a:schemeClr val="accent3"/>
                </a:solidFill>
                <a:latin typeface="+mj-lt"/>
              </a:rPr>
              <a:t>02</a:t>
            </a:r>
          </a:p>
        </p:txBody>
      </p:sp>
      <p:sp>
        <p:nvSpPr>
          <p:cNvPr id="33" name="Oval 4"/>
          <p:cNvSpPr/>
          <p:nvPr/>
        </p:nvSpPr>
        <p:spPr>
          <a:xfrm>
            <a:off x="5635391" y="4381692"/>
            <a:ext cx="1212436" cy="1186150"/>
          </a:xfrm>
          <a:prstGeom prst="ellipse">
            <a:avLst/>
          </a:prstGeom>
          <a:pattFill prst="wdUpDiag">
            <a:fgClr>
              <a:schemeClr val="accent3"/>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96" tIns="179996" rIns="0" bIns="45719" numCol="1" spcCol="0" rtlCol="0" fromWordArt="0" anchor="t" anchorCtr="0" forceAA="0" compatLnSpc="1">
            <a:prstTxWarp prst="textNoShape">
              <a:avLst/>
            </a:prstTxWarp>
            <a:noAutofit/>
          </a:bodyPr>
          <a:lstStyle/>
          <a:p>
            <a:endParaRPr lang="en-US" sz="1100" dirty="0">
              <a:solidFill>
                <a:schemeClr val="tx1"/>
              </a:solidFill>
            </a:endParaRPr>
          </a:p>
        </p:txBody>
      </p:sp>
      <p:sp>
        <p:nvSpPr>
          <p:cNvPr id="34" name="Oval 5"/>
          <p:cNvSpPr/>
          <p:nvPr/>
        </p:nvSpPr>
        <p:spPr>
          <a:xfrm>
            <a:off x="5754793" y="4186315"/>
            <a:ext cx="1212436" cy="1186150"/>
          </a:xfrm>
          <a:prstGeom prst="ellipse">
            <a:avLst/>
          </a:prstGeom>
          <a:solidFill>
            <a:schemeClr val="bg1"/>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200" dirty="0">
                <a:solidFill>
                  <a:schemeClr val="accent3"/>
                </a:solidFill>
                <a:latin typeface="+mj-lt"/>
              </a:rPr>
              <a:t>04</a:t>
            </a:r>
          </a:p>
        </p:txBody>
      </p:sp>
      <p:sp>
        <p:nvSpPr>
          <p:cNvPr id="35" name="Oval 4"/>
          <p:cNvSpPr/>
          <p:nvPr/>
        </p:nvSpPr>
        <p:spPr>
          <a:xfrm>
            <a:off x="7435839" y="2830159"/>
            <a:ext cx="1212436" cy="1186150"/>
          </a:xfrm>
          <a:prstGeom prst="ellipse">
            <a:avLst/>
          </a:prstGeom>
          <a:pattFill prst="wdUpDiag">
            <a:fgClr>
              <a:schemeClr val="tx1"/>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96" tIns="179996" rIns="0" bIns="45719" numCol="1" spcCol="0" rtlCol="0" fromWordArt="0" anchor="t" anchorCtr="0" forceAA="0" compatLnSpc="1">
            <a:prstTxWarp prst="textNoShape">
              <a:avLst/>
            </a:prstTxWarp>
            <a:noAutofit/>
          </a:bodyPr>
          <a:lstStyle/>
          <a:p>
            <a:endParaRPr lang="en-US" sz="1100" dirty="0">
              <a:solidFill>
                <a:schemeClr val="tx1"/>
              </a:solidFill>
            </a:endParaRPr>
          </a:p>
        </p:txBody>
      </p:sp>
      <p:sp>
        <p:nvSpPr>
          <p:cNvPr id="36" name="Oval 5"/>
          <p:cNvSpPr/>
          <p:nvPr/>
        </p:nvSpPr>
        <p:spPr>
          <a:xfrm>
            <a:off x="7481333" y="2613619"/>
            <a:ext cx="1212436" cy="118615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200" dirty="0">
                <a:solidFill>
                  <a:schemeClr val="tx1"/>
                </a:solidFill>
                <a:latin typeface="+mj-lt"/>
              </a:rPr>
              <a:t>05</a:t>
            </a:r>
          </a:p>
        </p:txBody>
      </p:sp>
      <p:sp>
        <p:nvSpPr>
          <p:cNvPr id="37" name="Oval 4"/>
          <p:cNvSpPr/>
          <p:nvPr/>
        </p:nvSpPr>
        <p:spPr>
          <a:xfrm>
            <a:off x="3818361" y="2768275"/>
            <a:ext cx="1212436" cy="1186150"/>
          </a:xfrm>
          <a:prstGeom prst="ellipse">
            <a:avLst/>
          </a:prstGeom>
          <a:pattFill prst="wdUpDiag">
            <a:fgClr>
              <a:schemeClr val="tx1"/>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96" tIns="179996" rIns="0" bIns="45719" numCol="1" spcCol="0" rtlCol="0" fromWordArt="0" anchor="t" anchorCtr="0" forceAA="0" compatLnSpc="1">
            <a:prstTxWarp prst="textNoShape">
              <a:avLst/>
            </a:prstTxWarp>
            <a:noAutofit/>
          </a:bodyPr>
          <a:lstStyle/>
          <a:p>
            <a:endParaRPr lang="en-US" sz="1100" dirty="0">
              <a:solidFill>
                <a:schemeClr val="tx1"/>
              </a:solidFill>
            </a:endParaRPr>
          </a:p>
        </p:txBody>
      </p:sp>
      <p:sp>
        <p:nvSpPr>
          <p:cNvPr id="38" name="Oval 5"/>
          <p:cNvSpPr/>
          <p:nvPr/>
        </p:nvSpPr>
        <p:spPr>
          <a:xfrm>
            <a:off x="3910193" y="2627950"/>
            <a:ext cx="1212436" cy="118615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200" dirty="0">
                <a:solidFill>
                  <a:schemeClr val="tx1"/>
                </a:solidFill>
                <a:latin typeface="+mj-lt"/>
              </a:rPr>
              <a:t>03</a:t>
            </a:r>
          </a:p>
        </p:txBody>
      </p:sp>
      <p:sp>
        <p:nvSpPr>
          <p:cNvPr id="39" name="Oval 4"/>
          <p:cNvSpPr/>
          <p:nvPr/>
        </p:nvSpPr>
        <p:spPr>
          <a:xfrm>
            <a:off x="9293212" y="4478406"/>
            <a:ext cx="1212436" cy="1186150"/>
          </a:xfrm>
          <a:prstGeom prst="ellipse">
            <a:avLst/>
          </a:prstGeom>
          <a:pattFill prst="wdUpDiag">
            <a:fgClr>
              <a:schemeClr val="accent3"/>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96" tIns="179996" rIns="0" bIns="45719" numCol="1" spcCol="0" rtlCol="0" fromWordArt="0" anchor="t" anchorCtr="0" forceAA="0" compatLnSpc="1">
            <a:prstTxWarp prst="textNoShape">
              <a:avLst/>
            </a:prstTxWarp>
            <a:noAutofit/>
          </a:bodyPr>
          <a:lstStyle/>
          <a:p>
            <a:endParaRPr lang="en-US" sz="1100" dirty="0">
              <a:solidFill>
                <a:schemeClr val="tx1"/>
              </a:solidFill>
            </a:endParaRPr>
          </a:p>
        </p:txBody>
      </p:sp>
      <p:sp>
        <p:nvSpPr>
          <p:cNvPr id="40" name="Oval 5"/>
          <p:cNvSpPr/>
          <p:nvPr/>
        </p:nvSpPr>
        <p:spPr>
          <a:xfrm>
            <a:off x="9375766" y="4308321"/>
            <a:ext cx="1212436" cy="1186150"/>
          </a:xfrm>
          <a:prstGeom prst="ellipse">
            <a:avLst/>
          </a:prstGeom>
          <a:solidFill>
            <a:schemeClr val="bg1"/>
          </a:solidFill>
          <a:ln w="63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200" dirty="0">
                <a:solidFill>
                  <a:schemeClr val="accent3"/>
                </a:solidFill>
                <a:latin typeface="+mj-lt"/>
              </a:rPr>
              <a:t>06</a:t>
            </a:r>
          </a:p>
        </p:txBody>
      </p:sp>
      <p:cxnSp>
        <p:nvCxnSpPr>
          <p:cNvPr id="41" name="Straight Connector 14"/>
          <p:cNvCxnSpPr/>
          <p:nvPr/>
        </p:nvCxnSpPr>
        <p:spPr>
          <a:xfrm>
            <a:off x="2523488" y="5309113"/>
            <a:ext cx="0" cy="477079"/>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42" name="Straight Connector 14"/>
          <p:cNvCxnSpPr/>
          <p:nvPr/>
        </p:nvCxnSpPr>
        <p:spPr>
          <a:xfrm>
            <a:off x="6329950" y="5429597"/>
            <a:ext cx="0" cy="477079"/>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43" name="Straight Connector 14"/>
          <p:cNvCxnSpPr/>
          <p:nvPr/>
        </p:nvCxnSpPr>
        <p:spPr>
          <a:xfrm>
            <a:off x="8178063" y="4011726"/>
            <a:ext cx="0" cy="477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14"/>
          <p:cNvCxnSpPr/>
          <p:nvPr/>
        </p:nvCxnSpPr>
        <p:spPr>
          <a:xfrm>
            <a:off x="9981984" y="5495107"/>
            <a:ext cx="0" cy="477079"/>
          </a:xfrm>
          <a:prstGeom prst="line">
            <a:avLst/>
          </a:prstGeom>
          <a:ln/>
        </p:spPr>
        <p:style>
          <a:lnRef idx="1">
            <a:schemeClr val="accent1"/>
          </a:lnRef>
          <a:fillRef idx="0">
            <a:schemeClr val="accent1"/>
          </a:fillRef>
          <a:effectRef idx="0">
            <a:schemeClr val="accent1"/>
          </a:effectRef>
          <a:fontRef idx="minor">
            <a:schemeClr val="tx1"/>
          </a:fontRef>
        </p:style>
      </p:cxnSp>
      <p:sp>
        <p:nvSpPr>
          <p:cNvPr id="48" name="Oval 4"/>
          <p:cNvSpPr/>
          <p:nvPr/>
        </p:nvSpPr>
        <p:spPr>
          <a:xfrm>
            <a:off x="10676589" y="2670815"/>
            <a:ext cx="1212436" cy="1186150"/>
          </a:xfrm>
          <a:prstGeom prst="ellipse">
            <a:avLst/>
          </a:prstGeom>
          <a:pattFill prst="wdUpDiag">
            <a:fgClr>
              <a:schemeClr val="tx1"/>
            </a:fgClr>
            <a:bgClr>
              <a:schemeClr val="bg1"/>
            </a:bgClr>
          </a:pattFill>
          <a:ln w="63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79996" tIns="179996" rIns="0" bIns="45719" numCol="1" spcCol="0" rtlCol="0" fromWordArt="0" anchor="t" anchorCtr="0" forceAA="0" compatLnSpc="1">
            <a:prstTxWarp prst="textNoShape">
              <a:avLst/>
            </a:prstTxWarp>
            <a:noAutofit/>
          </a:bodyPr>
          <a:lstStyle/>
          <a:p>
            <a:endParaRPr lang="en-US" sz="1100" dirty="0">
              <a:solidFill>
                <a:schemeClr val="tx1"/>
              </a:solidFill>
            </a:endParaRPr>
          </a:p>
        </p:txBody>
      </p:sp>
      <p:sp>
        <p:nvSpPr>
          <p:cNvPr id="49" name="Oval 5"/>
          <p:cNvSpPr/>
          <p:nvPr/>
        </p:nvSpPr>
        <p:spPr>
          <a:xfrm>
            <a:off x="10722083" y="2454275"/>
            <a:ext cx="1212436" cy="1186150"/>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sz="3200" dirty="0">
                <a:solidFill>
                  <a:schemeClr val="tx1"/>
                </a:solidFill>
                <a:latin typeface="+mj-lt"/>
              </a:rPr>
              <a:t>07</a:t>
            </a:r>
          </a:p>
        </p:txBody>
      </p:sp>
      <p:cxnSp>
        <p:nvCxnSpPr>
          <p:cNvPr id="52" name="Straight Connector 14"/>
          <p:cNvCxnSpPr/>
          <p:nvPr/>
        </p:nvCxnSpPr>
        <p:spPr>
          <a:xfrm>
            <a:off x="937196" y="3744456"/>
            <a:ext cx="0" cy="477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TextBox 7"/>
          <p:cNvSpPr txBox="1"/>
          <p:nvPr/>
        </p:nvSpPr>
        <p:spPr>
          <a:xfrm>
            <a:off x="1664748" y="5679656"/>
            <a:ext cx="1913971" cy="1077216"/>
          </a:xfrm>
          <a:prstGeom prst="rect">
            <a:avLst/>
          </a:prstGeom>
          <a:noFill/>
        </p:spPr>
        <p:txBody>
          <a:bodyPr wrap="square" lIns="0" tIns="45719" rIns="0" bIns="45719" rtlCol="0">
            <a:spAutoFit/>
          </a:bodyPr>
          <a:lstStyle/>
          <a:p>
            <a:pPr lvl="0" algn="ctr"/>
            <a:r>
              <a:rPr lang="fr-FR" sz="1600" b="1" dirty="0" err="1"/>
              <a:t>Make</a:t>
            </a:r>
            <a:r>
              <a:rPr lang="fr-FR" sz="1600" b="1" dirty="0"/>
              <a:t> the changes </a:t>
            </a:r>
            <a:r>
              <a:rPr lang="fr-FR" sz="1600" b="1" dirty="0" err="1"/>
              <a:t>from</a:t>
            </a:r>
            <a:r>
              <a:rPr lang="fr-FR" sz="1600" b="1" dirty="0"/>
              <a:t> the </a:t>
            </a:r>
            <a:r>
              <a:rPr lang="fr-FR" sz="1600" b="1" dirty="0" err="1"/>
              <a:t>Implementation</a:t>
            </a:r>
            <a:r>
              <a:rPr lang="fr-FR" sz="1600" b="1" dirty="0"/>
              <a:t> Meeting</a:t>
            </a:r>
          </a:p>
        </p:txBody>
      </p:sp>
      <p:sp>
        <p:nvSpPr>
          <p:cNvPr id="54" name="TextBox 7"/>
          <p:cNvSpPr txBox="1"/>
          <p:nvPr/>
        </p:nvSpPr>
        <p:spPr>
          <a:xfrm>
            <a:off x="3500462" y="4359217"/>
            <a:ext cx="1913971" cy="1077216"/>
          </a:xfrm>
          <a:prstGeom prst="rect">
            <a:avLst/>
          </a:prstGeom>
          <a:noFill/>
        </p:spPr>
        <p:txBody>
          <a:bodyPr wrap="square" lIns="0" tIns="45719" rIns="0" bIns="45719" rtlCol="0">
            <a:spAutoFit/>
          </a:bodyPr>
          <a:lstStyle/>
          <a:p>
            <a:pPr lvl="0" algn="ctr"/>
            <a:r>
              <a:rPr lang="fr-FR" sz="1600" b="1" dirty="0" err="1"/>
              <a:t>Steering</a:t>
            </a:r>
            <a:r>
              <a:rPr lang="fr-FR" sz="1600" b="1" dirty="0"/>
              <a:t> </a:t>
            </a:r>
            <a:r>
              <a:rPr lang="fr-FR" sz="1600" b="1" dirty="0" err="1"/>
              <a:t>Committee</a:t>
            </a:r>
            <a:r>
              <a:rPr lang="fr-FR" sz="1600" b="1" dirty="0"/>
              <a:t> </a:t>
            </a:r>
            <a:r>
              <a:rPr lang="fr-FR" sz="1600" b="1" dirty="0" err="1"/>
              <a:t>approval</a:t>
            </a:r>
            <a:endParaRPr lang="fr-FR" sz="1600" b="1" dirty="0"/>
          </a:p>
          <a:p>
            <a:pPr algn="ctr"/>
            <a:r>
              <a:rPr lang="fr-FR" sz="1600" b="1" dirty="0"/>
              <a:t>and final </a:t>
            </a:r>
            <a:r>
              <a:rPr lang="fr-FR" sz="1600" b="1" dirty="0" err="1"/>
              <a:t>read</a:t>
            </a:r>
            <a:endParaRPr lang="fr-FR" sz="1600" b="1" dirty="0"/>
          </a:p>
        </p:txBody>
      </p:sp>
      <p:sp>
        <p:nvSpPr>
          <p:cNvPr id="55" name="TextBox 7"/>
          <p:cNvSpPr txBox="1"/>
          <p:nvPr/>
        </p:nvSpPr>
        <p:spPr>
          <a:xfrm>
            <a:off x="5454571" y="5877520"/>
            <a:ext cx="1913971" cy="584773"/>
          </a:xfrm>
          <a:prstGeom prst="rect">
            <a:avLst/>
          </a:prstGeom>
          <a:noFill/>
        </p:spPr>
        <p:txBody>
          <a:bodyPr wrap="square" lIns="0" tIns="45719" rIns="0" bIns="45719" rtlCol="0">
            <a:spAutoFit/>
          </a:bodyPr>
          <a:lstStyle/>
          <a:p>
            <a:pPr lvl="0" algn="ctr"/>
            <a:r>
              <a:rPr lang="fr-FR" sz="1600" b="1" dirty="0" err="1"/>
              <a:t>Posting</a:t>
            </a:r>
            <a:r>
              <a:rPr lang="fr-FR" sz="1600" b="1" dirty="0"/>
              <a:t> to the Platform for Nov</a:t>
            </a:r>
            <a:r>
              <a:rPr lang="fr-FR" sz="1600" b="1" dirty="0">
                <a:solidFill>
                  <a:schemeClr val="accent3"/>
                </a:solidFill>
              </a:rPr>
              <a:t>. </a:t>
            </a:r>
          </a:p>
        </p:txBody>
      </p:sp>
      <p:sp>
        <p:nvSpPr>
          <p:cNvPr id="56" name="TextBox 7"/>
          <p:cNvSpPr txBox="1"/>
          <p:nvPr/>
        </p:nvSpPr>
        <p:spPr>
          <a:xfrm>
            <a:off x="7191367" y="4536537"/>
            <a:ext cx="1913971" cy="830995"/>
          </a:xfrm>
          <a:prstGeom prst="rect">
            <a:avLst/>
          </a:prstGeom>
          <a:noFill/>
        </p:spPr>
        <p:txBody>
          <a:bodyPr wrap="square" lIns="0" tIns="45719" rIns="0" bIns="45719" rtlCol="0">
            <a:spAutoFit/>
          </a:bodyPr>
          <a:lstStyle/>
          <a:p>
            <a:pPr lvl="0" algn="ctr"/>
            <a:r>
              <a:rPr lang="fr-FR" sz="1600" b="1" dirty="0"/>
              <a:t>Translation and </a:t>
            </a:r>
            <a:r>
              <a:rPr lang="fr-FR" sz="1600" b="1" dirty="0" err="1"/>
              <a:t>layout</a:t>
            </a:r>
            <a:endParaRPr lang="fr-FR" sz="1600" b="1" dirty="0"/>
          </a:p>
          <a:p>
            <a:pPr lvl="0" algn="ctr"/>
            <a:r>
              <a:rPr lang="fr-FR" sz="1600" b="1" dirty="0"/>
              <a:t>Production</a:t>
            </a:r>
          </a:p>
        </p:txBody>
      </p:sp>
      <p:sp>
        <p:nvSpPr>
          <p:cNvPr id="57" name="TextBox 7"/>
          <p:cNvSpPr txBox="1"/>
          <p:nvPr/>
        </p:nvSpPr>
        <p:spPr>
          <a:xfrm>
            <a:off x="9015091" y="5918739"/>
            <a:ext cx="2157734" cy="830995"/>
          </a:xfrm>
          <a:prstGeom prst="rect">
            <a:avLst/>
          </a:prstGeom>
          <a:noFill/>
        </p:spPr>
        <p:txBody>
          <a:bodyPr wrap="square" lIns="0" tIns="45719" rIns="0" bIns="45719" rtlCol="0">
            <a:spAutoFit/>
          </a:bodyPr>
          <a:lstStyle/>
          <a:p>
            <a:pPr lvl="0" algn="ctr"/>
            <a:r>
              <a:rPr lang="fr-FR" sz="1600" b="1" dirty="0"/>
              <a:t>First </a:t>
            </a:r>
            <a:r>
              <a:rPr lang="fr-FR" sz="1600" b="1" dirty="0" err="1"/>
              <a:t>sending</a:t>
            </a:r>
            <a:r>
              <a:rPr lang="fr-FR" sz="1600" b="1" dirty="0"/>
              <a:t> in </a:t>
            </a:r>
            <a:r>
              <a:rPr lang="fr-FR" sz="1600" b="1" dirty="0" err="1"/>
              <a:t>December</a:t>
            </a:r>
            <a:r>
              <a:rPr lang="fr-FR" sz="1600" b="1" dirty="0"/>
              <a:t> for Office, </a:t>
            </a:r>
            <a:r>
              <a:rPr lang="fr-FR" sz="1600" b="1" dirty="0" err="1"/>
              <a:t>contributors</a:t>
            </a:r>
            <a:endParaRPr lang="fr-FR" sz="1600" b="1" dirty="0"/>
          </a:p>
        </p:txBody>
      </p:sp>
      <p:cxnSp>
        <p:nvCxnSpPr>
          <p:cNvPr id="58" name="Straight Connector 14"/>
          <p:cNvCxnSpPr/>
          <p:nvPr/>
        </p:nvCxnSpPr>
        <p:spPr>
          <a:xfrm>
            <a:off x="11328301" y="3685543"/>
            <a:ext cx="0" cy="4770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Box 7"/>
          <p:cNvSpPr txBox="1"/>
          <p:nvPr/>
        </p:nvSpPr>
        <p:spPr>
          <a:xfrm>
            <a:off x="10371315" y="4086794"/>
            <a:ext cx="1913971" cy="584773"/>
          </a:xfrm>
          <a:prstGeom prst="rect">
            <a:avLst/>
          </a:prstGeom>
          <a:noFill/>
        </p:spPr>
        <p:txBody>
          <a:bodyPr wrap="square" lIns="0" tIns="45719" rIns="0" bIns="45719" rtlCol="0">
            <a:spAutoFit/>
          </a:bodyPr>
          <a:lstStyle/>
          <a:p>
            <a:pPr lvl="0" algn="ctr"/>
            <a:r>
              <a:rPr lang="fr-FR" sz="1600" b="1" dirty="0" err="1"/>
              <a:t>Dissemination</a:t>
            </a:r>
            <a:r>
              <a:rPr lang="fr-FR" sz="1600" b="1" dirty="0"/>
              <a:t> &amp; </a:t>
            </a:r>
            <a:r>
              <a:rPr lang="fr-FR" sz="1600" b="1" dirty="0" err="1"/>
              <a:t>branding</a:t>
            </a:r>
            <a:endParaRPr lang="fr-FR" sz="1600" b="1" dirty="0"/>
          </a:p>
        </p:txBody>
      </p:sp>
      <p:cxnSp>
        <p:nvCxnSpPr>
          <p:cNvPr id="62" name="Straight Connector 21"/>
          <p:cNvCxnSpPr>
            <a:endCxn id="34" idx="1"/>
          </p:cNvCxnSpPr>
          <p:nvPr/>
        </p:nvCxnSpPr>
        <p:spPr>
          <a:xfrm>
            <a:off x="5122629" y="3526216"/>
            <a:ext cx="809721" cy="833807"/>
          </a:xfrm>
          <a:prstGeom prst="line">
            <a:avLst/>
          </a:prstGeom>
          <a:ln>
            <a:solidFill>
              <a:schemeClr val="tx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21"/>
          <p:cNvCxnSpPr/>
          <p:nvPr/>
        </p:nvCxnSpPr>
        <p:spPr>
          <a:xfrm>
            <a:off x="8693769" y="3472802"/>
            <a:ext cx="964581" cy="886415"/>
          </a:xfrm>
          <a:prstGeom prst="line">
            <a:avLst/>
          </a:prstGeom>
          <a:ln>
            <a:solidFill>
              <a:schemeClr val="tx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22"/>
          <p:cNvCxnSpPr/>
          <p:nvPr/>
        </p:nvCxnSpPr>
        <p:spPr>
          <a:xfrm flipV="1">
            <a:off x="6848776" y="3646719"/>
            <a:ext cx="824177" cy="701029"/>
          </a:xfrm>
          <a:prstGeom prst="line">
            <a:avLst/>
          </a:prstGeom>
          <a:ln>
            <a:solidFill>
              <a:schemeClr val="tx1">
                <a:alpha val="3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22"/>
          <p:cNvCxnSpPr/>
          <p:nvPr/>
        </p:nvCxnSpPr>
        <p:spPr>
          <a:xfrm flipV="1">
            <a:off x="10304824" y="3499327"/>
            <a:ext cx="740264" cy="810650"/>
          </a:xfrm>
          <a:prstGeom prst="line">
            <a:avLst/>
          </a:prstGeom>
          <a:ln>
            <a:solidFill>
              <a:schemeClr val="tx1">
                <a:alpha val="30000"/>
              </a:schemeClr>
            </a:solidFill>
            <a:prstDash val="dash"/>
          </a:ln>
        </p:spPr>
        <p:style>
          <a:lnRef idx="1">
            <a:schemeClr val="accent1"/>
          </a:lnRef>
          <a:fillRef idx="0">
            <a:schemeClr val="accent1"/>
          </a:fillRef>
          <a:effectRef idx="0">
            <a:schemeClr val="accent1"/>
          </a:effectRef>
          <a:fontRef idx="minor">
            <a:schemeClr val="tx1"/>
          </a:fontRef>
        </p:style>
      </p:cxnSp>
      <p:pic>
        <p:nvPicPr>
          <p:cNvPr id="76" name="Image 75" descr="25 Reasons to Ask Why? As We Enter 2013 | Kleiteri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0475" y="524851"/>
            <a:ext cx="1167014" cy="1167014"/>
          </a:xfrm>
          <a:prstGeom prst="rect">
            <a:avLst/>
          </a:prstGeom>
        </p:spPr>
      </p:pic>
    </p:spTree>
    <p:extLst>
      <p:ext uri="{BB962C8B-B14F-4D97-AF65-F5344CB8AC3E}">
        <p14:creationId xmlns:p14="http://schemas.microsoft.com/office/powerpoint/2010/main" val="15958859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62CF-F935-43F1-9196-EC52B1A75A70}"/>
              </a:ext>
            </a:extLst>
          </p:cNvPr>
          <p:cNvSpPr>
            <a:spLocks noGrp="1"/>
          </p:cNvSpPr>
          <p:nvPr>
            <p:ph type="title"/>
          </p:nvPr>
        </p:nvSpPr>
        <p:spPr>
          <a:xfrm>
            <a:off x="685799" y="2380320"/>
            <a:ext cx="10820402" cy="2514409"/>
          </a:xfrm>
        </p:spPr>
        <p:txBody>
          <a:bodyPr>
            <a:normAutofit/>
          </a:bodyPr>
          <a:lstStyle/>
          <a:p>
            <a:r>
              <a:rPr lang="en-GB" cap="none" dirty="0">
                <a:latin typeface="Arial" panose="020B0604020202020204" pitchFamily="34" charset="0"/>
                <a:cs typeface="Arial" panose="020B0604020202020204" pitchFamily="34" charset="0"/>
              </a:rPr>
              <a:t>How did you implement the guidelines in your NS in 2016?</a:t>
            </a:r>
            <a:br>
              <a:rPr lang="en-GB" cap="none" dirty="0">
                <a:latin typeface="Arial" panose="020B0604020202020204" pitchFamily="34" charset="0"/>
                <a:cs typeface="Arial" panose="020B0604020202020204" pitchFamily="34" charset="0"/>
              </a:rPr>
            </a:br>
            <a:br>
              <a:rPr lang="en-GB" cap="none" dirty="0">
                <a:latin typeface="Arial" panose="020B0604020202020204" pitchFamily="34" charset="0"/>
                <a:cs typeface="Arial" panose="020B0604020202020204" pitchFamily="34" charset="0"/>
              </a:rPr>
            </a:br>
            <a:r>
              <a:rPr lang="en-GB" cap="none" dirty="0">
                <a:latin typeface="Arial" panose="020B0604020202020204" pitchFamily="34" charset="0"/>
                <a:cs typeface="Arial" panose="020B0604020202020204" pitchFamily="34" charset="0"/>
              </a:rPr>
              <a:t>What challenges did you face?</a:t>
            </a:r>
            <a:br>
              <a:rPr lang="en-GB" cap="none" dirty="0">
                <a:latin typeface="Arial" panose="020B0604020202020204" pitchFamily="34" charset="0"/>
                <a:cs typeface="Arial" panose="020B0604020202020204" pitchFamily="34" charset="0"/>
              </a:rPr>
            </a:br>
            <a:br>
              <a:rPr lang="en-GB" cap="none" dirty="0">
                <a:latin typeface="Arial" panose="020B0604020202020204" pitchFamily="34" charset="0"/>
                <a:cs typeface="Arial" panose="020B0604020202020204" pitchFamily="34" charset="0"/>
              </a:rPr>
            </a:br>
            <a:r>
              <a:rPr lang="en-GB" cap="none" dirty="0">
                <a:latin typeface="Arial" panose="020B0604020202020204" pitchFamily="34" charset="0"/>
                <a:cs typeface="Arial" panose="020B0604020202020204" pitchFamily="34" charset="0"/>
              </a:rPr>
              <a:t>What are your plans for the new guidelines?</a:t>
            </a:r>
            <a:br>
              <a:rPr lang="en-GB" dirty="0"/>
            </a:br>
            <a:endParaRPr lang="en-GB" dirty="0"/>
          </a:p>
        </p:txBody>
      </p:sp>
      <p:sp>
        <p:nvSpPr>
          <p:cNvPr id="3" name="TextBox 2">
            <a:extLst>
              <a:ext uri="{FF2B5EF4-FFF2-40B4-BE49-F238E27FC236}">
                <a16:creationId xmlns:a16="http://schemas.microsoft.com/office/drawing/2014/main" id="{1E01EDAC-1D21-40AF-A0AE-9A8D2D9B35DE}"/>
              </a:ext>
            </a:extLst>
          </p:cNvPr>
          <p:cNvSpPr txBox="1"/>
          <p:nvPr/>
        </p:nvSpPr>
        <p:spPr>
          <a:xfrm>
            <a:off x="685799" y="376518"/>
            <a:ext cx="9533966" cy="923330"/>
          </a:xfrm>
          <a:prstGeom prst="rect">
            <a:avLst/>
          </a:prstGeom>
          <a:noFill/>
        </p:spPr>
        <p:txBody>
          <a:bodyPr wrap="square" rtlCol="0">
            <a:spAutoFit/>
          </a:bodyPr>
          <a:lstStyle/>
          <a:p>
            <a:r>
              <a:rPr lang="en-GB" sz="5400" dirty="0"/>
              <a:t>Over to you:</a:t>
            </a:r>
          </a:p>
        </p:txBody>
      </p:sp>
    </p:spTree>
    <p:extLst>
      <p:ext uri="{BB962C8B-B14F-4D97-AF65-F5344CB8AC3E}">
        <p14:creationId xmlns:p14="http://schemas.microsoft.com/office/powerpoint/2010/main" val="3794770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BA5D42-D81B-CB41-957C-CCD0F966273B}"/>
              </a:ext>
            </a:extLst>
          </p:cNvPr>
          <p:cNvPicPr>
            <a:picLocks noChangeAspect="1"/>
          </p:cNvPicPr>
          <p:nvPr/>
        </p:nvPicPr>
        <p:blipFill rotWithShape="1">
          <a:blip r:embed="rId3"/>
          <a:srcRect l="662" t="22811" r="8429"/>
          <a:stretch/>
        </p:blipFill>
        <p:spPr>
          <a:xfrm>
            <a:off x="-3177" y="0"/>
            <a:ext cx="12191695" cy="6857990"/>
          </a:xfrm>
          <a:prstGeom prst="rect">
            <a:avLst/>
          </a:prstGeom>
        </p:spPr>
      </p:pic>
      <p:sp>
        <p:nvSpPr>
          <p:cNvPr id="14" name="Rectangle 9">
            <a:extLst>
              <a:ext uri="{FF2B5EF4-FFF2-40B4-BE49-F238E27FC236}">
                <a16:creationId xmlns:a16="http://schemas.microsoft.com/office/drawing/2014/main" id="{A4092ECB-D375-4A85-AD6E-85644D2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7" y="3064931"/>
            <a:ext cx="8293042"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4F5ABA-B67F-2D44-AF28-B409D5269305}"/>
              </a:ext>
            </a:extLst>
          </p:cNvPr>
          <p:cNvSpPr>
            <a:spLocks noGrp="1"/>
          </p:cNvSpPr>
          <p:nvPr>
            <p:ph type="ctrTitle"/>
          </p:nvPr>
        </p:nvSpPr>
        <p:spPr>
          <a:xfrm>
            <a:off x="1300526" y="3236470"/>
            <a:ext cx="6829044" cy="1252601"/>
          </a:xfrm>
        </p:spPr>
        <p:txBody>
          <a:bodyPr>
            <a:normAutofit/>
          </a:bodyPr>
          <a:lstStyle/>
          <a:p>
            <a:pPr algn="r"/>
            <a:r>
              <a:rPr lang="en-US" sz="4100">
                <a:solidFill>
                  <a:srgbClr val="FFFFFE"/>
                </a:solidFill>
              </a:rPr>
              <a:t>Global First Aid Reference Centre</a:t>
            </a:r>
          </a:p>
        </p:txBody>
      </p:sp>
      <p:sp>
        <p:nvSpPr>
          <p:cNvPr id="3" name="Subtitle 2">
            <a:extLst>
              <a:ext uri="{FF2B5EF4-FFF2-40B4-BE49-F238E27FC236}">
                <a16:creationId xmlns:a16="http://schemas.microsoft.com/office/drawing/2014/main" id="{7F6027A7-E434-5C40-BCDD-B3E1A1ED9F86}"/>
              </a:ext>
            </a:extLst>
          </p:cNvPr>
          <p:cNvSpPr>
            <a:spLocks noGrp="1"/>
          </p:cNvSpPr>
          <p:nvPr>
            <p:ph type="subTitle" idx="1"/>
          </p:nvPr>
        </p:nvSpPr>
        <p:spPr>
          <a:xfrm>
            <a:off x="1300525" y="4669144"/>
            <a:ext cx="6829043" cy="716529"/>
          </a:xfrm>
        </p:spPr>
        <p:txBody>
          <a:bodyPr>
            <a:normAutofit/>
          </a:bodyPr>
          <a:lstStyle/>
          <a:p>
            <a:pPr algn="r"/>
            <a:r>
              <a:rPr lang="en-US" sz="1600">
                <a:solidFill>
                  <a:srgbClr val="FFFFFE"/>
                </a:solidFill>
              </a:rPr>
              <a:t>#firstaidforall</a:t>
            </a:r>
          </a:p>
        </p:txBody>
      </p:sp>
      <p:cxnSp>
        <p:nvCxnSpPr>
          <p:cNvPr id="15" name="Straight Connector 11">
            <a:extLst>
              <a:ext uri="{FF2B5EF4-FFF2-40B4-BE49-F238E27FC236}">
                <a16:creationId xmlns:a16="http://schemas.microsoft.com/office/drawing/2014/main" id="{B6C1711D-6DAC-4FE1-B7B6-AC8A81B84C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00525" y="4666480"/>
            <a:ext cx="6829043" cy="0"/>
          </a:xfrm>
          <a:prstGeom prst="line">
            <a:avLst/>
          </a:prstGeom>
          <a:ln w="31750">
            <a:solidFill>
              <a:srgbClr val="588CC7"/>
            </a:solidFill>
          </a:ln>
        </p:spPr>
        <p:style>
          <a:lnRef idx="3">
            <a:schemeClr val="accent1"/>
          </a:lnRef>
          <a:fillRef idx="0">
            <a:schemeClr val="accent1"/>
          </a:fillRef>
          <a:effectRef idx="2">
            <a:schemeClr val="accent1"/>
          </a:effectRef>
          <a:fontRef idx="minor">
            <a:schemeClr val="tx1"/>
          </a:fontRef>
        </p:style>
      </p:cxnSp>
      <p:pic>
        <p:nvPicPr>
          <p:cNvPr id="7" name="Picture 6" descr="A screenshot of a cell phone&#10;&#10;Description automatically generated">
            <a:extLst>
              <a:ext uri="{FF2B5EF4-FFF2-40B4-BE49-F238E27FC236}">
                <a16:creationId xmlns:a16="http://schemas.microsoft.com/office/drawing/2014/main" id="{E14217B4-F175-F84A-8F77-341A759E4A4E}"/>
              </a:ext>
            </a:extLst>
          </p:cNvPr>
          <p:cNvPicPr>
            <a:picLocks noChangeAspect="1"/>
          </p:cNvPicPr>
          <p:nvPr/>
        </p:nvPicPr>
        <p:blipFill>
          <a:blip r:embed="rId4"/>
          <a:stretch>
            <a:fillRect/>
          </a:stretch>
        </p:blipFill>
        <p:spPr>
          <a:xfrm>
            <a:off x="4187765" y="5725038"/>
            <a:ext cx="4102100" cy="850900"/>
          </a:xfrm>
          <a:prstGeom prst="rect">
            <a:avLst/>
          </a:prstGeom>
        </p:spPr>
      </p:pic>
      <p:sp>
        <p:nvSpPr>
          <p:cNvPr id="4" name="TextBox 3">
            <a:extLst>
              <a:ext uri="{FF2B5EF4-FFF2-40B4-BE49-F238E27FC236}">
                <a16:creationId xmlns:a16="http://schemas.microsoft.com/office/drawing/2014/main" id="{7A8D8DAB-E937-40DB-90FC-219CCABE59E0}"/>
              </a:ext>
            </a:extLst>
          </p:cNvPr>
          <p:cNvSpPr txBox="1"/>
          <p:nvPr/>
        </p:nvSpPr>
        <p:spPr>
          <a:xfrm rot="20063966">
            <a:off x="1147482" y="788894"/>
            <a:ext cx="5558118" cy="1015663"/>
          </a:xfrm>
          <a:prstGeom prst="rect">
            <a:avLst/>
          </a:prstGeom>
          <a:noFill/>
        </p:spPr>
        <p:txBody>
          <a:bodyPr wrap="square" rtlCol="0">
            <a:spAutoFit/>
          </a:bodyPr>
          <a:lstStyle/>
          <a:p>
            <a:r>
              <a:rPr lang="en-GB" sz="6000" dirty="0">
                <a:solidFill>
                  <a:schemeClr val="bg1"/>
                </a:solidFill>
              </a:rPr>
              <a:t>Thank you!</a:t>
            </a:r>
          </a:p>
        </p:txBody>
      </p:sp>
    </p:spTree>
    <p:extLst>
      <p:ext uri="{BB962C8B-B14F-4D97-AF65-F5344CB8AC3E}">
        <p14:creationId xmlns:p14="http://schemas.microsoft.com/office/powerpoint/2010/main" val="4113399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Shape 96"/>
        <p:cNvGrpSpPr/>
        <p:nvPr/>
      </p:nvGrpSpPr>
      <p:grpSpPr>
        <a:xfrm>
          <a:off x="0" y="0"/>
          <a:ext cx="0" cy="0"/>
          <a:chOff x="0" y="0"/>
          <a:chExt cx="0" cy="0"/>
        </a:xfrm>
      </p:grpSpPr>
      <p:sp>
        <p:nvSpPr>
          <p:cNvPr id="103" name="Rectangle 102">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5" name="Picture 104">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7" name="Straight Connector 106">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00" name="Rectangle 110">
            <a:extLst>
              <a:ext uri="{FF2B5EF4-FFF2-40B4-BE49-F238E27FC236}">
                <a16:creationId xmlns:a16="http://schemas.microsoft.com/office/drawing/2014/main" id="{9AB26DBC-1F7F-4AC0-A88C-69712701E6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6F099884-7695-4976-8EBD-ECB5AF0535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15" name="Group 114">
            <a:extLst>
              <a:ext uri="{FF2B5EF4-FFF2-40B4-BE49-F238E27FC236}">
                <a16:creationId xmlns:a16="http://schemas.microsoft.com/office/drawing/2014/main" id="{32F6B6B9-C579-41A6-A7D1-A7AB4AA6D23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7560115" cy="5149101"/>
            <a:chOff x="632237" y="482171"/>
            <a:chExt cx="7560115" cy="5149101"/>
          </a:xfrm>
        </p:grpSpPr>
        <p:sp>
          <p:nvSpPr>
            <p:cNvPr id="116" name="Rectangle 115">
              <a:extLst>
                <a:ext uri="{FF2B5EF4-FFF2-40B4-BE49-F238E27FC236}">
                  <a16:creationId xmlns:a16="http://schemas.microsoft.com/office/drawing/2014/main" id="{DC0B55B5-5A26-423B-ACDC-B151A280A1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7"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8AD2DF8D-6B65-43EB-86A8-9DB52572A0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6"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9" name="Rectangle 118">
            <a:extLst>
              <a:ext uri="{FF2B5EF4-FFF2-40B4-BE49-F238E27FC236}">
                <a16:creationId xmlns:a16="http://schemas.microsoft.com/office/drawing/2014/main" id="{74163961-0280-48BA-BC84-97E03B00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8720" y="977099"/>
            <a:ext cx="6598806" cy="4136205"/>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8" name="Google Shape;98;p2" descr="EBP driehoek_ENG_aangepast.jpg"/>
          <p:cNvPicPr preferRelativeResize="0">
            <a:picLocks noGrp="1"/>
          </p:cNvPicPr>
          <p:nvPr>
            <p:ph idx="1"/>
          </p:nvPr>
        </p:nvPicPr>
        <p:blipFill rotWithShape="1">
          <a:blip r:embed="rId4"/>
          <a:stretch/>
        </p:blipFill>
        <p:spPr>
          <a:xfrm>
            <a:off x="1271222" y="1226728"/>
            <a:ext cx="6282919" cy="3424847"/>
          </a:xfrm>
          <a:prstGeom prst="rect">
            <a:avLst/>
          </a:prstGeom>
          <a:noFill/>
        </p:spPr>
      </p:pic>
      <p:cxnSp>
        <p:nvCxnSpPr>
          <p:cNvPr id="121" name="Straight Connector 120">
            <a:extLst>
              <a:ext uri="{FF2B5EF4-FFF2-40B4-BE49-F238E27FC236}">
                <a16:creationId xmlns:a16="http://schemas.microsoft.com/office/drawing/2014/main" id="{BFAC20BB-5902-4D8F-9A2A-E4B516EF3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80960" y="3526496"/>
            <a:ext cx="2844424"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23" name="Picture 122">
            <a:extLst>
              <a:ext uri="{FF2B5EF4-FFF2-40B4-BE49-F238E27FC236}">
                <a16:creationId xmlns:a16="http://schemas.microsoft.com/office/drawing/2014/main" id="{FC7852F8-6371-4D0E-ADF1-AD67B8FD8F9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5" name="Straight Connector 124">
            <a:extLst>
              <a:ext uri="{FF2B5EF4-FFF2-40B4-BE49-F238E27FC236}">
                <a16:creationId xmlns:a16="http://schemas.microsoft.com/office/drawing/2014/main" id="{60356817-A471-4572-AE96-579F6D6BFD9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9B288E16-8FBC-4B4E-8D1B-989469166F9A}"/>
              </a:ext>
            </a:extLst>
          </p:cNvPr>
          <p:cNvSpPr/>
          <p:nvPr/>
        </p:nvSpPr>
        <p:spPr>
          <a:xfrm>
            <a:off x="1145885" y="1483284"/>
            <a:ext cx="2543790" cy="13731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7760E05F-9176-4525-B9EB-9F0420782EBF}"/>
              </a:ext>
            </a:extLst>
          </p:cNvPr>
          <p:cNvSpPr/>
          <p:nvPr/>
        </p:nvSpPr>
        <p:spPr>
          <a:xfrm>
            <a:off x="2417780" y="3792366"/>
            <a:ext cx="4180244" cy="123909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FCF83BD8-177D-4FE5-8A54-5B238E09F898}"/>
              </a:ext>
            </a:extLst>
          </p:cNvPr>
          <p:cNvSpPr/>
          <p:nvPr/>
        </p:nvSpPr>
        <p:spPr>
          <a:xfrm>
            <a:off x="5289073" y="1526895"/>
            <a:ext cx="2543790" cy="13731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2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Shape 103"/>
        <p:cNvGrpSpPr/>
        <p:nvPr/>
      </p:nvGrpSpPr>
      <p:grpSpPr>
        <a:xfrm>
          <a:off x="0" y="0"/>
          <a:ext cx="0" cy="0"/>
          <a:chOff x="0" y="0"/>
          <a:chExt cx="0" cy="0"/>
        </a:xfrm>
      </p:grpSpPr>
      <p:sp useBgFill="1">
        <p:nvSpPr>
          <p:cNvPr id="153" name="Rectangle 152">
            <a:extLst>
              <a:ext uri="{FF2B5EF4-FFF2-40B4-BE49-F238E27FC236}">
                <a16:creationId xmlns:a16="http://schemas.microsoft.com/office/drawing/2014/main" id="{1669046F-5838-4C7A-BBE8-A77F40FD9C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2D5E6CDB-92ED-43A1-9491-C46E2C8E99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157" name="Group 156">
            <a:extLst>
              <a:ext uri="{FF2B5EF4-FFF2-40B4-BE49-F238E27FC236}">
                <a16:creationId xmlns:a16="http://schemas.microsoft.com/office/drawing/2014/main" id="{EBB966BC-DC49-4138-8DEF-B1CD130339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2237" y="482171"/>
            <a:ext cx="6104331" cy="5149101"/>
            <a:chOff x="632237" y="482171"/>
            <a:chExt cx="6104331" cy="5149101"/>
          </a:xfrm>
        </p:grpSpPr>
        <p:sp>
          <p:nvSpPr>
            <p:cNvPr id="158" name="Rectangle 157">
              <a:extLst>
                <a:ext uri="{FF2B5EF4-FFF2-40B4-BE49-F238E27FC236}">
                  <a16:creationId xmlns:a16="http://schemas.microsoft.com/office/drawing/2014/main" id="{EDD0BD06-EC5B-4F0E-A221-562BC2BA69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237" y="482171"/>
              <a:ext cx="6104331"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Rectangle 158">
              <a:extLst>
                <a:ext uri="{FF2B5EF4-FFF2-40B4-BE49-F238E27FC236}">
                  <a16:creationId xmlns:a16="http://schemas.microsoft.com/office/drawing/2014/main" id="{634200B3-EC47-4A5B-A640-7118BF6AD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45296" y="812507"/>
              <a:ext cx="5471355"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61" name="Rectangle 160">
            <a:extLst>
              <a:ext uri="{FF2B5EF4-FFF2-40B4-BE49-F238E27FC236}">
                <a16:creationId xmlns:a16="http://schemas.microsoft.com/office/drawing/2014/main" id="{23B9DAF8-7DB4-40CB-85F8-7E02F95C6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7042" y="984450"/>
            <a:ext cx="5145580"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3" name="Straight Connector 162">
            <a:extLst>
              <a:ext uri="{FF2B5EF4-FFF2-40B4-BE49-F238E27FC236}">
                <a16:creationId xmlns:a16="http://schemas.microsoft.com/office/drawing/2014/main" id="{606AED2C-61BA-485C-9DD4-B23B6280F9D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8029" y="1847088"/>
            <a:ext cx="352036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04" name="Google Shape;104;g95681585f3_0_0"/>
          <p:cNvSpPr txBox="1">
            <a:spLocks noGrp="1"/>
          </p:cNvSpPr>
          <p:nvPr>
            <p:ph type="title"/>
          </p:nvPr>
        </p:nvSpPr>
        <p:spPr>
          <a:xfrm>
            <a:off x="7218030" y="804520"/>
            <a:ext cx="3520367" cy="1049235"/>
          </a:xfrm>
          <a:prstGeom prst="rect">
            <a:avLst/>
          </a:prstGeom>
        </p:spPr>
        <p:txBody>
          <a:bodyPr spcFirstLastPara="1" lIns="91425" tIns="45700" rIns="91425" bIns="45700" anchorCtr="0">
            <a:normAutofit/>
          </a:bodyPr>
          <a:lstStyle/>
          <a:p>
            <a:pPr marL="0" lvl="0" indent="0" rtl="0">
              <a:spcBef>
                <a:spcPts val="0"/>
              </a:spcBef>
              <a:spcAft>
                <a:spcPts val="0"/>
              </a:spcAft>
              <a:buSzPts val="1800"/>
              <a:buNone/>
            </a:pPr>
            <a:r>
              <a:rPr lang="en-CA" sz="1800" dirty="0"/>
              <a:t>What would make your national society more likely to use the Guidelines?</a:t>
            </a:r>
          </a:p>
        </p:txBody>
      </p:sp>
      <p:pic>
        <p:nvPicPr>
          <p:cNvPr id="2" name="Picture 1">
            <a:extLst>
              <a:ext uri="{FF2B5EF4-FFF2-40B4-BE49-F238E27FC236}">
                <a16:creationId xmlns:a16="http://schemas.microsoft.com/office/drawing/2014/main" id="{388EB7EB-5E2C-47E4-A13E-3FA049D1AA9A}"/>
              </a:ext>
            </a:extLst>
          </p:cNvPr>
          <p:cNvPicPr>
            <a:picLocks noChangeAspect="1"/>
          </p:cNvPicPr>
          <p:nvPr/>
        </p:nvPicPr>
        <p:blipFill rotWithShape="1">
          <a:blip r:embed="rId3"/>
          <a:srcRect r="2881"/>
          <a:stretch/>
        </p:blipFill>
        <p:spPr>
          <a:xfrm>
            <a:off x="1271223" y="1806955"/>
            <a:ext cx="4825148" cy="2484951"/>
          </a:xfrm>
          <a:prstGeom prst="rect">
            <a:avLst/>
          </a:prstGeom>
        </p:spPr>
      </p:pic>
      <p:sp>
        <p:nvSpPr>
          <p:cNvPr id="105" name="Google Shape;105;g95681585f3_0_0"/>
          <p:cNvSpPr txBox="1">
            <a:spLocks noGrp="1"/>
          </p:cNvSpPr>
          <p:nvPr>
            <p:ph idx="1"/>
          </p:nvPr>
        </p:nvSpPr>
        <p:spPr>
          <a:xfrm>
            <a:off x="7218029" y="2015732"/>
            <a:ext cx="3520368" cy="3450613"/>
          </a:xfrm>
          <a:prstGeom prst="rect">
            <a:avLst/>
          </a:prstGeom>
        </p:spPr>
        <p:txBody>
          <a:bodyPr spcFirstLastPara="1" lIns="91425" tIns="45700" rIns="91425" bIns="45700" anchorCtr="0">
            <a:normAutofit/>
          </a:bodyPr>
          <a:lstStyle/>
          <a:p>
            <a:pPr>
              <a:buSzPts val="1800"/>
            </a:pPr>
            <a:r>
              <a:rPr lang="en-CA" dirty="0"/>
              <a:t>Adaptable</a:t>
            </a:r>
          </a:p>
          <a:p>
            <a:pPr>
              <a:buSzPts val="1800"/>
            </a:pPr>
            <a:endParaRPr lang="en-CA" dirty="0"/>
          </a:p>
          <a:p>
            <a:pPr>
              <a:buSzPts val="1800"/>
            </a:pPr>
            <a:r>
              <a:rPr lang="en-CA" dirty="0"/>
              <a:t>Easy to use</a:t>
            </a:r>
          </a:p>
          <a:p>
            <a:pPr>
              <a:buSzPts val="1800"/>
            </a:pPr>
            <a:endParaRPr lang="en-CA" dirty="0"/>
          </a:p>
          <a:p>
            <a:pPr>
              <a:buSzPts val="1800"/>
            </a:pPr>
            <a:r>
              <a:rPr lang="en-CA" dirty="0"/>
              <a:t>Visual resources</a:t>
            </a:r>
          </a:p>
          <a:p>
            <a:pPr marL="0" lvl="0" indent="0" rtl="0">
              <a:spcBef>
                <a:spcPts val="1000"/>
              </a:spcBef>
              <a:spcAft>
                <a:spcPts val="0"/>
              </a:spcAft>
              <a:buSzPts val="1800"/>
              <a:buNone/>
            </a:pPr>
            <a:endParaRPr lang="en-CA" dirty="0"/>
          </a:p>
        </p:txBody>
      </p:sp>
      <p:pic>
        <p:nvPicPr>
          <p:cNvPr id="165" name="Picture 164">
            <a:extLst>
              <a:ext uri="{FF2B5EF4-FFF2-40B4-BE49-F238E27FC236}">
                <a16:creationId xmlns:a16="http://schemas.microsoft.com/office/drawing/2014/main" id="{7EFCF05C-6070-460B-8E60-12BE3EFD19F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67" name="Straight Connector 166">
            <a:extLst>
              <a:ext uri="{FF2B5EF4-FFF2-40B4-BE49-F238E27FC236}">
                <a16:creationId xmlns:a16="http://schemas.microsoft.com/office/drawing/2014/main" id="{CFD731F1-726F-453E-9516-3058095DE9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F60EF92E-A2AA-4694-8C72-4B34C0A343D8}"/>
              </a:ext>
            </a:extLst>
          </p:cNvPr>
          <p:cNvSpPr/>
          <p:nvPr/>
        </p:nvSpPr>
        <p:spPr>
          <a:xfrm>
            <a:off x="2644403" y="3696245"/>
            <a:ext cx="3424889" cy="72830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428F40E0-3290-431C-8E2A-F9049BF75BEA}"/>
              </a:ext>
            </a:extLst>
          </p:cNvPr>
          <p:cNvSpPr/>
          <p:nvPr/>
        </p:nvSpPr>
        <p:spPr>
          <a:xfrm>
            <a:off x="1839965" y="3188143"/>
            <a:ext cx="3424889" cy="40184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Shape 113"/>
        <p:cNvGrpSpPr/>
        <p:nvPr/>
      </p:nvGrpSpPr>
      <p:grpSpPr>
        <a:xfrm>
          <a:off x="0" y="0"/>
          <a:ext cx="0" cy="0"/>
          <a:chOff x="0" y="0"/>
          <a:chExt cx="0" cy="0"/>
        </a:xfrm>
      </p:grpSpPr>
      <p:sp>
        <p:nvSpPr>
          <p:cNvPr id="119" name="Rectangle 118">
            <a:extLst>
              <a:ext uri="{FF2B5EF4-FFF2-40B4-BE49-F238E27FC236}">
                <a16:creationId xmlns:a16="http://schemas.microsoft.com/office/drawing/2014/main" id="{17424F32-2789-4FF9-8E8A-1252284BF6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1" name="Picture 120">
            <a:extLst>
              <a:ext uri="{FF2B5EF4-FFF2-40B4-BE49-F238E27FC236}">
                <a16:creationId xmlns:a16="http://schemas.microsoft.com/office/drawing/2014/main" id="{D708C46E-BB60-4B97-8327-D3A475C008E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3" name="Straight Connector 122">
            <a:extLst>
              <a:ext uri="{FF2B5EF4-FFF2-40B4-BE49-F238E27FC236}">
                <a16:creationId xmlns:a16="http://schemas.microsoft.com/office/drawing/2014/main" id="{8042755C-F24C-4D08-8E4C-E646382C363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63E94A00-1A92-47F4-9E2D-E51DFF9016D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27" name="Rectangle 126">
            <a:extLst>
              <a:ext uri="{FF2B5EF4-FFF2-40B4-BE49-F238E27FC236}">
                <a16:creationId xmlns:a16="http://schemas.microsoft.com/office/drawing/2014/main" id="{1A86B93D-0879-4BC3-B616-90E5044828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720E885D-F4D2-48FD-95D9-DA0751F3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838524"/>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14" name="Google Shape;114;p4"/>
          <p:cNvSpPr txBox="1">
            <a:spLocks noGrp="1"/>
          </p:cNvSpPr>
          <p:nvPr>
            <p:ph type="title"/>
          </p:nvPr>
        </p:nvSpPr>
        <p:spPr>
          <a:xfrm>
            <a:off x="7555992" y="2307409"/>
            <a:ext cx="3157577" cy="3747316"/>
          </a:xfrm>
          <a:prstGeom prst="rect">
            <a:avLst/>
          </a:prstGeom>
        </p:spPr>
        <p:txBody>
          <a:bodyPr spcFirstLastPara="1" vert="horz" lIns="91440" tIns="45720" rIns="91440" bIns="45720" rtlCol="0" anchor="t" anchorCtr="0">
            <a:normAutofit/>
          </a:bodyPr>
          <a:lstStyle/>
          <a:p>
            <a:pPr marL="0" lvl="0" indent="0">
              <a:spcAft>
                <a:spcPts val="0"/>
              </a:spcAft>
              <a:buClr>
                <a:schemeClr val="dk1"/>
              </a:buClr>
              <a:buSzPts val="1800"/>
            </a:pPr>
            <a:r>
              <a:rPr lang="en-US" dirty="0"/>
              <a:t>Topic template</a:t>
            </a:r>
          </a:p>
        </p:txBody>
      </p:sp>
      <p:cxnSp>
        <p:nvCxnSpPr>
          <p:cNvPr id="131" name="Straight Connector 130">
            <a:extLst>
              <a:ext uri="{FF2B5EF4-FFF2-40B4-BE49-F238E27FC236}">
                <a16:creationId xmlns:a16="http://schemas.microsoft.com/office/drawing/2014/main" id="{39EC1CB8-4497-451C-9F6C-6BC9B650565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55992" y="2146542"/>
            <a:ext cx="3157578"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33" name="Title 1">
            <a:extLst>
              <a:ext uri="{FF2B5EF4-FFF2-40B4-BE49-F238E27FC236}">
                <a16:creationId xmlns:a16="http://schemas.microsoft.com/office/drawing/2014/main" id="{A599AF7C-8D7E-4D1B-AB28-587084B3DEF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1580" y="3122496"/>
            <a:ext cx="3530157" cy="104923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endParaRPr lang="en-US" dirty="0"/>
          </a:p>
        </p:txBody>
      </p:sp>
      <p:graphicFrame>
        <p:nvGraphicFramePr>
          <p:cNvPr id="2" name="Diagram 1">
            <a:extLst>
              <a:ext uri="{FF2B5EF4-FFF2-40B4-BE49-F238E27FC236}">
                <a16:creationId xmlns:a16="http://schemas.microsoft.com/office/drawing/2014/main" id="{318E8E0D-8770-F44F-A6B8-B2BC50DA79FD}"/>
              </a:ext>
            </a:extLst>
          </p:cNvPr>
          <p:cNvGraphicFramePr/>
          <p:nvPr>
            <p:extLst>
              <p:ext uri="{D42A27DB-BD31-4B8C-83A1-F6EECF244321}">
                <p14:modId xmlns:p14="http://schemas.microsoft.com/office/powerpoint/2010/main" val="87580805"/>
              </p:ext>
            </p:extLst>
          </p:nvPr>
        </p:nvGraphicFramePr>
        <p:xfrm>
          <a:off x="1130582" y="425557"/>
          <a:ext cx="5913437" cy="52514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2" name="Picture 21">
            <a:extLst>
              <a:ext uri="{FF2B5EF4-FFF2-40B4-BE49-F238E27FC236}">
                <a16:creationId xmlns:a16="http://schemas.microsoft.com/office/drawing/2014/main" id="{C94B4199-7221-CB4A-B2CA-0AAA4EF1D112}"/>
              </a:ext>
            </a:extLst>
          </p:cNvPr>
          <p:cNvPicPr>
            <a:picLocks noChangeAspect="1"/>
          </p:cNvPicPr>
          <p:nvPr/>
        </p:nvPicPr>
        <p:blipFill rotWithShape="1">
          <a:blip r:embed="rId3">
            <a:extLst>
              <a:ext uri="{28A0092B-C50C-407E-A947-70E740481C1C}">
                <a14:useLocalDpi xmlns:a14="http://schemas.microsoft.com/office/drawing/2010/main" val="0"/>
              </a:ext>
            </a:extLst>
          </a:blip>
          <a:srcRect t="1538" b="-1538"/>
          <a:stretch/>
        </p:blipFill>
        <p:spPr bwMode="black">
          <a:xfrm>
            <a:off x="-303" y="6150396"/>
            <a:ext cx="12192000" cy="74295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Shape 121"/>
        <p:cNvGrpSpPr/>
        <p:nvPr/>
      </p:nvGrpSpPr>
      <p:grpSpPr>
        <a:xfrm>
          <a:off x="0" y="0"/>
          <a:ext cx="0" cy="0"/>
          <a:chOff x="0" y="0"/>
          <a:chExt cx="0" cy="0"/>
        </a:xfrm>
      </p:grpSpPr>
      <p:sp useBgFill="1">
        <p:nvSpPr>
          <p:cNvPr id="127" name="Rectangle 126">
            <a:extLst>
              <a:ext uri="{FF2B5EF4-FFF2-40B4-BE49-F238E27FC236}">
                <a16:creationId xmlns:a16="http://schemas.microsoft.com/office/drawing/2014/main" id="{35C3D674-3D59-4E93-80CA-0C0A9095E8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9" name="Straight Connector 128">
            <a:extLst>
              <a:ext uri="{FF2B5EF4-FFF2-40B4-BE49-F238E27FC236}">
                <a16:creationId xmlns:a16="http://schemas.microsoft.com/office/drawing/2014/main" id="{C884B8F8-FDC9-498B-9960-5D7260AFCB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417737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22" name="Google Shape;122;p5"/>
          <p:cNvSpPr txBox="1">
            <a:spLocks noGrp="1"/>
          </p:cNvSpPr>
          <p:nvPr>
            <p:ph type="title"/>
          </p:nvPr>
        </p:nvSpPr>
        <p:spPr>
          <a:xfrm>
            <a:off x="523532" y="499665"/>
            <a:ext cx="8208092" cy="1049235"/>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dirty="0"/>
              <a:t>Chain of Survival </a:t>
            </a:r>
            <a:r>
              <a:rPr lang="en-US" dirty="0" err="1"/>
              <a:t>Behaviours</a:t>
            </a:r>
            <a:endParaRPr lang="en-US" dirty="0"/>
          </a:p>
        </p:txBody>
      </p:sp>
      <p:sp>
        <p:nvSpPr>
          <p:cNvPr id="131" name="Rectangle 130">
            <a:extLst>
              <a:ext uri="{FF2B5EF4-FFF2-40B4-BE49-F238E27FC236}">
                <a16:creationId xmlns:a16="http://schemas.microsoft.com/office/drawing/2014/main" id="{EF2A81E1-BCBE-426B-8C09-33274E69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Content Placeholder 4">
            <a:extLst>
              <a:ext uri="{FF2B5EF4-FFF2-40B4-BE49-F238E27FC236}">
                <a16:creationId xmlns:a16="http://schemas.microsoft.com/office/drawing/2014/main" id="{0643A7B0-CAD7-DA46-8BE5-B1722518F178}"/>
              </a:ext>
            </a:extLst>
          </p:cNvPr>
          <p:cNvSpPr>
            <a:spLocks noGrp="1"/>
          </p:cNvSpPr>
          <p:nvPr>
            <p:ph idx="1"/>
          </p:nvPr>
        </p:nvSpPr>
        <p:spPr>
          <a:xfrm>
            <a:off x="409433" y="2015732"/>
            <a:ext cx="5390866" cy="3450613"/>
          </a:xfrm>
        </p:spPr>
        <p:txBody>
          <a:bodyPr>
            <a:noAutofit/>
          </a:bodyPr>
          <a:lstStyle/>
          <a:p>
            <a:pPr marL="0" indent="0">
              <a:lnSpc>
                <a:spcPct val="110000"/>
              </a:lnSpc>
              <a:spcBef>
                <a:spcPts val="0"/>
              </a:spcBef>
              <a:spcAft>
                <a:spcPts val="600"/>
              </a:spcAft>
              <a:buNone/>
            </a:pPr>
            <a:r>
              <a:rPr lang="en-CA" sz="1600" b="1" dirty="0"/>
              <a:t>Prevent and prepare</a:t>
            </a:r>
            <a:r>
              <a:rPr lang="en-CA" sz="1600" dirty="0"/>
              <a:t> </a:t>
            </a:r>
          </a:p>
          <a:p>
            <a:pPr fontAlgn="base">
              <a:lnSpc>
                <a:spcPct val="110000"/>
              </a:lnSpc>
              <a:spcBef>
                <a:spcPts val="0"/>
              </a:spcBef>
              <a:spcAft>
                <a:spcPts val="600"/>
              </a:spcAft>
            </a:pPr>
            <a:r>
              <a:rPr lang="en-CA" sz="1600" dirty="0"/>
              <a:t>Avoid approaching stray or wild animals. </a:t>
            </a:r>
          </a:p>
          <a:p>
            <a:pPr fontAlgn="base">
              <a:lnSpc>
                <a:spcPct val="110000"/>
              </a:lnSpc>
              <a:spcBef>
                <a:spcPts val="0"/>
              </a:spcBef>
              <a:spcAft>
                <a:spcPts val="600"/>
              </a:spcAft>
            </a:pPr>
            <a:r>
              <a:rPr lang="en-CA" sz="1600" dirty="0"/>
              <a:t>Be aware of specific diseases transmitted by animals in your area (rabies, anthrax, hantavirus, bovine, encephalopathy, etc.). </a:t>
            </a:r>
          </a:p>
          <a:p>
            <a:pPr marL="0" indent="0">
              <a:lnSpc>
                <a:spcPct val="110000"/>
              </a:lnSpc>
              <a:spcBef>
                <a:spcPts val="0"/>
              </a:spcBef>
              <a:spcAft>
                <a:spcPts val="600"/>
              </a:spcAft>
              <a:buNone/>
            </a:pPr>
            <a:r>
              <a:rPr lang="en-CA" sz="1600" b="1" dirty="0"/>
              <a:t>Early recognition </a:t>
            </a:r>
            <a:endParaRPr lang="en-CA" sz="1600" dirty="0"/>
          </a:p>
          <a:p>
            <a:pPr fontAlgn="base">
              <a:lnSpc>
                <a:spcPct val="110000"/>
              </a:lnSpc>
              <a:spcBef>
                <a:spcPts val="0"/>
              </a:spcBef>
              <a:spcAft>
                <a:spcPts val="600"/>
              </a:spcAft>
            </a:pPr>
            <a:r>
              <a:rPr lang="en-CA" sz="1600" dirty="0"/>
              <a:t>The person has visible teeth marks on their skin.</a:t>
            </a:r>
          </a:p>
          <a:p>
            <a:pPr fontAlgn="base">
              <a:lnSpc>
                <a:spcPct val="110000"/>
              </a:lnSpc>
              <a:spcBef>
                <a:spcPts val="0"/>
              </a:spcBef>
              <a:spcAft>
                <a:spcPts val="600"/>
              </a:spcAft>
            </a:pPr>
            <a:r>
              <a:rPr lang="en-CA" sz="1600" dirty="0"/>
              <a:t>The person tells you they were bitten by an animal or human. </a:t>
            </a:r>
          </a:p>
          <a:p>
            <a:pPr marL="0" indent="0">
              <a:lnSpc>
                <a:spcPct val="110000"/>
              </a:lnSpc>
              <a:spcBef>
                <a:spcPts val="0"/>
              </a:spcBef>
              <a:spcAft>
                <a:spcPts val="600"/>
              </a:spcAft>
              <a:buNone/>
            </a:pPr>
            <a:r>
              <a:rPr lang="en-CA" sz="1600" b="1" dirty="0"/>
              <a:t>First aid </a:t>
            </a:r>
            <a:endParaRPr lang="en-CA" sz="1600" dirty="0"/>
          </a:p>
          <a:p>
            <a:pPr fontAlgn="base">
              <a:lnSpc>
                <a:spcPct val="110000"/>
              </a:lnSpc>
              <a:spcBef>
                <a:spcPts val="0"/>
              </a:spcBef>
              <a:spcAft>
                <a:spcPts val="600"/>
              </a:spcAft>
            </a:pPr>
            <a:r>
              <a:rPr lang="en-CA" sz="1600" dirty="0"/>
              <a:t>If the wound is bleeding, apply pressure to the wound to stop the bleeding. Follow the steps for </a:t>
            </a:r>
            <a:r>
              <a:rPr lang="en-CA" sz="1600" u="sng" dirty="0"/>
              <a:t>Bleeding</a:t>
            </a:r>
            <a:r>
              <a:rPr lang="en-CA" sz="1600" dirty="0"/>
              <a:t>. </a:t>
            </a:r>
            <a:endParaRPr lang="en-US" sz="1600" dirty="0"/>
          </a:p>
        </p:txBody>
      </p:sp>
      <p:pic>
        <p:nvPicPr>
          <p:cNvPr id="3" name="Picture 2" descr="A close up of a logo&#10;&#10;Description automatically generated">
            <a:extLst>
              <a:ext uri="{FF2B5EF4-FFF2-40B4-BE49-F238E27FC236}">
                <a16:creationId xmlns:a16="http://schemas.microsoft.com/office/drawing/2014/main" id="{1FC3554E-123C-2B41-90EC-A1FA63E40C8E}"/>
              </a:ext>
            </a:extLst>
          </p:cNvPr>
          <p:cNvPicPr>
            <a:picLocks noChangeAspect="1"/>
          </p:cNvPicPr>
          <p:nvPr/>
        </p:nvPicPr>
        <p:blipFill>
          <a:blip r:embed="rId3"/>
          <a:stretch>
            <a:fillRect/>
          </a:stretch>
        </p:blipFill>
        <p:spPr>
          <a:xfrm>
            <a:off x="6067405" y="1807876"/>
            <a:ext cx="5688156" cy="3242247"/>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133" name="Picture 132">
            <a:extLst>
              <a:ext uri="{FF2B5EF4-FFF2-40B4-BE49-F238E27FC236}">
                <a16:creationId xmlns:a16="http://schemas.microsoft.com/office/drawing/2014/main" id="{39D1DDD4-5BB3-45BA-B9B3-06B62299AD7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35" name="Straight Connector 134">
            <a:extLst>
              <a:ext uri="{FF2B5EF4-FFF2-40B4-BE49-F238E27FC236}">
                <a16:creationId xmlns:a16="http://schemas.microsoft.com/office/drawing/2014/main" id="{A24DAE64-2302-42EA-8239-F2F0775CA5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28AE4482-6755-244A-B760-451C0F4E79E8}"/>
              </a:ext>
            </a:extLst>
          </p:cNvPr>
          <p:cNvSpPr txBox="1"/>
          <p:nvPr/>
        </p:nvSpPr>
        <p:spPr>
          <a:xfrm>
            <a:off x="409432" y="1537072"/>
            <a:ext cx="5221835" cy="298578"/>
          </a:xfrm>
          <a:prstGeom prst="rect">
            <a:avLst/>
          </a:prstGeom>
          <a:solidFill>
            <a:srgbClr val="000000">
              <a:alpha val="50000"/>
            </a:srgbClr>
          </a:solidFill>
          <a:ln>
            <a:noFill/>
          </a:ln>
        </p:spPr>
        <p:txBody>
          <a:bodyPr wrap="square" rtlCol="0">
            <a:noAutofit/>
          </a:bodyPr>
          <a:lstStyle/>
          <a:p>
            <a:pPr>
              <a:spcAft>
                <a:spcPts val="600"/>
              </a:spcAft>
            </a:pPr>
            <a:r>
              <a:rPr lang="en-US" sz="900" i="1" dirty="0">
                <a:solidFill>
                  <a:srgbClr val="FFFFFF"/>
                </a:solidFill>
              </a:rPr>
              <a:t>Adapted from the unpublished Mammal Bites worksheet of the Guidelines.</a:t>
            </a:r>
          </a:p>
        </p:txBody>
      </p:sp>
      <p:cxnSp>
        <p:nvCxnSpPr>
          <p:cNvPr id="7" name="Straight Connector 6">
            <a:extLst>
              <a:ext uri="{FF2B5EF4-FFF2-40B4-BE49-F238E27FC236}">
                <a16:creationId xmlns:a16="http://schemas.microsoft.com/office/drawing/2014/main" id="{B7D17AFC-62A3-BD45-B098-7DC17D2E0DBF}"/>
              </a:ext>
            </a:extLst>
          </p:cNvPr>
          <p:cNvCxnSpPr/>
          <p:nvPr/>
        </p:nvCxnSpPr>
        <p:spPr>
          <a:xfrm flipH="1">
            <a:off x="409433" y="1847088"/>
            <a:ext cx="5221836"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Shape 128"/>
        <p:cNvGrpSpPr/>
        <p:nvPr/>
      </p:nvGrpSpPr>
      <p:grpSpPr>
        <a:xfrm>
          <a:off x="0" y="0"/>
          <a:ext cx="0" cy="0"/>
          <a:chOff x="0" y="0"/>
          <a:chExt cx="0" cy="0"/>
        </a:xfrm>
      </p:grpSpPr>
      <p:pic>
        <p:nvPicPr>
          <p:cNvPr id="3" name="Picture 2" descr="A picture containing person, outdoor, game, person&#10;&#10;Description automatically generated">
            <a:extLst>
              <a:ext uri="{FF2B5EF4-FFF2-40B4-BE49-F238E27FC236}">
                <a16:creationId xmlns:a16="http://schemas.microsoft.com/office/drawing/2014/main" id="{9D3BBFFE-A777-6D47-8E33-C6D0FCBC02AA}"/>
              </a:ext>
            </a:extLst>
          </p:cNvPr>
          <p:cNvPicPr>
            <a:picLocks noChangeAspect="1"/>
          </p:cNvPicPr>
          <p:nvPr/>
        </p:nvPicPr>
        <p:blipFill rotWithShape="1">
          <a:blip r:embed="rId3"/>
          <a:srcRect l="9091" t="6133" b="17257"/>
          <a:stretch/>
        </p:blipFill>
        <p:spPr>
          <a:xfrm>
            <a:off x="2" y="10"/>
            <a:ext cx="12191695" cy="6857990"/>
          </a:xfrm>
          <a:prstGeom prst="rect">
            <a:avLst/>
          </a:prstGeom>
        </p:spPr>
      </p:pic>
      <p:sp>
        <p:nvSpPr>
          <p:cNvPr id="71" name="Rectangle 70">
            <a:extLst>
              <a:ext uri="{FF2B5EF4-FFF2-40B4-BE49-F238E27FC236}">
                <a16:creationId xmlns:a16="http://schemas.microsoft.com/office/drawing/2014/main" id="{368B8211-0B9F-4516-8771-3316E00DB9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91643" y="636753"/>
            <a:ext cx="8299435" cy="5572811"/>
          </a:xfrm>
          <a:prstGeom prst="rect">
            <a:avLst/>
          </a:prstGeom>
          <a:solidFill>
            <a:srgbClr val="000001">
              <a:alpha val="74902"/>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9" name="Google Shape;129;p6"/>
          <p:cNvSpPr txBox="1">
            <a:spLocks noGrp="1"/>
          </p:cNvSpPr>
          <p:nvPr>
            <p:ph type="title"/>
          </p:nvPr>
        </p:nvSpPr>
        <p:spPr>
          <a:xfrm>
            <a:off x="4063421" y="804520"/>
            <a:ext cx="6815731" cy="1049235"/>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dirty="0">
                <a:solidFill>
                  <a:srgbClr val="FFFFFE"/>
                </a:solidFill>
              </a:rPr>
              <a:t>Links between topics</a:t>
            </a:r>
          </a:p>
        </p:txBody>
      </p:sp>
      <p:cxnSp>
        <p:nvCxnSpPr>
          <p:cNvPr id="73" name="Straight Connector 72">
            <a:extLst>
              <a:ext uri="{FF2B5EF4-FFF2-40B4-BE49-F238E27FC236}">
                <a16:creationId xmlns:a16="http://schemas.microsoft.com/office/drawing/2014/main" id="{B7582E73-8B46-4A0E-944E-58357C80883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789" y="1847088"/>
            <a:ext cx="6813363" cy="0"/>
          </a:xfrm>
          <a:prstGeom prst="line">
            <a:avLst/>
          </a:prstGeom>
          <a:ln w="31750">
            <a:solidFill>
              <a:srgbClr val="B38E54"/>
            </a:solidFill>
          </a:ln>
        </p:spPr>
        <p:style>
          <a:lnRef idx="3">
            <a:schemeClr val="accent1"/>
          </a:lnRef>
          <a:fillRef idx="0">
            <a:schemeClr val="accent1"/>
          </a:fillRef>
          <a:effectRef idx="2">
            <a:schemeClr val="accent1"/>
          </a:effectRef>
          <a:fontRef idx="minor">
            <a:schemeClr val="tx1"/>
          </a:fontRef>
        </p:style>
      </p:cxnSp>
      <p:sp>
        <p:nvSpPr>
          <p:cNvPr id="130" name="Google Shape;130;p6"/>
          <p:cNvSpPr txBox="1">
            <a:spLocks noGrp="1"/>
          </p:cNvSpPr>
          <p:nvPr>
            <p:ph idx="1"/>
          </p:nvPr>
        </p:nvSpPr>
        <p:spPr>
          <a:xfrm>
            <a:off x="4063421" y="2015733"/>
            <a:ext cx="6815731" cy="4021267"/>
          </a:xfrm>
          <a:prstGeom prst="rect">
            <a:avLst/>
          </a:prstGeom>
        </p:spPr>
        <p:txBody>
          <a:bodyPr spcFirstLastPara="1" lIns="91425" tIns="45700" rIns="91425" bIns="45700" anchorCtr="0">
            <a:normAutofit/>
          </a:bodyPr>
          <a:lstStyle/>
          <a:p>
            <a:pPr marL="0" indent="0">
              <a:spcBef>
                <a:spcPts val="0"/>
              </a:spcBef>
              <a:spcAft>
                <a:spcPts val="600"/>
              </a:spcAft>
              <a:buClr>
                <a:srgbClr val="B38E54"/>
              </a:buClr>
              <a:buSzPts val="2800"/>
              <a:buNone/>
            </a:pPr>
            <a:r>
              <a:rPr lang="en-CA">
                <a:solidFill>
                  <a:srgbClr val="FFFFFE"/>
                </a:solidFill>
              </a:rPr>
              <a:t>If the wound is bleeding, apply pressure to the wound to stop the bleeding. Follow the steps for </a:t>
            </a:r>
            <a:r>
              <a:rPr lang="en-CA" u="sng">
                <a:solidFill>
                  <a:srgbClr val="FFFFFE"/>
                </a:solidFill>
              </a:rPr>
              <a:t>Bleeding</a:t>
            </a:r>
            <a:r>
              <a:rPr lang="en-CA">
                <a:solidFill>
                  <a:srgbClr val="FFFFFE"/>
                </a:solidFill>
              </a:rPr>
              <a:t>. Once the bleeding has stopped, complete the rest of the steps listed here. </a:t>
            </a:r>
          </a:p>
        </p:txBody>
      </p:sp>
      <p:sp>
        <p:nvSpPr>
          <p:cNvPr id="4" name="TextBox 3">
            <a:extLst>
              <a:ext uri="{FF2B5EF4-FFF2-40B4-BE49-F238E27FC236}">
                <a16:creationId xmlns:a16="http://schemas.microsoft.com/office/drawing/2014/main" id="{63C35A69-FE75-D24E-B4D9-A0778F2E2DAB}"/>
              </a:ext>
            </a:extLst>
          </p:cNvPr>
          <p:cNvSpPr txBox="1"/>
          <p:nvPr/>
        </p:nvSpPr>
        <p:spPr>
          <a:xfrm>
            <a:off x="8361768" y="5390669"/>
            <a:ext cx="3675558" cy="646331"/>
          </a:xfrm>
          <a:prstGeom prst="rect">
            <a:avLst/>
          </a:prstGeom>
          <a:noFill/>
        </p:spPr>
        <p:txBody>
          <a:bodyPr wrap="square" rtlCol="0">
            <a:spAutoFit/>
          </a:bodyPr>
          <a:lstStyle/>
          <a:p>
            <a:r>
              <a:rPr lang="en-US" i="1" dirty="0">
                <a:solidFill>
                  <a:schemeClr val="bg1">
                    <a:lumMod val="95000"/>
                  </a:schemeClr>
                </a:solidFill>
              </a:rPr>
              <a:t>Adapted from the unpublished Mammal Bites worksheet of the Guidelines.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Shape 136"/>
        <p:cNvGrpSpPr/>
        <p:nvPr/>
      </p:nvGrpSpPr>
      <p:grpSpPr>
        <a:xfrm>
          <a:off x="0" y="0"/>
          <a:ext cx="0" cy="0"/>
          <a:chOff x="0" y="0"/>
          <a:chExt cx="0" cy="0"/>
        </a:xfrm>
      </p:grpSpPr>
      <p:sp useBgFill="1">
        <p:nvSpPr>
          <p:cNvPr id="93" name="Rectangle 92">
            <a:extLst>
              <a:ext uri="{FF2B5EF4-FFF2-40B4-BE49-F238E27FC236}">
                <a16:creationId xmlns:a16="http://schemas.microsoft.com/office/drawing/2014/main" id="{7BEFDA1A-2A01-4C29-A5D0-AE6F050D07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person, indoor, sport, child&#10;&#10;Description automatically generated">
            <a:extLst>
              <a:ext uri="{FF2B5EF4-FFF2-40B4-BE49-F238E27FC236}">
                <a16:creationId xmlns:a16="http://schemas.microsoft.com/office/drawing/2014/main" id="{7038A7BD-FEE6-7843-805A-FED499EC88FF}"/>
              </a:ext>
            </a:extLst>
          </p:cNvPr>
          <p:cNvPicPr>
            <a:picLocks noChangeAspect="1"/>
          </p:cNvPicPr>
          <p:nvPr/>
        </p:nvPicPr>
        <p:blipFill rotWithShape="1">
          <a:blip r:embed="rId3">
            <a:duotone>
              <a:schemeClr val="bg2">
                <a:shade val="45000"/>
                <a:satMod val="135000"/>
              </a:schemeClr>
              <a:prstClr val="white"/>
            </a:duotone>
            <a:alphaModFix amt="50000"/>
          </a:blip>
          <a:srcRect r="-1" b="15728"/>
          <a:stretch/>
        </p:blipFill>
        <p:spPr>
          <a:xfrm>
            <a:off x="305" y="10"/>
            <a:ext cx="12191695" cy="6857990"/>
          </a:xfrm>
          <a:prstGeom prst="rect">
            <a:avLst/>
          </a:prstGeom>
        </p:spPr>
      </p:pic>
      <p:cxnSp>
        <p:nvCxnSpPr>
          <p:cNvPr id="95" name="Straight Connector 94">
            <a:extLst>
              <a:ext uri="{FF2B5EF4-FFF2-40B4-BE49-F238E27FC236}">
                <a16:creationId xmlns:a16="http://schemas.microsoft.com/office/drawing/2014/main" id="{17FD20E5-30AF-47B9-9256-2E8E904CBBC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137" name="Google Shape;137;p7"/>
          <p:cNvSpPr txBox="1">
            <a:spLocks noGrp="1"/>
          </p:cNvSpPr>
          <p:nvPr>
            <p:ph type="title"/>
          </p:nvPr>
        </p:nvSpPr>
        <p:spPr>
          <a:xfrm>
            <a:off x="1451579" y="804519"/>
            <a:ext cx="9603275" cy="1049235"/>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Calibri"/>
              <a:buNone/>
            </a:pPr>
            <a:r>
              <a:rPr lang="en-US" dirty="0"/>
              <a:t>References</a:t>
            </a:r>
            <a:endParaRPr lang="en-CA" dirty="0"/>
          </a:p>
        </p:txBody>
      </p:sp>
      <p:sp>
        <p:nvSpPr>
          <p:cNvPr id="97" name="Rectangle 96">
            <a:extLst>
              <a:ext uri="{FF2B5EF4-FFF2-40B4-BE49-F238E27FC236}">
                <a16:creationId xmlns:a16="http://schemas.microsoft.com/office/drawing/2014/main" id="{279D3810-B86F-4009-84EC-DE0FEABD6F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alpha val="8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6B8F81D-D7AB-9B4E-872B-FD6536C68302}"/>
              </a:ext>
            </a:extLst>
          </p:cNvPr>
          <p:cNvSpPr>
            <a:spLocks noGrp="1"/>
          </p:cNvSpPr>
          <p:nvPr>
            <p:ph idx="1"/>
          </p:nvPr>
        </p:nvSpPr>
        <p:spPr>
          <a:xfrm>
            <a:off x="1451579" y="2015732"/>
            <a:ext cx="9603275" cy="3450613"/>
          </a:xfrm>
        </p:spPr>
        <p:txBody>
          <a:bodyPr>
            <a:normAutofit/>
          </a:bodyPr>
          <a:lstStyle/>
          <a:p>
            <a:pPr>
              <a:lnSpc>
                <a:spcPct val="110000"/>
              </a:lnSpc>
            </a:pPr>
            <a:r>
              <a:rPr lang="en-CA" sz="1700"/>
              <a:t>Lester, C., Donnelly, P., &amp; Weston, C. (1997). Is peer tutoring beneficial in the context of school resuscitation training? </a:t>
            </a:r>
            <a:r>
              <a:rPr lang="en-CA" sz="1700" i="1"/>
              <a:t>Health Education Research</a:t>
            </a:r>
            <a:r>
              <a:rPr lang="en-CA" sz="1700"/>
              <a:t>, </a:t>
            </a:r>
            <a:r>
              <a:rPr lang="en-CA" sz="1700" i="1"/>
              <a:t>12</a:t>
            </a:r>
            <a:r>
              <a:rPr lang="en-CA" sz="1700"/>
              <a:t>(3), 347–354. </a:t>
            </a:r>
            <a:br>
              <a:rPr lang="en-CA" sz="1700"/>
            </a:br>
            <a:r>
              <a:rPr lang="en-CA" sz="1700" u="sng">
                <a:hlinkClick r:id="rId4"/>
              </a:rPr>
              <a:t>doi: 10.1093/her/12.3.347</a:t>
            </a:r>
            <a:endParaRPr lang="en-CA" sz="1700"/>
          </a:p>
          <a:p>
            <a:pPr>
              <a:lnSpc>
                <a:spcPct val="110000"/>
              </a:lnSpc>
            </a:pPr>
            <a:r>
              <a:rPr lang="en-CA" sz="1700"/>
              <a:t>UNAIDS (1999). </a:t>
            </a:r>
            <a:r>
              <a:rPr lang="en-CA" sz="1700" i="1"/>
              <a:t>Peer education and HIV/AIDS: Concepts, uses and challenges</a:t>
            </a:r>
            <a:r>
              <a:rPr lang="en-CA" sz="1700"/>
              <a:t>. </a:t>
            </a:r>
            <a:r>
              <a:rPr lang="en-CA" sz="1700" u="sng">
                <a:hlinkClick r:id="rId5"/>
              </a:rPr>
              <a:t>https://www.unaids.org/sites/default/files/media_asset/jc291-peereduc_en_0.pdf</a:t>
            </a:r>
            <a:endParaRPr lang="en-CA" sz="1700"/>
          </a:p>
          <a:p>
            <a:pPr>
              <a:lnSpc>
                <a:spcPct val="110000"/>
              </a:lnSpc>
            </a:pPr>
            <a:r>
              <a:rPr lang="en-CA" sz="1700"/>
              <a:t>Wik, L., Brennan, R. T., &amp; Braslow, A. (1995). A peer-training model for instruction of basic cardiac life support. </a:t>
            </a:r>
            <a:r>
              <a:rPr lang="en-CA" sz="1700" i="1"/>
              <a:t>Resuscitation</a:t>
            </a:r>
            <a:r>
              <a:rPr lang="en-CA" sz="1700"/>
              <a:t>, </a:t>
            </a:r>
            <a:r>
              <a:rPr lang="en-CA" sz="1700" i="1"/>
              <a:t>29</a:t>
            </a:r>
            <a:r>
              <a:rPr lang="en-CA" sz="1700"/>
              <a:t>(2), 119–128. </a:t>
            </a:r>
            <a:r>
              <a:rPr lang="en-CA" sz="1700" u="sng">
                <a:hlinkClick r:id="rId6"/>
              </a:rPr>
              <a:t>https://www.researchgate.net/profile/Robert_Brennan2/publication/15539020_A_peer-training_model_for_instruction_of_basic_cardiac_life_support/links/59e97b5fa6fdccfe7fec4575/A-peer-training-model-for-instruction-of-basic-cardiac-life-support.pdf</a:t>
            </a:r>
            <a:endParaRPr lang="en-US" sz="1700"/>
          </a:p>
        </p:txBody>
      </p:sp>
      <p:pic>
        <p:nvPicPr>
          <p:cNvPr id="99" name="Picture 98">
            <a:extLst>
              <a:ext uri="{FF2B5EF4-FFF2-40B4-BE49-F238E27FC236}">
                <a16:creationId xmlns:a16="http://schemas.microsoft.com/office/drawing/2014/main" id="{C33612A4-0B77-4479-B2AA-F178599550A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01" name="Straight Connector 100">
            <a:extLst>
              <a:ext uri="{FF2B5EF4-FFF2-40B4-BE49-F238E27FC236}">
                <a16:creationId xmlns:a16="http://schemas.microsoft.com/office/drawing/2014/main" id="{078A367A-3E83-4B48-A0F7-43FBE33328F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E2C62948-3570-E244-B355-1CA01486EFFA}"/>
              </a:ext>
            </a:extLst>
          </p:cNvPr>
          <p:cNvSpPr txBox="1"/>
          <p:nvPr/>
        </p:nvSpPr>
        <p:spPr>
          <a:xfrm>
            <a:off x="5619831" y="6317079"/>
            <a:ext cx="6571864" cy="369332"/>
          </a:xfrm>
          <a:prstGeom prst="rect">
            <a:avLst/>
          </a:prstGeom>
          <a:noFill/>
        </p:spPr>
        <p:txBody>
          <a:bodyPr wrap="none" rtlCol="0">
            <a:spAutoFit/>
          </a:bodyPr>
          <a:lstStyle/>
          <a:p>
            <a:pPr>
              <a:spcAft>
                <a:spcPts val="600"/>
              </a:spcAft>
            </a:pPr>
            <a:r>
              <a:rPr lang="en-US" i="1">
                <a:solidFill>
                  <a:srgbClr val="FFFFFF"/>
                </a:solidFill>
              </a:rPr>
              <a:t>Adapted from the unpublished Peer Learning worksheet of the Guidelines.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Shape 158"/>
        <p:cNvGrpSpPr/>
        <p:nvPr/>
      </p:nvGrpSpPr>
      <p:grpSpPr>
        <a:xfrm>
          <a:off x="0" y="0"/>
          <a:ext cx="0" cy="0"/>
          <a:chOff x="0" y="0"/>
          <a:chExt cx="0" cy="0"/>
        </a:xfrm>
      </p:grpSpPr>
      <p:sp>
        <p:nvSpPr>
          <p:cNvPr id="198" name="Rectangle 197">
            <a:extLst>
              <a:ext uri="{FF2B5EF4-FFF2-40B4-BE49-F238E27FC236}">
                <a16:creationId xmlns:a16="http://schemas.microsoft.com/office/drawing/2014/main" id="{83FC2C54-7B45-404D-A519-1BF7DD18D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0" name="Picture 199">
            <a:extLst>
              <a:ext uri="{FF2B5EF4-FFF2-40B4-BE49-F238E27FC236}">
                <a16:creationId xmlns:a16="http://schemas.microsoft.com/office/drawing/2014/main" id="{A75017EA-9B66-4D89-A855-823DFCDE93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2" name="Straight Connector 201">
            <a:extLst>
              <a:ext uri="{FF2B5EF4-FFF2-40B4-BE49-F238E27FC236}">
                <a16:creationId xmlns:a16="http://schemas.microsoft.com/office/drawing/2014/main" id="{2F41A41A-D714-4F7E-A8AF-D83C6CF071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310BEE2E-3B4C-4FB1-AAEE-BEA7CD2E79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5" name="Picture 14" descr="A picture containing person, person, indoor, holding&#10;&#10;Description automatically generated">
            <a:extLst>
              <a:ext uri="{FF2B5EF4-FFF2-40B4-BE49-F238E27FC236}">
                <a16:creationId xmlns:a16="http://schemas.microsoft.com/office/drawing/2014/main" id="{E631987D-87C8-4B44-95C2-9FCB2B8E7EC0}"/>
              </a:ext>
            </a:extLst>
          </p:cNvPr>
          <p:cNvPicPr>
            <a:picLocks noChangeAspect="1"/>
          </p:cNvPicPr>
          <p:nvPr/>
        </p:nvPicPr>
        <p:blipFill rotWithShape="1">
          <a:blip r:embed="rId4"/>
          <a:srcRect l="22939" r="38957"/>
          <a:stretch/>
        </p:blipFill>
        <p:spPr>
          <a:xfrm>
            <a:off x="1" y="10"/>
            <a:ext cx="3654742" cy="6857990"/>
          </a:xfrm>
          <a:prstGeom prst="rect">
            <a:avLst/>
          </a:prstGeom>
        </p:spPr>
      </p:pic>
      <p:pic>
        <p:nvPicPr>
          <p:cNvPr id="13" name="Picture 12" descr="A person lying on a bed&#10;&#10;Description automatically generated">
            <a:extLst>
              <a:ext uri="{FF2B5EF4-FFF2-40B4-BE49-F238E27FC236}">
                <a16:creationId xmlns:a16="http://schemas.microsoft.com/office/drawing/2014/main" id="{7E650281-873D-7340-9DCB-27E1D9D8DD09}"/>
              </a:ext>
            </a:extLst>
          </p:cNvPr>
          <p:cNvPicPr>
            <a:picLocks noChangeAspect="1"/>
          </p:cNvPicPr>
          <p:nvPr/>
        </p:nvPicPr>
        <p:blipFill rotWithShape="1">
          <a:blip r:embed="rId5"/>
          <a:srcRect l="25484" r="35983" b="-1"/>
          <a:stretch/>
        </p:blipFill>
        <p:spPr>
          <a:xfrm>
            <a:off x="2645785" y="10"/>
            <a:ext cx="3958843" cy="6857990"/>
          </a:xfrm>
          <a:custGeom>
            <a:avLst/>
            <a:gdLst/>
            <a:ahLst/>
            <a:cxnLst/>
            <a:rect l="l" t="t" r="r" b="b"/>
            <a:pathLst>
              <a:path w="3958843" h="6858000">
                <a:moveTo>
                  <a:pt x="1009867" y="0"/>
                </a:moveTo>
                <a:lnTo>
                  <a:pt x="3958843" y="0"/>
                </a:lnTo>
                <a:lnTo>
                  <a:pt x="3958843" y="6858000"/>
                </a:lnTo>
                <a:lnTo>
                  <a:pt x="1009867" y="6858000"/>
                </a:lnTo>
                <a:close/>
                <a:moveTo>
                  <a:pt x="808364" y="0"/>
                </a:moveTo>
                <a:lnTo>
                  <a:pt x="973291" y="0"/>
                </a:lnTo>
                <a:lnTo>
                  <a:pt x="973291" y="6858000"/>
                </a:lnTo>
                <a:lnTo>
                  <a:pt x="808364" y="6858000"/>
                </a:lnTo>
                <a:close/>
                <a:moveTo>
                  <a:pt x="606491" y="0"/>
                </a:moveTo>
                <a:lnTo>
                  <a:pt x="731578" y="0"/>
                </a:lnTo>
                <a:lnTo>
                  <a:pt x="731578" y="6858000"/>
                </a:lnTo>
                <a:lnTo>
                  <a:pt x="606491" y="6858000"/>
                </a:lnTo>
                <a:close/>
                <a:moveTo>
                  <a:pt x="278290" y="0"/>
                </a:moveTo>
                <a:lnTo>
                  <a:pt x="397559" y="0"/>
                </a:lnTo>
                <a:lnTo>
                  <a:pt x="397559" y="6858000"/>
                </a:lnTo>
                <a:lnTo>
                  <a:pt x="278290" y="6858000"/>
                </a:lnTo>
                <a:close/>
                <a:moveTo>
                  <a:pt x="36577" y="0"/>
                </a:moveTo>
                <a:lnTo>
                  <a:pt x="201504" y="0"/>
                </a:lnTo>
                <a:lnTo>
                  <a:pt x="201504" y="6858000"/>
                </a:lnTo>
                <a:lnTo>
                  <a:pt x="36577" y="6858000"/>
                </a:lnTo>
                <a:close/>
                <a:moveTo>
                  <a:pt x="0" y="0"/>
                </a:moveTo>
                <a:lnTo>
                  <a:pt x="1" y="0"/>
                </a:lnTo>
                <a:lnTo>
                  <a:pt x="1" y="6858000"/>
                </a:lnTo>
                <a:lnTo>
                  <a:pt x="0" y="6858000"/>
                </a:lnTo>
                <a:close/>
              </a:path>
            </a:pathLst>
          </a:custGeom>
        </p:spPr>
      </p:pic>
      <p:pic>
        <p:nvPicPr>
          <p:cNvPr id="3" name="Picture 2" descr="A picture containing person, child, boy, young&#10;&#10;Description automatically generated">
            <a:extLst>
              <a:ext uri="{FF2B5EF4-FFF2-40B4-BE49-F238E27FC236}">
                <a16:creationId xmlns:a16="http://schemas.microsoft.com/office/drawing/2014/main" id="{FE237401-DBCB-B548-987E-CD5E5832E8F1}"/>
              </a:ext>
            </a:extLst>
          </p:cNvPr>
          <p:cNvPicPr>
            <a:picLocks noChangeAspect="1"/>
          </p:cNvPicPr>
          <p:nvPr/>
        </p:nvPicPr>
        <p:blipFill rotWithShape="1">
          <a:blip r:embed="rId6"/>
          <a:srcRect l="24627" r="36823" b="-1"/>
          <a:stretch/>
        </p:blipFill>
        <p:spPr>
          <a:xfrm>
            <a:off x="5593853" y="10"/>
            <a:ext cx="3960662" cy="6857990"/>
          </a:xfrm>
          <a:custGeom>
            <a:avLst/>
            <a:gdLst/>
            <a:ahLst/>
            <a:cxnLst/>
            <a:rect l="l" t="t" r="r" b="b"/>
            <a:pathLst>
              <a:path w="3960662" h="6858000">
                <a:moveTo>
                  <a:pt x="1010776" y="0"/>
                </a:moveTo>
                <a:lnTo>
                  <a:pt x="3960662" y="0"/>
                </a:lnTo>
                <a:lnTo>
                  <a:pt x="3960662" y="6858000"/>
                </a:lnTo>
                <a:lnTo>
                  <a:pt x="1010776" y="6858000"/>
                </a:lnTo>
                <a:close/>
                <a:moveTo>
                  <a:pt x="809273" y="0"/>
                </a:moveTo>
                <a:lnTo>
                  <a:pt x="974200" y="0"/>
                </a:lnTo>
                <a:lnTo>
                  <a:pt x="974200" y="6858000"/>
                </a:lnTo>
                <a:lnTo>
                  <a:pt x="809273" y="6858000"/>
                </a:lnTo>
                <a:close/>
                <a:moveTo>
                  <a:pt x="607400" y="0"/>
                </a:moveTo>
                <a:lnTo>
                  <a:pt x="732487" y="0"/>
                </a:lnTo>
                <a:lnTo>
                  <a:pt x="732487" y="6858000"/>
                </a:lnTo>
                <a:lnTo>
                  <a:pt x="607400" y="6858000"/>
                </a:lnTo>
                <a:close/>
                <a:moveTo>
                  <a:pt x="279199" y="0"/>
                </a:moveTo>
                <a:lnTo>
                  <a:pt x="398468" y="0"/>
                </a:lnTo>
                <a:lnTo>
                  <a:pt x="398468" y="6858000"/>
                </a:lnTo>
                <a:lnTo>
                  <a:pt x="279199" y="6858000"/>
                </a:lnTo>
                <a:close/>
                <a:moveTo>
                  <a:pt x="37486" y="0"/>
                </a:moveTo>
                <a:lnTo>
                  <a:pt x="202413" y="0"/>
                </a:lnTo>
                <a:lnTo>
                  <a:pt x="202413" y="6858000"/>
                </a:lnTo>
                <a:lnTo>
                  <a:pt x="37486" y="6858000"/>
                </a:lnTo>
                <a:close/>
                <a:moveTo>
                  <a:pt x="0" y="0"/>
                </a:moveTo>
                <a:lnTo>
                  <a:pt x="910" y="0"/>
                </a:lnTo>
                <a:lnTo>
                  <a:pt x="910" y="6858000"/>
                </a:lnTo>
                <a:lnTo>
                  <a:pt x="0" y="6858000"/>
                </a:lnTo>
                <a:close/>
              </a:path>
            </a:pathLst>
          </a:custGeom>
        </p:spPr>
      </p:pic>
      <p:pic>
        <p:nvPicPr>
          <p:cNvPr id="11" name="Picture 10" descr="A person holding a flower&#10;&#10;Description automatically generated">
            <a:extLst>
              <a:ext uri="{FF2B5EF4-FFF2-40B4-BE49-F238E27FC236}">
                <a16:creationId xmlns:a16="http://schemas.microsoft.com/office/drawing/2014/main" id="{24912A96-7007-424C-A259-B26AEC62D68A}"/>
              </a:ext>
            </a:extLst>
          </p:cNvPr>
          <p:cNvPicPr>
            <a:picLocks noChangeAspect="1"/>
          </p:cNvPicPr>
          <p:nvPr/>
        </p:nvPicPr>
        <p:blipFill rotWithShape="1">
          <a:blip r:embed="rId7"/>
          <a:srcRect l="15380" r="4924"/>
          <a:stretch/>
        </p:blipFill>
        <p:spPr>
          <a:xfrm>
            <a:off x="8543739" y="10"/>
            <a:ext cx="3648261" cy="6857990"/>
          </a:xfrm>
          <a:custGeom>
            <a:avLst/>
            <a:gdLst/>
            <a:ahLst/>
            <a:cxnLst/>
            <a:rect l="l" t="t" r="r" b="b"/>
            <a:pathLst>
              <a:path w="3648261" h="6858000">
                <a:moveTo>
                  <a:pt x="1010776" y="0"/>
                </a:moveTo>
                <a:lnTo>
                  <a:pt x="3648261" y="0"/>
                </a:lnTo>
                <a:lnTo>
                  <a:pt x="3648261" y="6858000"/>
                </a:lnTo>
                <a:lnTo>
                  <a:pt x="1010776" y="6858000"/>
                </a:lnTo>
                <a:close/>
                <a:moveTo>
                  <a:pt x="809273" y="0"/>
                </a:moveTo>
                <a:lnTo>
                  <a:pt x="974200" y="0"/>
                </a:lnTo>
                <a:lnTo>
                  <a:pt x="974200" y="6858000"/>
                </a:lnTo>
                <a:lnTo>
                  <a:pt x="809273" y="6858000"/>
                </a:lnTo>
                <a:close/>
                <a:moveTo>
                  <a:pt x="607400" y="0"/>
                </a:moveTo>
                <a:lnTo>
                  <a:pt x="732487" y="0"/>
                </a:lnTo>
                <a:lnTo>
                  <a:pt x="732487" y="6858000"/>
                </a:lnTo>
                <a:lnTo>
                  <a:pt x="607400" y="6858000"/>
                </a:lnTo>
                <a:close/>
                <a:moveTo>
                  <a:pt x="279199" y="0"/>
                </a:moveTo>
                <a:lnTo>
                  <a:pt x="398468" y="0"/>
                </a:lnTo>
                <a:lnTo>
                  <a:pt x="398468" y="6858000"/>
                </a:lnTo>
                <a:lnTo>
                  <a:pt x="279199" y="6858000"/>
                </a:lnTo>
                <a:close/>
                <a:moveTo>
                  <a:pt x="37486" y="0"/>
                </a:moveTo>
                <a:lnTo>
                  <a:pt x="202413" y="0"/>
                </a:lnTo>
                <a:lnTo>
                  <a:pt x="202413" y="6858000"/>
                </a:lnTo>
                <a:lnTo>
                  <a:pt x="37486" y="6858000"/>
                </a:lnTo>
                <a:close/>
                <a:moveTo>
                  <a:pt x="0" y="0"/>
                </a:moveTo>
                <a:lnTo>
                  <a:pt x="910" y="0"/>
                </a:lnTo>
                <a:lnTo>
                  <a:pt x="910" y="6858000"/>
                </a:lnTo>
                <a:lnTo>
                  <a:pt x="0" y="6858000"/>
                </a:lnTo>
                <a:close/>
              </a:path>
            </a:pathLst>
          </a:custGeom>
        </p:spPr>
      </p:pic>
      <p:sp>
        <p:nvSpPr>
          <p:cNvPr id="206" name="Rectangle 205">
            <a:extLst>
              <a:ext uri="{FF2B5EF4-FFF2-40B4-BE49-F238E27FC236}">
                <a16:creationId xmlns:a16="http://schemas.microsoft.com/office/drawing/2014/main" id="{13A507F6-84EC-446D-8A4C-284C23480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988651"/>
            <a:ext cx="12192001" cy="1982234"/>
          </a:xfrm>
          <a:prstGeom prst="rect">
            <a:avLst/>
          </a:prstGeom>
          <a:solidFill>
            <a:srgbClr val="000001">
              <a:alpha val="8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9" name="Google Shape;159;g95694fd95b_0_6"/>
          <p:cNvSpPr txBox="1"/>
          <p:nvPr/>
        </p:nvSpPr>
        <p:spPr>
          <a:xfrm>
            <a:off x="1289027" y="4150554"/>
            <a:ext cx="9608678" cy="744349"/>
          </a:xfrm>
          <a:prstGeom prst="rect">
            <a:avLst/>
          </a:prstGeom>
        </p:spPr>
        <p:txBody>
          <a:bodyPr spcFirstLastPara="1" vert="horz" lIns="91440" tIns="45720" rIns="91440" bIns="0" rtlCol="0" anchor="b" anchorCtr="0">
            <a:normAutofit/>
          </a:bodyPr>
          <a:lstStyle/>
          <a:p>
            <a:pPr marL="0" lvl="0" indent="0" algn="ctr" defTabSz="914400">
              <a:lnSpc>
                <a:spcPct val="90000"/>
              </a:lnSpc>
              <a:spcBef>
                <a:spcPct val="0"/>
              </a:spcBef>
              <a:spcAft>
                <a:spcPts val="600"/>
              </a:spcAft>
            </a:pPr>
            <a:r>
              <a:rPr lang="en-US" sz="4400" cap="all" dirty="0">
                <a:solidFill>
                  <a:srgbClr val="FFFFFE"/>
                </a:solidFill>
                <a:latin typeface="+mj-lt"/>
                <a:ea typeface="+mj-ea"/>
                <a:cs typeface="+mj-cs"/>
                <a:sym typeface="Calibri"/>
              </a:rPr>
              <a:t>Section 2: First Aid</a:t>
            </a:r>
            <a:endParaRPr lang="en-US" sz="4400" cap="all" dirty="0">
              <a:solidFill>
                <a:srgbClr val="FFFFFE"/>
              </a:solidFill>
              <a:latin typeface="+mj-lt"/>
              <a:ea typeface="+mj-ea"/>
              <a:cs typeface="+mj-cs"/>
            </a:endParaRPr>
          </a:p>
        </p:txBody>
      </p:sp>
      <p:cxnSp>
        <p:nvCxnSpPr>
          <p:cNvPr id="208" name="Straight Connector 207">
            <a:extLst>
              <a:ext uri="{FF2B5EF4-FFF2-40B4-BE49-F238E27FC236}">
                <a16:creationId xmlns:a16="http://schemas.microsoft.com/office/drawing/2014/main" id="{A0A85044-1DA4-43E5-B3E2-8A81FDA3A78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88902" y="5083866"/>
            <a:ext cx="960910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E06D5ED-573A-4FD8-B277-A7A39A250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56085" y="533400"/>
            <a:ext cx="9079832" cy="5077326"/>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E6785E3-BCA3-4B19-B84C-ACB70CA8F9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84605" y="763203"/>
            <a:ext cx="8622792" cy="4617720"/>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FBF7F0B-0F65-46C7-9084-24578E88D343}"/>
              </a:ext>
            </a:extLst>
          </p:cNvPr>
          <p:cNvPicPr>
            <a:picLocks noChangeAspect="1"/>
          </p:cNvPicPr>
          <p:nvPr/>
        </p:nvPicPr>
        <p:blipFill rotWithShape="1">
          <a:blip r:embed="rId3"/>
          <a:srcRect l="9822" r="20802" b="2"/>
          <a:stretch/>
        </p:blipFill>
        <p:spPr>
          <a:xfrm>
            <a:off x="2269237" y="1247835"/>
            <a:ext cx="3665897" cy="3648456"/>
          </a:xfrm>
          <a:prstGeom prst="rect">
            <a:avLst/>
          </a:prstGeom>
        </p:spPr>
      </p:pic>
      <p:pic>
        <p:nvPicPr>
          <p:cNvPr id="2" name="Picture 1">
            <a:extLst>
              <a:ext uri="{FF2B5EF4-FFF2-40B4-BE49-F238E27FC236}">
                <a16:creationId xmlns:a16="http://schemas.microsoft.com/office/drawing/2014/main" id="{FA67F503-A10C-4C6A-9D1D-0F35E3F3E5A6}"/>
              </a:ext>
            </a:extLst>
          </p:cNvPr>
          <p:cNvPicPr>
            <a:picLocks noChangeAspect="1"/>
          </p:cNvPicPr>
          <p:nvPr/>
        </p:nvPicPr>
        <p:blipFill rotWithShape="1">
          <a:blip r:embed="rId4"/>
          <a:srcRect l="19584" r="5559" b="-1"/>
          <a:stretch/>
        </p:blipFill>
        <p:spPr>
          <a:xfrm>
            <a:off x="6256867" y="1247835"/>
            <a:ext cx="3665897" cy="3648456"/>
          </a:xfrm>
          <a:prstGeom prst="rect">
            <a:avLst/>
          </a:prstGeom>
        </p:spPr>
      </p:pic>
    </p:spTree>
    <p:extLst>
      <p:ext uri="{BB962C8B-B14F-4D97-AF65-F5344CB8AC3E}">
        <p14:creationId xmlns:p14="http://schemas.microsoft.com/office/powerpoint/2010/main" val="53147704"/>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5964ADBBC048A47BE83512151F0FD76" ma:contentTypeVersion="11" ma:contentTypeDescription="Skapa ett nytt dokument." ma:contentTypeScope="" ma:versionID="1f3c436e9f9394b934e0270846fe825c">
  <xsd:schema xmlns:xsd="http://www.w3.org/2001/XMLSchema" xmlns:xs="http://www.w3.org/2001/XMLSchema" xmlns:p="http://schemas.microsoft.com/office/2006/metadata/properties" xmlns:ns2="b74276e1-e102-47f5-bc61-e6a9febca4a8" xmlns:ns3="1f7f4adc-3ee6-4035-9106-d79bc2706632" targetNamespace="http://schemas.microsoft.com/office/2006/metadata/properties" ma:root="true" ma:fieldsID="82d7cb921a80d8b11e766fe23c126ed5" ns2:_="" ns3:_="">
    <xsd:import namespace="b74276e1-e102-47f5-bc61-e6a9febca4a8"/>
    <xsd:import namespace="1f7f4adc-3ee6-4035-9106-d79bc270663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element ref="ns2:MediaServiceAutoKeyPoints" minOccurs="0"/>
                <xsd:element ref="ns2:MediaServiceKeyPoint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4276e1-e102-47f5-bc61-e6a9febca4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7f4adc-3ee6-4035-9106-d79bc2706632" elementFormDefault="qualified">
    <xsd:import namespace="http://schemas.microsoft.com/office/2006/documentManagement/types"/>
    <xsd:import namespace="http://schemas.microsoft.com/office/infopath/2007/PartnerControls"/>
    <xsd:element name="SharedWithUsers" ma:index="10"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1A54D16-184F-44FE-A344-91F0BB6A8C1A}"/>
</file>

<file path=customXml/itemProps2.xml><?xml version="1.0" encoding="utf-8"?>
<ds:datastoreItem xmlns:ds="http://schemas.openxmlformats.org/officeDocument/2006/customXml" ds:itemID="{4230C140-C217-4D13-90A5-46CC28C5447D}"/>
</file>

<file path=customXml/itemProps3.xml><?xml version="1.0" encoding="utf-8"?>
<ds:datastoreItem xmlns:ds="http://schemas.openxmlformats.org/officeDocument/2006/customXml" ds:itemID="{52B5F1A2-E110-43DC-8E05-B2CA74CEB87D}"/>
</file>

<file path=docProps/app.xml><?xml version="1.0" encoding="utf-8"?>
<Properties xmlns="http://schemas.openxmlformats.org/officeDocument/2006/extended-properties" xmlns:vt="http://schemas.openxmlformats.org/officeDocument/2006/docPropsVTypes">
  <TotalTime>1112</TotalTime>
  <Words>1784</Words>
  <Application>Microsoft Office PowerPoint</Application>
  <PresentationFormat>Widescreen</PresentationFormat>
  <Paragraphs>168</Paragraphs>
  <Slides>18</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Gill Sans MT</vt:lpstr>
      <vt:lpstr>Noto Sans Symbols</vt:lpstr>
      <vt:lpstr>Gallery</vt:lpstr>
      <vt:lpstr>Global First Aid Reference Centre</vt:lpstr>
      <vt:lpstr>PowerPoint Presentation</vt:lpstr>
      <vt:lpstr>What would make your national society more likely to use the Guidelines?</vt:lpstr>
      <vt:lpstr>Topic template</vt:lpstr>
      <vt:lpstr>Chain of Survival Behaviours</vt:lpstr>
      <vt:lpstr>Links between topics</vt:lpstr>
      <vt:lpstr>References</vt:lpstr>
      <vt:lpstr>PowerPoint Presentation</vt:lpstr>
      <vt:lpstr>PowerPoint Presentation</vt:lpstr>
      <vt:lpstr>PowerPoint Presentation</vt:lpstr>
      <vt:lpstr>Learning Modalities</vt:lpstr>
      <vt:lpstr>Beyond the Modalities</vt:lpstr>
      <vt:lpstr>Section 4: Contexts and the Website</vt:lpstr>
      <vt:lpstr>First aid contexts</vt:lpstr>
      <vt:lpstr>PowerPoint Presentation</vt:lpstr>
      <vt:lpstr>Timeline</vt:lpstr>
      <vt:lpstr>How did you implement the guidelines in your NS in 2016?  What challenges did you face?  What are your plans for the new guidelines? </vt:lpstr>
      <vt:lpstr>Global First Aid Reference Centre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First Aid Reference Centre</dc:title>
  <dc:creator>Emily Oliver</dc:creator>
  <cp:lastModifiedBy>Emily Oliver</cp:lastModifiedBy>
  <cp:revision>9</cp:revision>
  <dcterms:created xsi:type="dcterms:W3CDTF">2020-09-08T11:50:34Z</dcterms:created>
  <dcterms:modified xsi:type="dcterms:W3CDTF">2020-10-01T09:28:55Z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0x010100D5964ADBBC048A47BE83512151F0FD76</vt:lpwstr>
  </property>
</Properties>
</file>