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1" r:id="rId4"/>
    <p:sldId id="261" r:id="rId5"/>
    <p:sldId id="269" r:id="rId6"/>
    <p:sldId id="270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63"/>
  </p:normalViewPr>
  <p:slideViewPr>
    <p:cSldViewPr snapToGrid="0" snapToObjects="1">
      <p:cViewPr varScale="1">
        <p:scale>
          <a:sx n="113" d="100"/>
          <a:sy n="113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7197D-401E-3F43-8FDA-FBA9DE5E36C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D38C59-F823-0948-B893-4A988625C6C3}">
      <dgm:prSet phldrT="[Text]"/>
      <dgm:spPr/>
      <dgm:t>
        <a:bodyPr/>
        <a:lstStyle/>
        <a:p>
          <a:r>
            <a:rPr lang="en-CA" b="1"/>
            <a:t>Introduction</a:t>
          </a:r>
          <a:endParaRPr lang="en-US"/>
        </a:p>
      </dgm:t>
    </dgm:pt>
    <dgm:pt modelId="{F362BD13-85F1-A147-936E-7705243832A7}" type="parTrans" cxnId="{DFE3F9FA-3A9C-0D42-8D15-1B19E8CE33F9}">
      <dgm:prSet/>
      <dgm:spPr/>
      <dgm:t>
        <a:bodyPr/>
        <a:lstStyle/>
        <a:p>
          <a:endParaRPr lang="en-US"/>
        </a:p>
      </dgm:t>
    </dgm:pt>
    <dgm:pt modelId="{0A5F3ED3-45E6-A846-BD1C-F56761AF6053}" type="sibTrans" cxnId="{DFE3F9FA-3A9C-0D42-8D15-1B19E8CE33F9}">
      <dgm:prSet/>
      <dgm:spPr/>
      <dgm:t>
        <a:bodyPr/>
        <a:lstStyle/>
        <a:p>
          <a:endParaRPr lang="en-US"/>
        </a:p>
      </dgm:t>
    </dgm:pt>
    <dgm:pt modelId="{B1308692-ED6F-204B-898D-5508EBC159EF}">
      <dgm:prSet/>
      <dgm:spPr/>
      <dgm:t>
        <a:bodyPr/>
        <a:lstStyle/>
        <a:p>
          <a:r>
            <a:rPr lang="en-CA" b="1"/>
            <a:t>Local adaptations</a:t>
          </a:r>
        </a:p>
      </dgm:t>
    </dgm:pt>
    <dgm:pt modelId="{199A4AF7-2D0C-834E-91E8-3668351E12BA}" type="parTrans" cxnId="{94220FC4-0A2D-974B-9D80-5C8B9245A59B}">
      <dgm:prSet/>
      <dgm:spPr/>
      <dgm:t>
        <a:bodyPr/>
        <a:lstStyle/>
        <a:p>
          <a:endParaRPr lang="en-US"/>
        </a:p>
      </dgm:t>
    </dgm:pt>
    <dgm:pt modelId="{75CD85D9-7BA2-274E-AF16-D7E85C6644AB}" type="sibTrans" cxnId="{94220FC4-0A2D-974B-9D80-5C8B9245A59B}">
      <dgm:prSet/>
      <dgm:spPr/>
      <dgm:t>
        <a:bodyPr/>
        <a:lstStyle/>
        <a:p>
          <a:endParaRPr lang="en-US"/>
        </a:p>
      </dgm:t>
    </dgm:pt>
    <dgm:pt modelId="{306BD2EE-ACFF-E54B-9127-33E6B4E36EAF}">
      <dgm:prSet/>
      <dgm:spPr/>
      <dgm:t>
        <a:bodyPr/>
        <a:lstStyle/>
        <a:p>
          <a:r>
            <a:rPr lang="en-CA" b="1"/>
            <a:t>Overall considerations in providing care</a:t>
          </a:r>
        </a:p>
      </dgm:t>
    </dgm:pt>
    <dgm:pt modelId="{22D90286-9DB2-C343-B1ED-0D30C2571682}" type="parTrans" cxnId="{3DC9D093-07B5-C941-918A-A0D409CE3B39}">
      <dgm:prSet/>
      <dgm:spPr/>
      <dgm:t>
        <a:bodyPr/>
        <a:lstStyle/>
        <a:p>
          <a:endParaRPr lang="en-US"/>
        </a:p>
      </dgm:t>
    </dgm:pt>
    <dgm:pt modelId="{062ADA0D-0B49-C242-8C23-586336A2237D}" type="sibTrans" cxnId="{3DC9D093-07B5-C941-918A-A0D409CE3B39}">
      <dgm:prSet/>
      <dgm:spPr/>
      <dgm:t>
        <a:bodyPr/>
        <a:lstStyle/>
        <a:p>
          <a:endParaRPr lang="en-US"/>
        </a:p>
      </dgm:t>
    </dgm:pt>
    <dgm:pt modelId="{FB9A33B8-01C1-424C-B730-1735E2744DE9}">
      <dgm:prSet/>
      <dgm:spPr/>
      <dgm:t>
        <a:bodyPr/>
        <a:lstStyle/>
        <a:p>
          <a:r>
            <a:rPr lang="en-CA" b="1"/>
            <a:t>Education</a:t>
          </a:r>
        </a:p>
      </dgm:t>
    </dgm:pt>
    <dgm:pt modelId="{B0057FDB-816D-1445-8DE0-FD26843AB99A}" type="parTrans" cxnId="{93B1497F-A3F3-C240-B9AD-CC251B33DDAC}">
      <dgm:prSet/>
      <dgm:spPr/>
      <dgm:t>
        <a:bodyPr/>
        <a:lstStyle/>
        <a:p>
          <a:endParaRPr lang="en-US"/>
        </a:p>
      </dgm:t>
    </dgm:pt>
    <dgm:pt modelId="{A56DD79E-4362-0141-ADCC-56D89C6FFF35}" type="sibTrans" cxnId="{93B1497F-A3F3-C240-B9AD-CC251B33DDAC}">
      <dgm:prSet/>
      <dgm:spPr/>
      <dgm:t>
        <a:bodyPr/>
        <a:lstStyle/>
        <a:p>
          <a:endParaRPr lang="en-US"/>
        </a:p>
      </dgm:t>
    </dgm:pt>
    <dgm:pt modelId="{F246CFE1-EA08-F54C-92C6-D830B2C98E1F}">
      <dgm:prSet/>
      <dgm:spPr/>
      <dgm:t>
        <a:bodyPr/>
        <a:lstStyle/>
        <a:p>
          <a:r>
            <a:rPr lang="en-CA" b="1"/>
            <a:t>Impact</a:t>
          </a:r>
        </a:p>
      </dgm:t>
    </dgm:pt>
    <dgm:pt modelId="{E763AE0A-6499-B44F-AC3A-D0E5B527F044}" type="parTrans" cxnId="{EF11AC7F-55EA-7B43-B680-47322DAA1CA0}">
      <dgm:prSet/>
      <dgm:spPr/>
      <dgm:t>
        <a:bodyPr/>
        <a:lstStyle/>
        <a:p>
          <a:endParaRPr lang="en-US"/>
        </a:p>
      </dgm:t>
    </dgm:pt>
    <dgm:pt modelId="{B03F8F9C-6CE0-224B-8CE3-7BD4D234631B}" type="sibTrans" cxnId="{EF11AC7F-55EA-7B43-B680-47322DAA1CA0}">
      <dgm:prSet/>
      <dgm:spPr/>
      <dgm:t>
        <a:bodyPr/>
        <a:lstStyle/>
        <a:p>
          <a:endParaRPr lang="en-US"/>
        </a:p>
      </dgm:t>
    </dgm:pt>
    <dgm:pt modelId="{F6ED28EA-0014-FA46-B695-C33420B4AAC6}">
      <dgm:prSet/>
      <dgm:spPr/>
      <dgm:t>
        <a:bodyPr/>
        <a:lstStyle/>
        <a:p>
          <a:r>
            <a:rPr lang="en-CA" b="1"/>
            <a:t>Learning theories to support first aid behaviours</a:t>
          </a:r>
        </a:p>
      </dgm:t>
    </dgm:pt>
    <dgm:pt modelId="{BB21ED1D-948E-3C4D-8B70-4A4D2EEE2731}" type="parTrans" cxnId="{FD4A1BB0-D11D-E34B-962A-DA63CA40B0AB}">
      <dgm:prSet/>
      <dgm:spPr/>
      <dgm:t>
        <a:bodyPr/>
        <a:lstStyle/>
        <a:p>
          <a:endParaRPr lang="en-US"/>
        </a:p>
      </dgm:t>
    </dgm:pt>
    <dgm:pt modelId="{D298D19F-1886-664F-98B7-81A049F065F3}" type="sibTrans" cxnId="{FD4A1BB0-D11D-E34B-962A-DA63CA40B0AB}">
      <dgm:prSet/>
      <dgm:spPr/>
      <dgm:t>
        <a:bodyPr/>
        <a:lstStyle/>
        <a:p>
          <a:endParaRPr lang="en-US"/>
        </a:p>
      </dgm:t>
    </dgm:pt>
    <dgm:pt modelId="{FC1F3D43-CA28-6C42-A949-5813C13DF2EC}">
      <dgm:prSet/>
      <dgm:spPr/>
      <dgm:t>
        <a:bodyPr/>
        <a:lstStyle/>
        <a:p>
          <a:r>
            <a:rPr lang="en-CA" b="1"/>
            <a:t>Measuring effectiveness</a:t>
          </a:r>
        </a:p>
      </dgm:t>
    </dgm:pt>
    <dgm:pt modelId="{1BF7EB75-FB09-4349-A7D8-CFA170ADDAE5}" type="parTrans" cxnId="{CE4D2131-CE67-A94C-8E79-641864D6604A}">
      <dgm:prSet/>
      <dgm:spPr/>
      <dgm:t>
        <a:bodyPr/>
        <a:lstStyle/>
        <a:p>
          <a:endParaRPr lang="en-US"/>
        </a:p>
      </dgm:t>
    </dgm:pt>
    <dgm:pt modelId="{F443478E-3C17-764E-83FA-F89E52B64DDD}" type="sibTrans" cxnId="{CE4D2131-CE67-A94C-8E79-641864D6604A}">
      <dgm:prSet/>
      <dgm:spPr/>
      <dgm:t>
        <a:bodyPr/>
        <a:lstStyle/>
        <a:p>
          <a:endParaRPr lang="en-US"/>
        </a:p>
      </dgm:t>
    </dgm:pt>
    <dgm:pt modelId="{4A727B97-FFAF-F845-A296-CE9C6DD696D7}">
      <dgm:prSet/>
      <dgm:spPr/>
      <dgm:t>
        <a:bodyPr/>
        <a:lstStyle/>
        <a:p>
          <a:r>
            <a:rPr lang="en-CA" b="1"/>
            <a:t>Adaptation based-on relevance and needs of learners</a:t>
          </a:r>
        </a:p>
      </dgm:t>
    </dgm:pt>
    <dgm:pt modelId="{2455A70B-9011-8746-8144-2EB91A192FBB}" type="parTrans" cxnId="{7C18E6AC-1610-144F-98DD-160C90B8AEB2}">
      <dgm:prSet/>
      <dgm:spPr/>
      <dgm:t>
        <a:bodyPr/>
        <a:lstStyle/>
        <a:p>
          <a:endParaRPr lang="en-US"/>
        </a:p>
      </dgm:t>
    </dgm:pt>
    <dgm:pt modelId="{33CED7B5-B2E5-0C4A-B68B-3AC69A92B01A}" type="sibTrans" cxnId="{7C18E6AC-1610-144F-98DD-160C90B8AEB2}">
      <dgm:prSet/>
      <dgm:spPr/>
      <dgm:t>
        <a:bodyPr/>
        <a:lstStyle/>
        <a:p>
          <a:endParaRPr lang="en-US"/>
        </a:p>
      </dgm:t>
    </dgm:pt>
    <dgm:pt modelId="{E692D8C3-8FC3-C94D-B62F-F69DC1F15C2E}">
      <dgm:prSet/>
      <dgm:spPr/>
      <dgm:t>
        <a:bodyPr/>
        <a:lstStyle/>
        <a:p>
          <a:r>
            <a:rPr lang="en-CA" b="1"/>
            <a:t>Motivation of the learner</a:t>
          </a:r>
        </a:p>
      </dgm:t>
    </dgm:pt>
    <dgm:pt modelId="{65F70D56-356D-424A-B115-7AE3F7B97724}" type="parTrans" cxnId="{99D785AF-B22F-F446-AE06-0B2B52538546}">
      <dgm:prSet/>
      <dgm:spPr/>
      <dgm:t>
        <a:bodyPr/>
        <a:lstStyle/>
        <a:p>
          <a:endParaRPr lang="en-US"/>
        </a:p>
      </dgm:t>
    </dgm:pt>
    <dgm:pt modelId="{030C618C-594B-FC44-8CC9-1EF1365A397A}" type="sibTrans" cxnId="{99D785AF-B22F-F446-AE06-0B2B52538546}">
      <dgm:prSet/>
      <dgm:spPr/>
      <dgm:t>
        <a:bodyPr/>
        <a:lstStyle/>
        <a:p>
          <a:endParaRPr lang="en-US"/>
        </a:p>
      </dgm:t>
    </dgm:pt>
    <dgm:pt modelId="{E92BE94C-A3CC-1F4A-AEF6-EA18EB32BA45}">
      <dgm:prSet/>
      <dgm:spPr/>
      <dgm:t>
        <a:bodyPr/>
        <a:lstStyle/>
        <a:p>
          <a:r>
            <a:rPr lang="en-CA" b="1"/>
            <a:t>Scenario and simulation learning</a:t>
          </a:r>
        </a:p>
      </dgm:t>
    </dgm:pt>
    <dgm:pt modelId="{9801EB2D-05B5-EC4E-B7FB-8D5EC8AA7CAB}" type="parTrans" cxnId="{53957B74-913E-C64C-B90C-CAC474C98199}">
      <dgm:prSet/>
      <dgm:spPr/>
      <dgm:t>
        <a:bodyPr/>
        <a:lstStyle/>
        <a:p>
          <a:endParaRPr lang="en-US"/>
        </a:p>
      </dgm:t>
    </dgm:pt>
    <dgm:pt modelId="{BC3F89BC-0DFA-7244-879D-06199F9A2520}" type="sibTrans" cxnId="{53957B74-913E-C64C-B90C-CAC474C98199}">
      <dgm:prSet/>
      <dgm:spPr/>
      <dgm:t>
        <a:bodyPr/>
        <a:lstStyle/>
        <a:p>
          <a:endParaRPr lang="en-US"/>
        </a:p>
      </dgm:t>
    </dgm:pt>
    <dgm:pt modelId="{38963513-F4F6-4A40-BD4B-AEEC5472E6F0}">
      <dgm:prSet/>
      <dgm:spPr/>
      <dgm:t>
        <a:bodyPr/>
        <a:lstStyle/>
        <a:p>
          <a:r>
            <a:rPr lang="en-CA" b="1" dirty="0"/>
            <a:t>Online and blended learning</a:t>
          </a:r>
        </a:p>
      </dgm:t>
    </dgm:pt>
    <dgm:pt modelId="{613FDF1E-68F4-DC4D-BA3A-AC913BDDC8B9}" type="parTrans" cxnId="{4AAC3729-87C3-7F48-910D-E2D7BBB458B3}">
      <dgm:prSet/>
      <dgm:spPr/>
      <dgm:t>
        <a:bodyPr/>
        <a:lstStyle/>
        <a:p>
          <a:endParaRPr lang="en-US"/>
        </a:p>
      </dgm:t>
    </dgm:pt>
    <dgm:pt modelId="{32C5C0CB-2EC1-E043-A343-078D0D971704}" type="sibTrans" cxnId="{4AAC3729-87C3-7F48-910D-E2D7BBB458B3}">
      <dgm:prSet/>
      <dgm:spPr/>
      <dgm:t>
        <a:bodyPr/>
        <a:lstStyle/>
        <a:p>
          <a:endParaRPr lang="en-US"/>
        </a:p>
      </dgm:t>
    </dgm:pt>
    <dgm:pt modelId="{EDC61218-D0DB-A047-AF21-AE704C4B1101}">
      <dgm:prSet/>
      <dgm:spPr/>
      <dgm:t>
        <a:bodyPr/>
        <a:lstStyle/>
        <a:p>
          <a:r>
            <a:rPr lang="en-CA" b="1" dirty="0"/>
            <a:t>Refreshers</a:t>
          </a:r>
        </a:p>
      </dgm:t>
    </dgm:pt>
    <dgm:pt modelId="{0459104A-76EA-1E40-9532-681971806D54}" type="parTrans" cxnId="{C6C9B323-C491-A14F-BC2B-8F0503918D44}">
      <dgm:prSet/>
      <dgm:spPr/>
      <dgm:t>
        <a:bodyPr/>
        <a:lstStyle/>
        <a:p>
          <a:endParaRPr lang="en-US"/>
        </a:p>
      </dgm:t>
    </dgm:pt>
    <dgm:pt modelId="{6B7FF7AF-D935-1245-908D-9BD1F95D291B}" type="sibTrans" cxnId="{C6C9B323-C491-A14F-BC2B-8F0503918D44}">
      <dgm:prSet/>
      <dgm:spPr/>
      <dgm:t>
        <a:bodyPr/>
        <a:lstStyle/>
        <a:p>
          <a:endParaRPr lang="en-US"/>
        </a:p>
      </dgm:t>
    </dgm:pt>
    <dgm:pt modelId="{A1E7B109-5DC7-1141-B91A-12AD1AB61943}">
      <dgm:prSet/>
      <dgm:spPr/>
      <dgm:t>
        <a:bodyPr/>
        <a:lstStyle/>
        <a:p>
          <a:r>
            <a:rPr lang="en-CA" b="1"/>
            <a:t>Clinical</a:t>
          </a:r>
        </a:p>
      </dgm:t>
    </dgm:pt>
    <dgm:pt modelId="{D68805F3-CBE1-D24D-9A35-A75F37B73358}" type="parTrans" cxnId="{15651379-895F-A746-9718-A41A450F0DBD}">
      <dgm:prSet/>
      <dgm:spPr/>
      <dgm:t>
        <a:bodyPr/>
        <a:lstStyle/>
        <a:p>
          <a:endParaRPr lang="en-US"/>
        </a:p>
      </dgm:t>
    </dgm:pt>
    <dgm:pt modelId="{F2D9853F-C89B-BB41-9909-915F0467AAAC}" type="sibTrans" cxnId="{15651379-895F-A746-9718-A41A450F0DBD}">
      <dgm:prSet/>
      <dgm:spPr/>
      <dgm:t>
        <a:bodyPr/>
        <a:lstStyle/>
        <a:p>
          <a:endParaRPr lang="en-US"/>
        </a:p>
      </dgm:t>
    </dgm:pt>
    <dgm:pt modelId="{E526843D-7ABD-FA4C-8526-0572F1ADE670}">
      <dgm:prSet/>
      <dgm:spPr/>
      <dgm:t>
        <a:bodyPr/>
        <a:lstStyle/>
        <a:p>
          <a:r>
            <a:rPr lang="en-CA" b="1"/>
            <a:t>General approach</a:t>
          </a:r>
        </a:p>
      </dgm:t>
    </dgm:pt>
    <dgm:pt modelId="{7076141D-46DA-314E-9792-AD5675E28F02}" type="parTrans" cxnId="{8DECA44F-0461-2949-B816-0C895868C385}">
      <dgm:prSet/>
      <dgm:spPr/>
      <dgm:t>
        <a:bodyPr/>
        <a:lstStyle/>
        <a:p>
          <a:endParaRPr lang="en-US"/>
        </a:p>
      </dgm:t>
    </dgm:pt>
    <dgm:pt modelId="{849CA7F2-6CC6-6044-B45E-D2A6DF941B7E}" type="sibTrans" cxnId="{8DECA44F-0461-2949-B816-0C895868C385}">
      <dgm:prSet/>
      <dgm:spPr/>
      <dgm:t>
        <a:bodyPr/>
        <a:lstStyle/>
        <a:p>
          <a:endParaRPr lang="en-US"/>
        </a:p>
      </dgm:t>
    </dgm:pt>
    <dgm:pt modelId="{B4F91CB8-B721-0048-A7F2-3B93B04D1E97}">
      <dgm:prSet/>
      <dgm:spPr/>
      <dgm:t>
        <a:bodyPr/>
        <a:lstStyle/>
        <a:p>
          <a:r>
            <a:rPr lang="en-CA" b="1"/>
            <a:t>Assessment</a:t>
          </a:r>
        </a:p>
      </dgm:t>
    </dgm:pt>
    <dgm:pt modelId="{41A0B55C-DFF7-1146-9A40-02024C7973F3}" type="parTrans" cxnId="{16343431-1DA7-9D44-9434-C23B7DF5509F}">
      <dgm:prSet/>
      <dgm:spPr/>
      <dgm:t>
        <a:bodyPr/>
        <a:lstStyle/>
        <a:p>
          <a:endParaRPr lang="en-US"/>
        </a:p>
      </dgm:t>
    </dgm:pt>
    <dgm:pt modelId="{CCA2C3BF-6C98-E145-B76B-6C6E74DEE64A}" type="sibTrans" cxnId="{16343431-1DA7-9D44-9434-C23B7DF5509F}">
      <dgm:prSet/>
      <dgm:spPr/>
      <dgm:t>
        <a:bodyPr/>
        <a:lstStyle/>
        <a:p>
          <a:endParaRPr lang="en-US"/>
        </a:p>
      </dgm:t>
    </dgm:pt>
    <dgm:pt modelId="{E23C7746-E9D4-8B42-9AE4-31C6A9DFEF47}">
      <dgm:prSet/>
      <dgm:spPr/>
      <dgm:t>
        <a:bodyPr/>
        <a:lstStyle/>
        <a:p>
          <a:r>
            <a:rPr lang="en-CA" b="1"/>
            <a:t>Call for help</a:t>
          </a:r>
        </a:p>
      </dgm:t>
    </dgm:pt>
    <dgm:pt modelId="{6A296816-A871-FD43-8063-2083B2A1671C}" type="parTrans" cxnId="{DC5AD256-9315-7241-9E1E-8629ECC35566}">
      <dgm:prSet/>
      <dgm:spPr/>
      <dgm:t>
        <a:bodyPr/>
        <a:lstStyle/>
        <a:p>
          <a:endParaRPr lang="en-US"/>
        </a:p>
      </dgm:t>
    </dgm:pt>
    <dgm:pt modelId="{455F2970-7CEB-574C-BFDE-260C9B79E361}" type="sibTrans" cxnId="{DC5AD256-9315-7241-9E1E-8629ECC35566}">
      <dgm:prSet/>
      <dgm:spPr/>
      <dgm:t>
        <a:bodyPr/>
        <a:lstStyle/>
        <a:p>
          <a:endParaRPr lang="en-US"/>
        </a:p>
      </dgm:t>
    </dgm:pt>
    <dgm:pt modelId="{405F6865-FE52-B54F-9EEE-A1CD177F5490}">
      <dgm:prSet/>
      <dgm:spPr/>
      <dgm:t>
        <a:bodyPr/>
        <a:lstStyle/>
        <a:p>
          <a:r>
            <a:rPr lang="en-CA" b="1"/>
            <a:t>De-escalation techniques</a:t>
          </a:r>
        </a:p>
      </dgm:t>
    </dgm:pt>
    <dgm:pt modelId="{F35ADB9B-E052-624B-9A7A-EE4573CAF788}" type="parTrans" cxnId="{A3157CCE-6652-B544-9768-E9BDFBF0728C}">
      <dgm:prSet/>
      <dgm:spPr/>
      <dgm:t>
        <a:bodyPr/>
        <a:lstStyle/>
        <a:p>
          <a:endParaRPr lang="en-US"/>
        </a:p>
      </dgm:t>
    </dgm:pt>
    <dgm:pt modelId="{A60C2661-A6DC-1341-9364-91CA6060730E}" type="sibTrans" cxnId="{A3157CCE-6652-B544-9768-E9BDFBF0728C}">
      <dgm:prSet/>
      <dgm:spPr/>
      <dgm:t>
        <a:bodyPr/>
        <a:lstStyle/>
        <a:p>
          <a:endParaRPr lang="en-US"/>
        </a:p>
      </dgm:t>
    </dgm:pt>
    <dgm:pt modelId="{428EB29C-0454-0A42-9A76-04E4861FA1C9}">
      <dgm:prSet/>
      <dgm:spPr/>
      <dgm:t>
        <a:bodyPr/>
        <a:lstStyle/>
        <a:p>
          <a:r>
            <a:rPr lang="en-CA" b="1"/>
            <a:t>Medication administration</a:t>
          </a:r>
        </a:p>
      </dgm:t>
    </dgm:pt>
    <dgm:pt modelId="{1DAD70DD-2C63-8C40-9D2B-1EF7D15A09C2}" type="parTrans" cxnId="{BEF91625-CBA8-5744-9752-3AB57937188A}">
      <dgm:prSet/>
      <dgm:spPr/>
      <dgm:t>
        <a:bodyPr/>
        <a:lstStyle/>
        <a:p>
          <a:endParaRPr lang="en-US"/>
        </a:p>
      </dgm:t>
    </dgm:pt>
    <dgm:pt modelId="{AAE25676-281D-574F-AFC6-03CF4B65AF8D}" type="sibTrans" cxnId="{BEF91625-CBA8-5744-9752-3AB57937188A}">
      <dgm:prSet/>
      <dgm:spPr/>
      <dgm:t>
        <a:bodyPr/>
        <a:lstStyle/>
        <a:p>
          <a:endParaRPr lang="en-US"/>
        </a:p>
      </dgm:t>
    </dgm:pt>
    <dgm:pt modelId="{59B37AFA-5D85-7241-8B40-B837B90C58CA}">
      <dgm:prSet/>
      <dgm:spPr/>
      <dgm:t>
        <a:bodyPr/>
        <a:lstStyle/>
        <a:p>
          <a:r>
            <a:rPr lang="en-CA" b="1"/>
            <a:t>Medical</a:t>
          </a:r>
        </a:p>
      </dgm:t>
    </dgm:pt>
    <dgm:pt modelId="{041A1513-4664-FB4F-9EF1-3B1B18F22A65}" type="parTrans" cxnId="{ECD41719-C221-7346-B304-65E643899C09}">
      <dgm:prSet/>
      <dgm:spPr/>
      <dgm:t>
        <a:bodyPr/>
        <a:lstStyle/>
        <a:p>
          <a:endParaRPr lang="en-US"/>
        </a:p>
      </dgm:t>
    </dgm:pt>
    <dgm:pt modelId="{8A1AB350-5EC8-BC43-83CE-743AFCD80F83}" type="sibTrans" cxnId="{ECD41719-C221-7346-B304-65E643899C09}">
      <dgm:prSet/>
      <dgm:spPr/>
      <dgm:t>
        <a:bodyPr/>
        <a:lstStyle/>
        <a:p>
          <a:endParaRPr lang="en-US"/>
        </a:p>
      </dgm:t>
    </dgm:pt>
    <dgm:pt modelId="{455C3654-4E28-7F40-9C00-F676B8D4FF5E}">
      <dgm:prSet/>
      <dgm:spPr/>
      <dgm:t>
        <a:bodyPr/>
        <a:lstStyle/>
        <a:p>
          <a:r>
            <a:rPr lang="en-CA" b="1"/>
            <a:t>Injury</a:t>
          </a:r>
        </a:p>
      </dgm:t>
    </dgm:pt>
    <dgm:pt modelId="{02C142ED-2416-574E-9324-F90F803BC565}" type="parTrans" cxnId="{A341AFA4-A8A3-9344-94CC-5950BC45A9CD}">
      <dgm:prSet/>
      <dgm:spPr/>
      <dgm:t>
        <a:bodyPr/>
        <a:lstStyle/>
        <a:p>
          <a:endParaRPr lang="en-US"/>
        </a:p>
      </dgm:t>
    </dgm:pt>
    <dgm:pt modelId="{F2EA4BDA-F287-B749-A136-F8DC6F0D9F77}" type="sibTrans" cxnId="{A341AFA4-A8A3-9344-94CC-5950BC45A9CD}">
      <dgm:prSet/>
      <dgm:spPr/>
      <dgm:t>
        <a:bodyPr/>
        <a:lstStyle/>
        <a:p>
          <a:endParaRPr lang="en-US"/>
        </a:p>
      </dgm:t>
    </dgm:pt>
    <dgm:pt modelId="{DBF6863A-5376-614A-B514-2345842A56CB}">
      <dgm:prSet/>
      <dgm:spPr/>
      <dgm:t>
        <a:bodyPr/>
        <a:lstStyle/>
        <a:p>
          <a:r>
            <a:rPr lang="en-CA" b="1"/>
            <a:t>Environmental</a:t>
          </a:r>
        </a:p>
      </dgm:t>
    </dgm:pt>
    <dgm:pt modelId="{C5551842-BF27-4B46-9A8A-97B4E10FB176}" type="parTrans" cxnId="{586380CD-955C-704E-ABAC-239450D8483B}">
      <dgm:prSet/>
      <dgm:spPr/>
      <dgm:t>
        <a:bodyPr/>
        <a:lstStyle/>
        <a:p>
          <a:endParaRPr lang="en-US"/>
        </a:p>
      </dgm:t>
    </dgm:pt>
    <dgm:pt modelId="{46B95D34-3D11-EE4E-9642-3F1786966C77}" type="sibTrans" cxnId="{586380CD-955C-704E-ABAC-239450D8483B}">
      <dgm:prSet/>
      <dgm:spPr/>
      <dgm:t>
        <a:bodyPr/>
        <a:lstStyle/>
        <a:p>
          <a:endParaRPr lang="en-US"/>
        </a:p>
      </dgm:t>
    </dgm:pt>
    <dgm:pt modelId="{7D23E654-0069-8649-A647-6178A3579F54}">
      <dgm:prSet/>
      <dgm:spPr/>
      <dgm:t>
        <a:bodyPr/>
        <a:lstStyle/>
        <a:p>
          <a:r>
            <a:rPr lang="en-CA" b="1"/>
            <a:t>Animal related impairments</a:t>
          </a:r>
        </a:p>
      </dgm:t>
    </dgm:pt>
    <dgm:pt modelId="{700A1D9C-C210-A04D-98C1-3BAABD2D25BA}" type="parTrans" cxnId="{CAC2369D-B025-FB4A-BD3F-56C67E2F925B}">
      <dgm:prSet/>
      <dgm:spPr/>
      <dgm:t>
        <a:bodyPr/>
        <a:lstStyle/>
        <a:p>
          <a:endParaRPr lang="en-US"/>
        </a:p>
      </dgm:t>
    </dgm:pt>
    <dgm:pt modelId="{5F8C82A6-99DF-8447-966D-202E4FBEB2F1}" type="sibTrans" cxnId="{CAC2369D-B025-FB4A-BD3F-56C67E2F925B}">
      <dgm:prSet/>
      <dgm:spPr/>
      <dgm:t>
        <a:bodyPr/>
        <a:lstStyle/>
        <a:p>
          <a:endParaRPr lang="en-US"/>
        </a:p>
      </dgm:t>
    </dgm:pt>
    <dgm:pt modelId="{D3A68E03-0E65-9341-9EF2-B687E5B06093}">
      <dgm:prSet/>
      <dgm:spPr/>
      <dgm:t>
        <a:bodyPr/>
        <a:lstStyle/>
        <a:p>
          <a:r>
            <a:rPr lang="en-CA" b="1"/>
            <a:t>Resuscitation</a:t>
          </a:r>
        </a:p>
      </dgm:t>
    </dgm:pt>
    <dgm:pt modelId="{CC51DC07-BA23-794A-8174-2B2720775D27}" type="parTrans" cxnId="{F247C4B7-9B51-5645-8648-56539EAB157C}">
      <dgm:prSet/>
      <dgm:spPr/>
      <dgm:t>
        <a:bodyPr/>
        <a:lstStyle/>
        <a:p>
          <a:endParaRPr lang="en-US"/>
        </a:p>
      </dgm:t>
    </dgm:pt>
    <dgm:pt modelId="{63A6A535-EC73-DA49-BBEF-E552ED88267C}" type="sibTrans" cxnId="{F247C4B7-9B51-5645-8648-56539EAB157C}">
      <dgm:prSet/>
      <dgm:spPr/>
      <dgm:t>
        <a:bodyPr/>
        <a:lstStyle/>
        <a:p>
          <a:endParaRPr lang="en-US"/>
        </a:p>
      </dgm:t>
    </dgm:pt>
    <dgm:pt modelId="{7C1C86D1-CC8C-624D-8D04-68F24EE31117}">
      <dgm:prSet/>
      <dgm:spPr/>
      <dgm:t>
        <a:bodyPr/>
        <a:lstStyle/>
        <a:p>
          <a:r>
            <a:rPr lang="en-CA" b="1"/>
            <a:t>Drowning and aquatics</a:t>
          </a:r>
        </a:p>
      </dgm:t>
    </dgm:pt>
    <dgm:pt modelId="{1C90BA53-91C5-AA48-94CB-D423563AFBFA}" type="parTrans" cxnId="{5C580BC7-183E-4149-8A71-E4562D9092F2}">
      <dgm:prSet/>
      <dgm:spPr/>
      <dgm:t>
        <a:bodyPr/>
        <a:lstStyle/>
        <a:p>
          <a:endParaRPr lang="en-US"/>
        </a:p>
      </dgm:t>
    </dgm:pt>
    <dgm:pt modelId="{C6D927C8-F082-6E4B-A356-901D3E6C0254}" type="sibTrans" cxnId="{5C580BC7-183E-4149-8A71-E4562D9092F2}">
      <dgm:prSet/>
      <dgm:spPr/>
      <dgm:t>
        <a:bodyPr/>
        <a:lstStyle/>
        <a:p>
          <a:endParaRPr lang="en-US"/>
        </a:p>
      </dgm:t>
    </dgm:pt>
    <dgm:pt modelId="{1AA18C0A-3631-144F-BA27-2272F86E6E1D}">
      <dgm:prSet/>
      <dgm:spPr/>
      <dgm:t>
        <a:bodyPr/>
        <a:lstStyle/>
        <a:p>
          <a:r>
            <a:rPr lang="en-CA" b="1"/>
            <a:t>Psychological first aid</a:t>
          </a:r>
        </a:p>
      </dgm:t>
    </dgm:pt>
    <dgm:pt modelId="{692C7CF9-D895-964A-94F4-AF9CC993D39E}" type="parTrans" cxnId="{A38C4A74-38A3-9648-8F67-6B3759DADD80}">
      <dgm:prSet/>
      <dgm:spPr/>
      <dgm:t>
        <a:bodyPr/>
        <a:lstStyle/>
        <a:p>
          <a:endParaRPr lang="en-US"/>
        </a:p>
      </dgm:t>
    </dgm:pt>
    <dgm:pt modelId="{DF0D5F5D-7641-6048-8F86-AE550F3F54C1}" type="sibTrans" cxnId="{A38C4A74-38A3-9648-8F67-6B3759DADD80}">
      <dgm:prSet/>
      <dgm:spPr/>
      <dgm:t>
        <a:bodyPr/>
        <a:lstStyle/>
        <a:p>
          <a:endParaRPr lang="en-US"/>
        </a:p>
      </dgm:t>
    </dgm:pt>
    <dgm:pt modelId="{3FB6E4B0-3943-0645-A36E-905CB5C9345F}">
      <dgm:prSet phldrT="[Text]"/>
      <dgm:spPr/>
      <dgm:t>
        <a:bodyPr/>
        <a:lstStyle/>
        <a:p>
          <a:r>
            <a:rPr lang="en-CA" b="1"/>
            <a:t>First aid</a:t>
          </a:r>
          <a:endParaRPr lang="en-US"/>
        </a:p>
      </dgm:t>
    </dgm:pt>
    <dgm:pt modelId="{95CF09C0-0FEC-4B42-BCD7-9768E4BADB1F}" type="parTrans" cxnId="{F24E5A9D-8D0F-4646-8D6D-0EC23A88B7FE}">
      <dgm:prSet/>
      <dgm:spPr/>
      <dgm:t>
        <a:bodyPr/>
        <a:lstStyle/>
        <a:p>
          <a:endParaRPr lang="en-US"/>
        </a:p>
      </dgm:t>
    </dgm:pt>
    <dgm:pt modelId="{2FC0A56F-BEE6-5244-BD69-3E7DDDE48F42}" type="sibTrans" cxnId="{F24E5A9D-8D0F-4646-8D6D-0EC23A88B7FE}">
      <dgm:prSet/>
      <dgm:spPr/>
      <dgm:t>
        <a:bodyPr/>
        <a:lstStyle/>
        <a:p>
          <a:endParaRPr lang="en-US"/>
        </a:p>
      </dgm:t>
    </dgm:pt>
    <dgm:pt modelId="{D32A391A-C3ED-1246-A976-36F1BC802139}">
      <dgm:prSet/>
      <dgm:spPr/>
      <dgm:t>
        <a:bodyPr/>
        <a:lstStyle/>
        <a:p>
          <a:r>
            <a:rPr lang="en-CA" b="1" dirty="0"/>
            <a:t>Video learning</a:t>
          </a:r>
        </a:p>
      </dgm:t>
    </dgm:pt>
    <dgm:pt modelId="{58E88AC2-3B44-D14D-A19E-63C6F5854292}" type="parTrans" cxnId="{B99DCA54-1F90-2E47-AB7A-B442D85E321F}">
      <dgm:prSet/>
      <dgm:spPr/>
      <dgm:t>
        <a:bodyPr/>
        <a:lstStyle/>
        <a:p>
          <a:endParaRPr lang="en-US"/>
        </a:p>
      </dgm:t>
    </dgm:pt>
    <dgm:pt modelId="{5F3B19C4-3298-3C44-BE20-8DB497B7ACF4}" type="sibTrans" cxnId="{B99DCA54-1F90-2E47-AB7A-B442D85E321F}">
      <dgm:prSet/>
      <dgm:spPr/>
      <dgm:t>
        <a:bodyPr/>
        <a:lstStyle/>
        <a:p>
          <a:endParaRPr lang="en-US"/>
        </a:p>
      </dgm:t>
    </dgm:pt>
    <dgm:pt modelId="{3C2539C2-4EB6-814C-BE10-3E394F6DEC73}" type="pres">
      <dgm:prSet presAssocID="{1C07197D-401E-3F43-8FDA-FBA9DE5E36C4}" presName="Name0" presStyleCnt="0">
        <dgm:presLayoutVars>
          <dgm:dir/>
          <dgm:animLvl val="lvl"/>
          <dgm:resizeHandles val="exact"/>
        </dgm:presLayoutVars>
      </dgm:prSet>
      <dgm:spPr/>
    </dgm:pt>
    <dgm:pt modelId="{088A2A09-C323-2544-A88C-9E3487D2494C}" type="pres">
      <dgm:prSet presAssocID="{CAD38C59-F823-0948-B893-4A988625C6C3}" presName="composite" presStyleCnt="0"/>
      <dgm:spPr/>
    </dgm:pt>
    <dgm:pt modelId="{7DF5E77D-8A3F-D147-9B4F-25AC0B4BBF36}" type="pres">
      <dgm:prSet presAssocID="{CAD38C59-F823-0948-B893-4A988625C6C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52FF112-FFCE-1040-8A02-F5F075DF457B}" type="pres">
      <dgm:prSet presAssocID="{CAD38C59-F823-0948-B893-4A988625C6C3}" presName="desTx" presStyleLbl="alignAccFollowNode1" presStyleIdx="0" presStyleCnt="3">
        <dgm:presLayoutVars>
          <dgm:bulletEnabled val="1"/>
        </dgm:presLayoutVars>
      </dgm:prSet>
      <dgm:spPr/>
    </dgm:pt>
    <dgm:pt modelId="{85BE46CE-82F2-0D43-9653-76CCE535CEE9}" type="pres">
      <dgm:prSet presAssocID="{0A5F3ED3-45E6-A846-BD1C-F56761AF6053}" presName="space" presStyleCnt="0"/>
      <dgm:spPr/>
    </dgm:pt>
    <dgm:pt modelId="{B3A17C0C-099C-8F45-BFB0-8E46A9810F9F}" type="pres">
      <dgm:prSet presAssocID="{FB9A33B8-01C1-424C-B730-1735E2744DE9}" presName="composite" presStyleCnt="0"/>
      <dgm:spPr/>
    </dgm:pt>
    <dgm:pt modelId="{FF33C02C-365F-B147-97CB-6612427BE930}" type="pres">
      <dgm:prSet presAssocID="{FB9A33B8-01C1-424C-B730-1735E2744DE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38FAF3D-A7EE-694B-9F8A-5C5C2220BA06}" type="pres">
      <dgm:prSet presAssocID="{FB9A33B8-01C1-424C-B730-1735E2744DE9}" presName="desTx" presStyleLbl="alignAccFollowNode1" presStyleIdx="1" presStyleCnt="3">
        <dgm:presLayoutVars>
          <dgm:bulletEnabled val="1"/>
        </dgm:presLayoutVars>
      </dgm:prSet>
      <dgm:spPr/>
    </dgm:pt>
    <dgm:pt modelId="{EBAA89EF-8371-564F-8DC7-757A021C12FE}" type="pres">
      <dgm:prSet presAssocID="{A56DD79E-4362-0141-ADCC-56D89C6FFF35}" presName="space" presStyleCnt="0"/>
      <dgm:spPr/>
    </dgm:pt>
    <dgm:pt modelId="{93CD1894-6919-2E40-B416-3E20455B887C}" type="pres">
      <dgm:prSet presAssocID="{A1E7B109-5DC7-1141-B91A-12AD1AB61943}" presName="composite" presStyleCnt="0"/>
      <dgm:spPr/>
    </dgm:pt>
    <dgm:pt modelId="{4757EC1F-6E85-B349-9A17-DEFBC8ACED5D}" type="pres">
      <dgm:prSet presAssocID="{A1E7B109-5DC7-1141-B91A-12AD1AB619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189FE16-0B60-B241-AD40-7CE3FD8B7F73}" type="pres">
      <dgm:prSet presAssocID="{A1E7B109-5DC7-1141-B91A-12AD1AB619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F336F05-0563-1445-9105-642A484FDAB4}" type="presOf" srcId="{DBF6863A-5376-614A-B514-2345842A56CB}" destId="{2189FE16-0B60-B241-AD40-7CE3FD8B7F73}" srcOrd="0" destOrd="7" presId="urn:microsoft.com/office/officeart/2005/8/layout/hList1"/>
    <dgm:cxn modelId="{5719A309-C832-E642-A0DD-D64DABBC3464}" type="presOf" srcId="{D32A391A-C3ED-1246-A976-36F1BC802139}" destId="{338FAF3D-A7EE-694B-9F8A-5C5C2220BA06}" srcOrd="0" destOrd="7" presId="urn:microsoft.com/office/officeart/2005/8/layout/hList1"/>
    <dgm:cxn modelId="{ECD41719-C221-7346-B304-65E643899C09}" srcId="{A1E7B109-5DC7-1141-B91A-12AD1AB61943}" destId="{59B37AFA-5D85-7241-8B40-B837B90C58CA}" srcOrd="1" destOrd="0" parTransId="{041A1513-4664-FB4F-9EF1-3B1B18F22A65}" sibTransId="{8A1AB350-5EC8-BC43-83CE-743AFCD80F83}"/>
    <dgm:cxn modelId="{7F4DAE1C-A524-1946-8F6E-16C30699DD05}" type="presOf" srcId="{306BD2EE-ACFF-E54B-9127-33E6B4E36EAF}" destId="{F52FF112-FFCE-1040-8A02-F5F075DF457B}" srcOrd="0" destOrd="2" presId="urn:microsoft.com/office/officeart/2005/8/layout/hList1"/>
    <dgm:cxn modelId="{1F5FEC1E-1B73-D442-96CF-E57DA2EAAD09}" type="presOf" srcId="{E92BE94C-A3CC-1F4A-AEF6-EA18EB32BA45}" destId="{338FAF3D-A7EE-694B-9F8A-5C5C2220BA06}" srcOrd="0" destOrd="5" presId="urn:microsoft.com/office/officeart/2005/8/layout/hList1"/>
    <dgm:cxn modelId="{C6C9B323-C491-A14F-BC2B-8F0503918D44}" srcId="{FB9A33B8-01C1-424C-B730-1735E2744DE9}" destId="{EDC61218-D0DB-A047-AF21-AE704C4B1101}" srcOrd="8" destOrd="0" parTransId="{0459104A-76EA-1E40-9532-681971806D54}" sibTransId="{6B7FF7AF-D935-1245-908D-9BD1F95D291B}"/>
    <dgm:cxn modelId="{BEF91625-CBA8-5744-9752-3AB57937188A}" srcId="{E526843D-7ABD-FA4C-8526-0572F1ADE670}" destId="{428EB29C-0454-0A42-9A76-04E4861FA1C9}" srcOrd="3" destOrd="0" parTransId="{1DAD70DD-2C63-8C40-9D2B-1EF7D15A09C2}" sibTransId="{AAE25676-281D-574F-AFC6-03CF4B65AF8D}"/>
    <dgm:cxn modelId="{4AAC3729-87C3-7F48-910D-E2D7BBB458B3}" srcId="{FB9A33B8-01C1-424C-B730-1735E2744DE9}" destId="{38963513-F4F6-4A40-BD4B-AEEC5472E6F0}" srcOrd="6" destOrd="0" parTransId="{613FDF1E-68F4-DC4D-BA3A-AC913BDDC8B9}" sibTransId="{32C5C0CB-2EC1-E043-A343-078D0D971704}"/>
    <dgm:cxn modelId="{CE4D2131-CE67-A94C-8E79-641864D6604A}" srcId="{FB9A33B8-01C1-424C-B730-1735E2744DE9}" destId="{FC1F3D43-CA28-6C42-A949-5813C13DF2EC}" srcOrd="2" destOrd="0" parTransId="{1BF7EB75-FB09-4349-A7D8-CFA170ADDAE5}" sibTransId="{F443478E-3C17-764E-83FA-F89E52B64DDD}"/>
    <dgm:cxn modelId="{16343431-1DA7-9D44-9434-C23B7DF5509F}" srcId="{E526843D-7ABD-FA4C-8526-0572F1ADE670}" destId="{B4F91CB8-B721-0048-A7F2-3B93B04D1E97}" srcOrd="0" destOrd="0" parTransId="{41A0B55C-DFF7-1146-9A40-02024C7973F3}" sibTransId="{CCA2C3BF-6C98-E145-B76B-6C6E74DEE64A}"/>
    <dgm:cxn modelId="{17C79032-F77C-0947-810B-C179B1B19F4B}" type="presOf" srcId="{E526843D-7ABD-FA4C-8526-0572F1ADE670}" destId="{2189FE16-0B60-B241-AD40-7CE3FD8B7F73}" srcOrd="0" destOrd="0" presId="urn:microsoft.com/office/officeart/2005/8/layout/hList1"/>
    <dgm:cxn modelId="{BAB97334-2246-A841-A543-11E1ED7DCDF5}" type="presOf" srcId="{F246CFE1-EA08-F54C-92C6-D830B2C98E1F}" destId="{338FAF3D-A7EE-694B-9F8A-5C5C2220BA06}" srcOrd="0" destOrd="0" presId="urn:microsoft.com/office/officeart/2005/8/layout/hList1"/>
    <dgm:cxn modelId="{80C3773D-FD7B-BF48-A233-F2710F4C752F}" type="presOf" srcId="{EDC61218-D0DB-A047-AF21-AE704C4B1101}" destId="{338FAF3D-A7EE-694B-9F8A-5C5C2220BA06}" srcOrd="0" destOrd="8" presId="urn:microsoft.com/office/officeart/2005/8/layout/hList1"/>
    <dgm:cxn modelId="{392C7440-85FD-D545-983C-84DAEB159498}" type="presOf" srcId="{428EB29C-0454-0A42-9A76-04E4861FA1C9}" destId="{2189FE16-0B60-B241-AD40-7CE3FD8B7F73}" srcOrd="0" destOrd="4" presId="urn:microsoft.com/office/officeart/2005/8/layout/hList1"/>
    <dgm:cxn modelId="{01689544-44C3-4B4A-B8EA-D256A98F60F7}" type="presOf" srcId="{B4F91CB8-B721-0048-A7F2-3B93B04D1E97}" destId="{2189FE16-0B60-B241-AD40-7CE3FD8B7F73}" srcOrd="0" destOrd="1" presId="urn:microsoft.com/office/officeart/2005/8/layout/hList1"/>
    <dgm:cxn modelId="{2DED0A45-2809-5747-951A-D1526E6DC8AA}" type="presOf" srcId="{D3A68E03-0E65-9341-9EF2-B687E5B06093}" destId="{2189FE16-0B60-B241-AD40-7CE3FD8B7F73}" srcOrd="0" destOrd="9" presId="urn:microsoft.com/office/officeart/2005/8/layout/hList1"/>
    <dgm:cxn modelId="{8DECA44F-0461-2949-B816-0C895868C385}" srcId="{A1E7B109-5DC7-1141-B91A-12AD1AB61943}" destId="{E526843D-7ABD-FA4C-8526-0572F1ADE670}" srcOrd="0" destOrd="0" parTransId="{7076141D-46DA-314E-9792-AD5675E28F02}" sibTransId="{849CA7F2-6CC6-6044-B45E-D2A6DF941B7E}"/>
    <dgm:cxn modelId="{05778E50-C852-3B42-B7FC-E7C4E170DCB7}" type="presOf" srcId="{4A727B97-FFAF-F845-A296-CE9C6DD696D7}" destId="{338FAF3D-A7EE-694B-9F8A-5C5C2220BA06}" srcOrd="0" destOrd="3" presId="urn:microsoft.com/office/officeart/2005/8/layout/hList1"/>
    <dgm:cxn modelId="{04F05553-090D-C142-8077-D59C426963B9}" type="presOf" srcId="{1C07197D-401E-3F43-8FDA-FBA9DE5E36C4}" destId="{3C2539C2-4EB6-814C-BE10-3E394F6DEC73}" srcOrd="0" destOrd="0" presId="urn:microsoft.com/office/officeart/2005/8/layout/hList1"/>
    <dgm:cxn modelId="{B99DCA54-1F90-2E47-AB7A-B442D85E321F}" srcId="{FB9A33B8-01C1-424C-B730-1735E2744DE9}" destId="{D32A391A-C3ED-1246-A976-36F1BC802139}" srcOrd="7" destOrd="0" parTransId="{58E88AC2-3B44-D14D-A19E-63C6F5854292}" sibTransId="{5F3B19C4-3298-3C44-BE20-8DB497B7ACF4}"/>
    <dgm:cxn modelId="{DC5AD256-9315-7241-9E1E-8629ECC35566}" srcId="{E526843D-7ABD-FA4C-8526-0572F1ADE670}" destId="{E23C7746-E9D4-8B42-9AE4-31C6A9DFEF47}" srcOrd="1" destOrd="0" parTransId="{6A296816-A871-FD43-8063-2083B2A1671C}" sibTransId="{455F2970-7CEB-574C-BFDE-260C9B79E361}"/>
    <dgm:cxn modelId="{CD0C2759-04CE-5F4A-888C-2CC42D050F70}" type="presOf" srcId="{E692D8C3-8FC3-C94D-B62F-F69DC1F15C2E}" destId="{338FAF3D-A7EE-694B-9F8A-5C5C2220BA06}" srcOrd="0" destOrd="4" presId="urn:microsoft.com/office/officeart/2005/8/layout/hList1"/>
    <dgm:cxn modelId="{E40A1D5B-8820-AB48-B382-586AF3AC6A39}" type="presOf" srcId="{38963513-F4F6-4A40-BD4B-AEEC5472E6F0}" destId="{338FAF3D-A7EE-694B-9F8A-5C5C2220BA06}" srcOrd="0" destOrd="6" presId="urn:microsoft.com/office/officeart/2005/8/layout/hList1"/>
    <dgm:cxn modelId="{8CCA1C65-CB86-F84B-A8E0-1D0510EFE95C}" type="presOf" srcId="{A1E7B109-5DC7-1141-B91A-12AD1AB61943}" destId="{4757EC1F-6E85-B349-9A17-DEFBC8ACED5D}" srcOrd="0" destOrd="0" presId="urn:microsoft.com/office/officeart/2005/8/layout/hList1"/>
    <dgm:cxn modelId="{9FA55767-6E29-844E-8DA5-FE09C7C1006D}" type="presOf" srcId="{B1308692-ED6F-204B-898D-5508EBC159EF}" destId="{F52FF112-FFCE-1040-8A02-F5F075DF457B}" srcOrd="0" destOrd="1" presId="urn:microsoft.com/office/officeart/2005/8/layout/hList1"/>
    <dgm:cxn modelId="{7670EC6D-EE75-614C-BC7A-958026CFA453}" type="presOf" srcId="{1AA18C0A-3631-144F-BA27-2272F86E6E1D}" destId="{2189FE16-0B60-B241-AD40-7CE3FD8B7F73}" srcOrd="0" destOrd="11" presId="urn:microsoft.com/office/officeart/2005/8/layout/hList1"/>
    <dgm:cxn modelId="{4CFE8D72-E34D-B641-A2ED-54275540F3D7}" type="presOf" srcId="{59B37AFA-5D85-7241-8B40-B837B90C58CA}" destId="{2189FE16-0B60-B241-AD40-7CE3FD8B7F73}" srcOrd="0" destOrd="5" presId="urn:microsoft.com/office/officeart/2005/8/layout/hList1"/>
    <dgm:cxn modelId="{5C197073-A0F5-9B42-9A7C-EEF627BEDCC3}" type="presOf" srcId="{CAD38C59-F823-0948-B893-4A988625C6C3}" destId="{7DF5E77D-8A3F-D147-9B4F-25AC0B4BBF36}" srcOrd="0" destOrd="0" presId="urn:microsoft.com/office/officeart/2005/8/layout/hList1"/>
    <dgm:cxn modelId="{A38C4A74-38A3-9648-8F67-6B3759DADD80}" srcId="{A1E7B109-5DC7-1141-B91A-12AD1AB61943}" destId="{1AA18C0A-3631-144F-BA27-2272F86E6E1D}" srcOrd="7" destOrd="0" parTransId="{692C7CF9-D895-964A-94F4-AF9CC993D39E}" sibTransId="{DF0D5F5D-7641-6048-8F86-AE550F3F54C1}"/>
    <dgm:cxn modelId="{53957B74-913E-C64C-B90C-CAC474C98199}" srcId="{FB9A33B8-01C1-424C-B730-1735E2744DE9}" destId="{E92BE94C-A3CC-1F4A-AEF6-EA18EB32BA45}" srcOrd="5" destOrd="0" parTransId="{9801EB2D-05B5-EC4E-B7FB-8D5EC8AA7CAB}" sibTransId="{BC3F89BC-0DFA-7244-879D-06199F9A2520}"/>
    <dgm:cxn modelId="{D2490977-B809-5F42-ACBD-7647222E10BF}" type="presOf" srcId="{E23C7746-E9D4-8B42-9AE4-31C6A9DFEF47}" destId="{2189FE16-0B60-B241-AD40-7CE3FD8B7F73}" srcOrd="0" destOrd="2" presId="urn:microsoft.com/office/officeart/2005/8/layout/hList1"/>
    <dgm:cxn modelId="{15651379-895F-A746-9718-A41A450F0DBD}" srcId="{1C07197D-401E-3F43-8FDA-FBA9DE5E36C4}" destId="{A1E7B109-5DC7-1141-B91A-12AD1AB61943}" srcOrd="2" destOrd="0" parTransId="{D68805F3-CBE1-D24D-9A35-A75F37B73358}" sibTransId="{F2D9853F-C89B-BB41-9909-915F0467AAAC}"/>
    <dgm:cxn modelId="{93B1497F-A3F3-C240-B9AD-CC251B33DDAC}" srcId="{1C07197D-401E-3F43-8FDA-FBA9DE5E36C4}" destId="{FB9A33B8-01C1-424C-B730-1735E2744DE9}" srcOrd="1" destOrd="0" parTransId="{B0057FDB-816D-1445-8DE0-FD26843AB99A}" sibTransId="{A56DD79E-4362-0141-ADCC-56D89C6FFF35}"/>
    <dgm:cxn modelId="{EF11AC7F-55EA-7B43-B680-47322DAA1CA0}" srcId="{FB9A33B8-01C1-424C-B730-1735E2744DE9}" destId="{F246CFE1-EA08-F54C-92C6-D830B2C98E1F}" srcOrd="0" destOrd="0" parTransId="{E763AE0A-6499-B44F-AC3A-D0E5B527F044}" sibTransId="{B03F8F9C-6CE0-224B-8CE3-7BD4D234631B}"/>
    <dgm:cxn modelId="{D8133D81-7E41-D541-A543-AE1283A8F317}" type="presOf" srcId="{7D23E654-0069-8649-A647-6178A3579F54}" destId="{2189FE16-0B60-B241-AD40-7CE3FD8B7F73}" srcOrd="0" destOrd="8" presId="urn:microsoft.com/office/officeart/2005/8/layout/hList1"/>
    <dgm:cxn modelId="{A1287689-B350-7146-BACD-4773884736C4}" type="presOf" srcId="{FB9A33B8-01C1-424C-B730-1735E2744DE9}" destId="{FF33C02C-365F-B147-97CB-6612427BE930}" srcOrd="0" destOrd="0" presId="urn:microsoft.com/office/officeart/2005/8/layout/hList1"/>
    <dgm:cxn modelId="{7FF0778F-4B77-254C-B83B-2365D596BC20}" type="presOf" srcId="{455C3654-4E28-7F40-9C00-F676B8D4FF5E}" destId="{2189FE16-0B60-B241-AD40-7CE3FD8B7F73}" srcOrd="0" destOrd="6" presId="urn:microsoft.com/office/officeart/2005/8/layout/hList1"/>
    <dgm:cxn modelId="{3DC9D093-07B5-C941-918A-A0D409CE3B39}" srcId="{CAD38C59-F823-0948-B893-4A988625C6C3}" destId="{306BD2EE-ACFF-E54B-9127-33E6B4E36EAF}" srcOrd="1" destOrd="0" parTransId="{22D90286-9DB2-C343-B1ED-0D30C2571682}" sibTransId="{062ADA0D-0B49-C242-8C23-586336A2237D}"/>
    <dgm:cxn modelId="{2AF0DC9B-376B-C646-B011-C51F2A8B0ECE}" type="presOf" srcId="{3FB6E4B0-3943-0645-A36E-905CB5C9345F}" destId="{F52FF112-FFCE-1040-8A02-F5F075DF457B}" srcOrd="0" destOrd="0" presId="urn:microsoft.com/office/officeart/2005/8/layout/hList1"/>
    <dgm:cxn modelId="{CAC2369D-B025-FB4A-BD3F-56C67E2F925B}" srcId="{A1E7B109-5DC7-1141-B91A-12AD1AB61943}" destId="{7D23E654-0069-8649-A647-6178A3579F54}" srcOrd="4" destOrd="0" parTransId="{700A1D9C-C210-A04D-98C1-3BAABD2D25BA}" sibTransId="{5F8C82A6-99DF-8447-966D-202E4FBEB2F1}"/>
    <dgm:cxn modelId="{F24E5A9D-8D0F-4646-8D6D-0EC23A88B7FE}" srcId="{CAD38C59-F823-0948-B893-4A988625C6C3}" destId="{3FB6E4B0-3943-0645-A36E-905CB5C9345F}" srcOrd="0" destOrd="0" parTransId="{95CF09C0-0FEC-4B42-BCD7-9768E4BADB1F}" sibTransId="{2FC0A56F-BEE6-5244-BD69-3E7DDDE48F42}"/>
    <dgm:cxn modelId="{A341AFA4-A8A3-9344-94CC-5950BC45A9CD}" srcId="{A1E7B109-5DC7-1141-B91A-12AD1AB61943}" destId="{455C3654-4E28-7F40-9C00-F676B8D4FF5E}" srcOrd="2" destOrd="0" parTransId="{02C142ED-2416-574E-9324-F90F803BC565}" sibTransId="{F2EA4BDA-F287-B749-A136-F8DC6F0D9F77}"/>
    <dgm:cxn modelId="{7C18E6AC-1610-144F-98DD-160C90B8AEB2}" srcId="{FB9A33B8-01C1-424C-B730-1735E2744DE9}" destId="{4A727B97-FFAF-F845-A296-CE9C6DD696D7}" srcOrd="3" destOrd="0" parTransId="{2455A70B-9011-8746-8144-2EB91A192FBB}" sibTransId="{33CED7B5-B2E5-0C4A-B68B-3AC69A92B01A}"/>
    <dgm:cxn modelId="{99D785AF-B22F-F446-AE06-0B2B52538546}" srcId="{FB9A33B8-01C1-424C-B730-1735E2744DE9}" destId="{E692D8C3-8FC3-C94D-B62F-F69DC1F15C2E}" srcOrd="4" destOrd="0" parTransId="{65F70D56-356D-424A-B115-7AE3F7B97724}" sibTransId="{030C618C-594B-FC44-8CC9-1EF1365A397A}"/>
    <dgm:cxn modelId="{FD4A1BB0-D11D-E34B-962A-DA63CA40B0AB}" srcId="{FB9A33B8-01C1-424C-B730-1735E2744DE9}" destId="{F6ED28EA-0014-FA46-B695-C33420B4AAC6}" srcOrd="1" destOrd="0" parTransId="{BB21ED1D-948E-3C4D-8B70-4A4D2EEE2731}" sibTransId="{D298D19F-1886-664F-98B7-81A049F065F3}"/>
    <dgm:cxn modelId="{F247C4B7-9B51-5645-8648-56539EAB157C}" srcId="{A1E7B109-5DC7-1141-B91A-12AD1AB61943}" destId="{D3A68E03-0E65-9341-9EF2-B687E5B06093}" srcOrd="5" destOrd="0" parTransId="{CC51DC07-BA23-794A-8174-2B2720775D27}" sibTransId="{63A6A535-EC73-DA49-BBEF-E552ED88267C}"/>
    <dgm:cxn modelId="{02A85BBF-4163-E744-8F26-774E433EB5FE}" type="presOf" srcId="{7C1C86D1-CC8C-624D-8D04-68F24EE31117}" destId="{2189FE16-0B60-B241-AD40-7CE3FD8B7F73}" srcOrd="0" destOrd="10" presId="urn:microsoft.com/office/officeart/2005/8/layout/hList1"/>
    <dgm:cxn modelId="{94220FC4-0A2D-974B-9D80-5C8B9245A59B}" srcId="{3FB6E4B0-3943-0645-A36E-905CB5C9345F}" destId="{B1308692-ED6F-204B-898D-5508EBC159EF}" srcOrd="0" destOrd="0" parTransId="{199A4AF7-2D0C-834E-91E8-3668351E12BA}" sibTransId="{75CD85D9-7BA2-274E-AF16-D7E85C6644AB}"/>
    <dgm:cxn modelId="{5C580BC7-183E-4149-8A71-E4562D9092F2}" srcId="{A1E7B109-5DC7-1141-B91A-12AD1AB61943}" destId="{7C1C86D1-CC8C-624D-8D04-68F24EE31117}" srcOrd="6" destOrd="0" parTransId="{1C90BA53-91C5-AA48-94CB-D423563AFBFA}" sibTransId="{C6D927C8-F082-6E4B-A356-901D3E6C0254}"/>
    <dgm:cxn modelId="{D97628C9-1ED6-464F-BC57-E934FFC39A72}" type="presOf" srcId="{F6ED28EA-0014-FA46-B695-C33420B4AAC6}" destId="{338FAF3D-A7EE-694B-9F8A-5C5C2220BA06}" srcOrd="0" destOrd="1" presId="urn:microsoft.com/office/officeart/2005/8/layout/hList1"/>
    <dgm:cxn modelId="{586380CD-955C-704E-ABAC-239450D8483B}" srcId="{A1E7B109-5DC7-1141-B91A-12AD1AB61943}" destId="{DBF6863A-5376-614A-B514-2345842A56CB}" srcOrd="3" destOrd="0" parTransId="{C5551842-BF27-4B46-9A8A-97B4E10FB176}" sibTransId="{46B95D34-3D11-EE4E-9642-3F1786966C77}"/>
    <dgm:cxn modelId="{3404FFCD-084C-2A4C-BE85-119227650BC8}" type="presOf" srcId="{FC1F3D43-CA28-6C42-A949-5813C13DF2EC}" destId="{338FAF3D-A7EE-694B-9F8A-5C5C2220BA06}" srcOrd="0" destOrd="2" presId="urn:microsoft.com/office/officeart/2005/8/layout/hList1"/>
    <dgm:cxn modelId="{A3157CCE-6652-B544-9768-E9BDFBF0728C}" srcId="{E526843D-7ABD-FA4C-8526-0572F1ADE670}" destId="{405F6865-FE52-B54F-9EEE-A1CD177F5490}" srcOrd="2" destOrd="0" parTransId="{F35ADB9B-E052-624B-9A7A-EE4573CAF788}" sibTransId="{A60C2661-A6DC-1341-9364-91CA6060730E}"/>
    <dgm:cxn modelId="{DFE3F9FA-3A9C-0D42-8D15-1B19E8CE33F9}" srcId="{1C07197D-401E-3F43-8FDA-FBA9DE5E36C4}" destId="{CAD38C59-F823-0948-B893-4A988625C6C3}" srcOrd="0" destOrd="0" parTransId="{F362BD13-85F1-A147-936E-7705243832A7}" sibTransId="{0A5F3ED3-45E6-A846-BD1C-F56761AF6053}"/>
    <dgm:cxn modelId="{9E4D52FE-C4E4-6F43-A2C4-BA2BD8DCB02D}" type="presOf" srcId="{405F6865-FE52-B54F-9EEE-A1CD177F5490}" destId="{2189FE16-0B60-B241-AD40-7CE3FD8B7F73}" srcOrd="0" destOrd="3" presId="urn:microsoft.com/office/officeart/2005/8/layout/hList1"/>
    <dgm:cxn modelId="{B88C1BFB-8627-3041-9F87-4DBDA3163A17}" type="presParOf" srcId="{3C2539C2-4EB6-814C-BE10-3E394F6DEC73}" destId="{088A2A09-C323-2544-A88C-9E3487D2494C}" srcOrd="0" destOrd="0" presId="urn:microsoft.com/office/officeart/2005/8/layout/hList1"/>
    <dgm:cxn modelId="{D4C4CC58-AE7E-6B44-9D79-259EC0625A81}" type="presParOf" srcId="{088A2A09-C323-2544-A88C-9E3487D2494C}" destId="{7DF5E77D-8A3F-D147-9B4F-25AC0B4BBF36}" srcOrd="0" destOrd="0" presId="urn:microsoft.com/office/officeart/2005/8/layout/hList1"/>
    <dgm:cxn modelId="{6DD12853-8540-984F-AF30-B55CA36A15FC}" type="presParOf" srcId="{088A2A09-C323-2544-A88C-9E3487D2494C}" destId="{F52FF112-FFCE-1040-8A02-F5F075DF457B}" srcOrd="1" destOrd="0" presId="urn:microsoft.com/office/officeart/2005/8/layout/hList1"/>
    <dgm:cxn modelId="{5B6014B0-5529-354F-95F5-397FD1C59B10}" type="presParOf" srcId="{3C2539C2-4EB6-814C-BE10-3E394F6DEC73}" destId="{85BE46CE-82F2-0D43-9653-76CCE535CEE9}" srcOrd="1" destOrd="0" presId="urn:microsoft.com/office/officeart/2005/8/layout/hList1"/>
    <dgm:cxn modelId="{FE507F81-19EE-D042-B7EA-55DB8EABB587}" type="presParOf" srcId="{3C2539C2-4EB6-814C-BE10-3E394F6DEC73}" destId="{B3A17C0C-099C-8F45-BFB0-8E46A9810F9F}" srcOrd="2" destOrd="0" presId="urn:microsoft.com/office/officeart/2005/8/layout/hList1"/>
    <dgm:cxn modelId="{74607837-2806-7746-95E8-2F67FF00D9E3}" type="presParOf" srcId="{B3A17C0C-099C-8F45-BFB0-8E46A9810F9F}" destId="{FF33C02C-365F-B147-97CB-6612427BE930}" srcOrd="0" destOrd="0" presId="urn:microsoft.com/office/officeart/2005/8/layout/hList1"/>
    <dgm:cxn modelId="{72EAC9E2-6C6B-E246-9E27-D9EC4911AC67}" type="presParOf" srcId="{B3A17C0C-099C-8F45-BFB0-8E46A9810F9F}" destId="{338FAF3D-A7EE-694B-9F8A-5C5C2220BA06}" srcOrd="1" destOrd="0" presId="urn:microsoft.com/office/officeart/2005/8/layout/hList1"/>
    <dgm:cxn modelId="{1711FDD5-7134-2F44-9860-7A4F74838134}" type="presParOf" srcId="{3C2539C2-4EB6-814C-BE10-3E394F6DEC73}" destId="{EBAA89EF-8371-564F-8DC7-757A021C12FE}" srcOrd="3" destOrd="0" presId="urn:microsoft.com/office/officeart/2005/8/layout/hList1"/>
    <dgm:cxn modelId="{B6A42312-6921-0849-9B59-E351CBBEA346}" type="presParOf" srcId="{3C2539C2-4EB6-814C-BE10-3E394F6DEC73}" destId="{93CD1894-6919-2E40-B416-3E20455B887C}" srcOrd="4" destOrd="0" presId="urn:microsoft.com/office/officeart/2005/8/layout/hList1"/>
    <dgm:cxn modelId="{BDD38EF0-2139-F241-BDEF-B89149D3A531}" type="presParOf" srcId="{93CD1894-6919-2E40-B416-3E20455B887C}" destId="{4757EC1F-6E85-B349-9A17-DEFBC8ACED5D}" srcOrd="0" destOrd="0" presId="urn:microsoft.com/office/officeart/2005/8/layout/hList1"/>
    <dgm:cxn modelId="{C75852DC-81BF-7C45-BA24-F0BA5257D54D}" type="presParOf" srcId="{93CD1894-6919-2E40-B416-3E20455B887C}" destId="{2189FE16-0B60-B241-AD40-7CE3FD8B7F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643AE-9039-5749-B960-9B75F9BB26E2}" type="doc">
      <dgm:prSet loTypeId="urn:microsoft.com/office/officeart/2005/8/layout/venn3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D18DCF-AC1A-3647-B8DB-A37CCEE31D3B}">
      <dgm:prSet phldrT="[Text]"/>
      <dgm:spPr/>
      <dgm:t>
        <a:bodyPr/>
        <a:lstStyle/>
        <a:p>
          <a:r>
            <a:rPr lang="en-CA" b="1"/>
            <a:t>Evidence</a:t>
          </a:r>
          <a:endParaRPr lang="en-US"/>
        </a:p>
      </dgm:t>
    </dgm:pt>
    <dgm:pt modelId="{36F4A7B6-B82C-F342-831A-5A28ADB137B8}" type="parTrans" cxnId="{9EA08FF2-C8D6-8F4D-A97F-71B8F63E2DE8}">
      <dgm:prSet/>
      <dgm:spPr/>
      <dgm:t>
        <a:bodyPr/>
        <a:lstStyle/>
        <a:p>
          <a:endParaRPr lang="en-US"/>
        </a:p>
      </dgm:t>
    </dgm:pt>
    <dgm:pt modelId="{19A6A548-479D-384F-AB54-DC277FEDAF65}" type="sibTrans" cxnId="{9EA08FF2-C8D6-8F4D-A97F-71B8F63E2DE8}">
      <dgm:prSet/>
      <dgm:spPr/>
      <dgm:t>
        <a:bodyPr/>
        <a:lstStyle/>
        <a:p>
          <a:endParaRPr lang="en-US"/>
        </a:p>
      </dgm:t>
    </dgm:pt>
    <dgm:pt modelId="{6AA37A08-1E8C-5A44-BD56-90C5EE022B56}">
      <dgm:prSet/>
      <dgm:spPr/>
      <dgm:t>
        <a:bodyPr/>
        <a:lstStyle/>
        <a:p>
          <a:r>
            <a:rPr lang="en-CA" b="1"/>
            <a:t>Scientific Foundation Summary</a:t>
          </a:r>
          <a:endParaRPr lang="en-CA"/>
        </a:p>
      </dgm:t>
    </dgm:pt>
    <dgm:pt modelId="{F4AC8352-854A-5D4C-8A70-DF840E0707DE}" type="parTrans" cxnId="{C1B5DDA7-424D-A64E-ACF0-9150FE0BB52E}">
      <dgm:prSet/>
      <dgm:spPr/>
      <dgm:t>
        <a:bodyPr/>
        <a:lstStyle/>
        <a:p>
          <a:endParaRPr lang="en-US"/>
        </a:p>
      </dgm:t>
    </dgm:pt>
    <dgm:pt modelId="{C8DCBB09-BCB0-5240-B9B5-EEE5B07835B0}" type="sibTrans" cxnId="{C1B5DDA7-424D-A64E-ACF0-9150FE0BB52E}">
      <dgm:prSet/>
      <dgm:spPr/>
      <dgm:t>
        <a:bodyPr/>
        <a:lstStyle/>
        <a:p>
          <a:endParaRPr lang="en-US"/>
        </a:p>
      </dgm:t>
    </dgm:pt>
    <dgm:pt modelId="{54AD4234-4AF4-0B47-B414-DAE0371BD0E3}">
      <dgm:prSet/>
      <dgm:spPr/>
      <dgm:t>
        <a:bodyPr/>
        <a:lstStyle/>
        <a:p>
          <a:r>
            <a:rPr lang="en-CA" b="1" dirty="0"/>
            <a:t>Education considerations</a:t>
          </a:r>
          <a:endParaRPr lang="en-CA" dirty="0"/>
        </a:p>
      </dgm:t>
    </dgm:pt>
    <dgm:pt modelId="{CF26AA9D-F689-B842-9E05-E2340C7AD900}" type="parTrans" cxnId="{11BA035E-BE82-6449-B688-379765884EA5}">
      <dgm:prSet/>
      <dgm:spPr/>
      <dgm:t>
        <a:bodyPr/>
        <a:lstStyle/>
        <a:p>
          <a:endParaRPr lang="en-US"/>
        </a:p>
      </dgm:t>
    </dgm:pt>
    <dgm:pt modelId="{2EAAFD37-9303-2F41-B92C-60B5D4D1DD5F}" type="sibTrans" cxnId="{11BA035E-BE82-6449-B688-379765884EA5}">
      <dgm:prSet/>
      <dgm:spPr/>
      <dgm:t>
        <a:bodyPr/>
        <a:lstStyle/>
        <a:p>
          <a:endParaRPr lang="en-US"/>
        </a:p>
      </dgm:t>
    </dgm:pt>
    <dgm:pt modelId="{E1DED836-8453-9741-B628-DB8939609A05}">
      <dgm:prSet/>
      <dgm:spPr/>
      <dgm:t>
        <a:bodyPr/>
        <a:lstStyle/>
        <a:p>
          <a:r>
            <a:rPr lang="en-CA"/>
            <a:t>Guidelines</a:t>
          </a:r>
        </a:p>
      </dgm:t>
    </dgm:pt>
    <dgm:pt modelId="{E6FCCE00-5170-094A-A207-F46975612536}" type="parTrans" cxnId="{B042BC8E-706A-B745-8D8D-548CA67E8AB5}">
      <dgm:prSet/>
      <dgm:spPr/>
      <dgm:t>
        <a:bodyPr/>
        <a:lstStyle/>
        <a:p>
          <a:endParaRPr lang="en-US"/>
        </a:p>
      </dgm:t>
    </dgm:pt>
    <dgm:pt modelId="{89DF1CB2-1330-7D43-8D5D-D179AD7792D9}" type="sibTrans" cxnId="{B042BC8E-706A-B745-8D8D-548CA67E8AB5}">
      <dgm:prSet/>
      <dgm:spPr/>
      <dgm:t>
        <a:bodyPr/>
        <a:lstStyle/>
        <a:p>
          <a:endParaRPr lang="en-US"/>
        </a:p>
      </dgm:t>
    </dgm:pt>
    <dgm:pt modelId="{DC9AC506-B7F1-AF41-8A08-7AB8C143DEFB}">
      <dgm:prSet/>
      <dgm:spPr/>
      <dgm:t>
        <a:bodyPr/>
        <a:lstStyle/>
        <a:p>
          <a:r>
            <a:rPr lang="en-CA"/>
            <a:t>First Aid Steps</a:t>
          </a:r>
        </a:p>
      </dgm:t>
    </dgm:pt>
    <dgm:pt modelId="{D7C6A9A4-9ECB-9D44-B3B6-2ADE6EF3F34D}" type="parTrans" cxnId="{7FF71097-DA71-4442-A3A3-328327BE5747}">
      <dgm:prSet/>
      <dgm:spPr/>
      <dgm:t>
        <a:bodyPr/>
        <a:lstStyle/>
        <a:p>
          <a:endParaRPr lang="en-US"/>
        </a:p>
      </dgm:t>
    </dgm:pt>
    <dgm:pt modelId="{DA23B2A4-5179-ED42-B06B-B04ABD3B5A1C}" type="sibTrans" cxnId="{7FF71097-DA71-4442-A3A3-328327BE5747}">
      <dgm:prSet/>
      <dgm:spPr/>
      <dgm:t>
        <a:bodyPr/>
        <a:lstStyle/>
        <a:p>
          <a:endParaRPr lang="en-US"/>
        </a:p>
      </dgm:t>
    </dgm:pt>
    <dgm:pt modelId="{ED547077-03EE-1B4D-8264-0DBFCEF7CFD1}">
      <dgm:prSet/>
      <dgm:spPr/>
      <dgm:t>
        <a:bodyPr/>
        <a:lstStyle/>
        <a:p>
          <a:r>
            <a:rPr lang="en-CA"/>
            <a:t>Key Action</a:t>
          </a:r>
        </a:p>
      </dgm:t>
    </dgm:pt>
    <dgm:pt modelId="{0B3028DB-D1F6-2E47-9A7E-31A391B48C2C}" type="parTrans" cxnId="{38B32644-23A3-1149-9724-2A2E555FB188}">
      <dgm:prSet/>
      <dgm:spPr/>
      <dgm:t>
        <a:bodyPr/>
        <a:lstStyle/>
        <a:p>
          <a:endParaRPr lang="en-US"/>
        </a:p>
      </dgm:t>
    </dgm:pt>
    <dgm:pt modelId="{2DAF5F52-CC64-7449-8CA0-783EF9B081A4}" type="sibTrans" cxnId="{38B32644-23A3-1149-9724-2A2E555FB188}">
      <dgm:prSet/>
      <dgm:spPr/>
      <dgm:t>
        <a:bodyPr/>
        <a:lstStyle/>
        <a:p>
          <a:endParaRPr lang="en-US"/>
        </a:p>
      </dgm:t>
    </dgm:pt>
    <dgm:pt modelId="{235F96CB-5121-F848-A401-A924CF015E15}">
      <dgm:prSet/>
      <dgm:spPr/>
      <dgm:t>
        <a:bodyPr/>
        <a:lstStyle/>
        <a:p>
          <a:r>
            <a:rPr lang="en-CA" dirty="0"/>
            <a:t>Teaching and Evaluation Tools</a:t>
          </a:r>
        </a:p>
      </dgm:t>
    </dgm:pt>
    <dgm:pt modelId="{678C1F39-C992-DC4F-BC43-E1F2E9C15403}" type="parTrans" cxnId="{1DBE983C-1044-AA4B-80F2-0830648DDD1C}">
      <dgm:prSet/>
      <dgm:spPr/>
      <dgm:t>
        <a:bodyPr/>
        <a:lstStyle/>
        <a:p>
          <a:endParaRPr lang="en-US"/>
        </a:p>
      </dgm:t>
    </dgm:pt>
    <dgm:pt modelId="{8431C677-A901-804E-8965-4C24EB09F33B}" type="sibTrans" cxnId="{1DBE983C-1044-AA4B-80F2-0830648DDD1C}">
      <dgm:prSet/>
      <dgm:spPr/>
      <dgm:t>
        <a:bodyPr/>
        <a:lstStyle/>
        <a:p>
          <a:endParaRPr lang="en-US"/>
        </a:p>
      </dgm:t>
    </dgm:pt>
    <dgm:pt modelId="{C9EDBD73-8028-D54E-827F-CF51886AB13E}" type="pres">
      <dgm:prSet presAssocID="{1DB643AE-9039-5749-B960-9B75F9BB26E2}" presName="Name0" presStyleCnt="0">
        <dgm:presLayoutVars>
          <dgm:dir/>
          <dgm:resizeHandles val="exact"/>
        </dgm:presLayoutVars>
      </dgm:prSet>
      <dgm:spPr/>
    </dgm:pt>
    <dgm:pt modelId="{F0918902-6796-B54F-BE1A-C152F932D516}" type="pres">
      <dgm:prSet presAssocID="{5BD18DCF-AC1A-3647-B8DB-A37CCEE31D3B}" presName="Name5" presStyleLbl="vennNode1" presStyleIdx="0" presStyleCnt="7">
        <dgm:presLayoutVars>
          <dgm:bulletEnabled val="1"/>
        </dgm:presLayoutVars>
      </dgm:prSet>
      <dgm:spPr/>
    </dgm:pt>
    <dgm:pt modelId="{07945183-3D3C-4A4B-A204-569364C3B36D}" type="pres">
      <dgm:prSet presAssocID="{19A6A548-479D-384F-AB54-DC277FEDAF65}" presName="space" presStyleCnt="0"/>
      <dgm:spPr/>
    </dgm:pt>
    <dgm:pt modelId="{E5619374-9B08-A647-AD29-BF75E6DF4F5D}" type="pres">
      <dgm:prSet presAssocID="{6AA37A08-1E8C-5A44-BD56-90C5EE022B56}" presName="Name5" presStyleLbl="vennNode1" presStyleIdx="1" presStyleCnt="7">
        <dgm:presLayoutVars>
          <dgm:bulletEnabled val="1"/>
        </dgm:presLayoutVars>
      </dgm:prSet>
      <dgm:spPr/>
    </dgm:pt>
    <dgm:pt modelId="{F66D599A-6B81-E94E-AF2F-55483CFA9801}" type="pres">
      <dgm:prSet presAssocID="{C8DCBB09-BCB0-5240-B9B5-EEE5B07835B0}" presName="space" presStyleCnt="0"/>
      <dgm:spPr/>
    </dgm:pt>
    <dgm:pt modelId="{E6209F1F-1935-A343-9A64-84048C9134D2}" type="pres">
      <dgm:prSet presAssocID="{E1DED836-8453-9741-B628-DB8939609A05}" presName="Name5" presStyleLbl="vennNode1" presStyleIdx="2" presStyleCnt="7">
        <dgm:presLayoutVars>
          <dgm:bulletEnabled val="1"/>
        </dgm:presLayoutVars>
      </dgm:prSet>
      <dgm:spPr/>
    </dgm:pt>
    <dgm:pt modelId="{F85415E4-E8A8-B64A-8920-EECF3D17EF6F}" type="pres">
      <dgm:prSet presAssocID="{89DF1CB2-1330-7D43-8D5D-D179AD7792D9}" presName="space" presStyleCnt="0"/>
      <dgm:spPr/>
    </dgm:pt>
    <dgm:pt modelId="{3D4105EB-18D1-EA4A-8FC1-F1197542F71C}" type="pres">
      <dgm:prSet presAssocID="{ED547077-03EE-1B4D-8264-0DBFCEF7CFD1}" presName="Name5" presStyleLbl="vennNode1" presStyleIdx="3" presStyleCnt="7">
        <dgm:presLayoutVars>
          <dgm:bulletEnabled val="1"/>
        </dgm:presLayoutVars>
      </dgm:prSet>
      <dgm:spPr/>
    </dgm:pt>
    <dgm:pt modelId="{C5DD67FE-239C-A641-AF52-C1BAB6867EB7}" type="pres">
      <dgm:prSet presAssocID="{2DAF5F52-CC64-7449-8CA0-783EF9B081A4}" presName="space" presStyleCnt="0"/>
      <dgm:spPr/>
    </dgm:pt>
    <dgm:pt modelId="{0285D204-01A5-2B4D-9737-DA58071A23DF}" type="pres">
      <dgm:prSet presAssocID="{DC9AC506-B7F1-AF41-8A08-7AB8C143DEFB}" presName="Name5" presStyleLbl="vennNode1" presStyleIdx="4" presStyleCnt="7">
        <dgm:presLayoutVars>
          <dgm:bulletEnabled val="1"/>
        </dgm:presLayoutVars>
      </dgm:prSet>
      <dgm:spPr/>
    </dgm:pt>
    <dgm:pt modelId="{947103DF-41DD-DA4C-B4F4-34D074CB37A0}" type="pres">
      <dgm:prSet presAssocID="{DA23B2A4-5179-ED42-B06B-B04ABD3B5A1C}" presName="space" presStyleCnt="0"/>
      <dgm:spPr/>
    </dgm:pt>
    <dgm:pt modelId="{15EAD404-064D-9F4E-92F3-0247722229E2}" type="pres">
      <dgm:prSet presAssocID="{54AD4234-4AF4-0B47-B414-DAE0371BD0E3}" presName="Name5" presStyleLbl="vennNode1" presStyleIdx="5" presStyleCnt="7">
        <dgm:presLayoutVars>
          <dgm:bulletEnabled val="1"/>
        </dgm:presLayoutVars>
      </dgm:prSet>
      <dgm:spPr/>
    </dgm:pt>
    <dgm:pt modelId="{3CCEE55E-7D16-CC48-89DB-07330B8A0126}" type="pres">
      <dgm:prSet presAssocID="{2EAAFD37-9303-2F41-B92C-60B5D4D1DD5F}" presName="space" presStyleCnt="0"/>
      <dgm:spPr/>
    </dgm:pt>
    <dgm:pt modelId="{3C86C750-DEE0-F14D-9014-8D8F666D8933}" type="pres">
      <dgm:prSet presAssocID="{235F96CB-5121-F848-A401-A924CF015E15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919C1028-DBB2-8D42-9C98-77B492C944A3}" type="presOf" srcId="{ED547077-03EE-1B4D-8264-0DBFCEF7CFD1}" destId="{3D4105EB-18D1-EA4A-8FC1-F1197542F71C}" srcOrd="0" destOrd="0" presId="urn:microsoft.com/office/officeart/2005/8/layout/venn3"/>
    <dgm:cxn modelId="{1DBE983C-1044-AA4B-80F2-0830648DDD1C}" srcId="{1DB643AE-9039-5749-B960-9B75F9BB26E2}" destId="{235F96CB-5121-F848-A401-A924CF015E15}" srcOrd="6" destOrd="0" parTransId="{678C1F39-C992-DC4F-BC43-E1F2E9C15403}" sibTransId="{8431C677-A901-804E-8965-4C24EB09F33B}"/>
    <dgm:cxn modelId="{8C8D1241-293A-C243-A4C3-DE909F58533C}" type="presOf" srcId="{DC9AC506-B7F1-AF41-8A08-7AB8C143DEFB}" destId="{0285D204-01A5-2B4D-9737-DA58071A23DF}" srcOrd="0" destOrd="0" presId="urn:microsoft.com/office/officeart/2005/8/layout/venn3"/>
    <dgm:cxn modelId="{38B32644-23A3-1149-9724-2A2E555FB188}" srcId="{1DB643AE-9039-5749-B960-9B75F9BB26E2}" destId="{ED547077-03EE-1B4D-8264-0DBFCEF7CFD1}" srcOrd="3" destOrd="0" parTransId="{0B3028DB-D1F6-2E47-9A7E-31A391B48C2C}" sibTransId="{2DAF5F52-CC64-7449-8CA0-783EF9B081A4}"/>
    <dgm:cxn modelId="{4AB1C347-93FC-1446-86A0-C8E6F2B93C2C}" type="presOf" srcId="{6AA37A08-1E8C-5A44-BD56-90C5EE022B56}" destId="{E5619374-9B08-A647-AD29-BF75E6DF4F5D}" srcOrd="0" destOrd="0" presId="urn:microsoft.com/office/officeart/2005/8/layout/venn3"/>
    <dgm:cxn modelId="{11BA035E-BE82-6449-B688-379765884EA5}" srcId="{1DB643AE-9039-5749-B960-9B75F9BB26E2}" destId="{54AD4234-4AF4-0B47-B414-DAE0371BD0E3}" srcOrd="5" destOrd="0" parTransId="{CF26AA9D-F689-B842-9E05-E2340C7AD900}" sibTransId="{2EAAFD37-9303-2F41-B92C-60B5D4D1DD5F}"/>
    <dgm:cxn modelId="{E8C5DF6C-3F69-6543-BA63-99A7E338D7E4}" type="presOf" srcId="{E1DED836-8453-9741-B628-DB8939609A05}" destId="{E6209F1F-1935-A343-9A64-84048C9134D2}" srcOrd="0" destOrd="0" presId="urn:microsoft.com/office/officeart/2005/8/layout/venn3"/>
    <dgm:cxn modelId="{4008DA84-CAF8-D64E-BE7B-8C59AB1DB622}" type="presOf" srcId="{1DB643AE-9039-5749-B960-9B75F9BB26E2}" destId="{C9EDBD73-8028-D54E-827F-CF51886AB13E}" srcOrd="0" destOrd="0" presId="urn:microsoft.com/office/officeart/2005/8/layout/venn3"/>
    <dgm:cxn modelId="{B042BC8E-706A-B745-8D8D-548CA67E8AB5}" srcId="{1DB643AE-9039-5749-B960-9B75F9BB26E2}" destId="{E1DED836-8453-9741-B628-DB8939609A05}" srcOrd="2" destOrd="0" parTransId="{E6FCCE00-5170-094A-A207-F46975612536}" sibTransId="{89DF1CB2-1330-7D43-8D5D-D179AD7792D9}"/>
    <dgm:cxn modelId="{7FF71097-DA71-4442-A3A3-328327BE5747}" srcId="{1DB643AE-9039-5749-B960-9B75F9BB26E2}" destId="{DC9AC506-B7F1-AF41-8A08-7AB8C143DEFB}" srcOrd="4" destOrd="0" parTransId="{D7C6A9A4-9ECB-9D44-B3B6-2ADE6EF3F34D}" sibTransId="{DA23B2A4-5179-ED42-B06B-B04ABD3B5A1C}"/>
    <dgm:cxn modelId="{C1B5DDA7-424D-A64E-ACF0-9150FE0BB52E}" srcId="{1DB643AE-9039-5749-B960-9B75F9BB26E2}" destId="{6AA37A08-1E8C-5A44-BD56-90C5EE022B56}" srcOrd="1" destOrd="0" parTransId="{F4AC8352-854A-5D4C-8A70-DF840E0707DE}" sibTransId="{C8DCBB09-BCB0-5240-B9B5-EEE5B07835B0}"/>
    <dgm:cxn modelId="{BC5146D3-2C18-1C4A-B447-FC3816AD94AA}" type="presOf" srcId="{5BD18DCF-AC1A-3647-B8DB-A37CCEE31D3B}" destId="{F0918902-6796-B54F-BE1A-C152F932D516}" srcOrd="0" destOrd="0" presId="urn:microsoft.com/office/officeart/2005/8/layout/venn3"/>
    <dgm:cxn modelId="{B9C411DB-F802-BC4A-9724-5B0FA2EF20E3}" type="presOf" srcId="{235F96CB-5121-F848-A401-A924CF015E15}" destId="{3C86C750-DEE0-F14D-9014-8D8F666D8933}" srcOrd="0" destOrd="0" presId="urn:microsoft.com/office/officeart/2005/8/layout/venn3"/>
    <dgm:cxn modelId="{9EA08FF2-C8D6-8F4D-A97F-71B8F63E2DE8}" srcId="{1DB643AE-9039-5749-B960-9B75F9BB26E2}" destId="{5BD18DCF-AC1A-3647-B8DB-A37CCEE31D3B}" srcOrd="0" destOrd="0" parTransId="{36F4A7B6-B82C-F342-831A-5A28ADB137B8}" sibTransId="{19A6A548-479D-384F-AB54-DC277FEDAF65}"/>
    <dgm:cxn modelId="{47D4A4F2-8D14-AF4F-9ECD-100F5EB50812}" type="presOf" srcId="{54AD4234-4AF4-0B47-B414-DAE0371BD0E3}" destId="{15EAD404-064D-9F4E-92F3-0247722229E2}" srcOrd="0" destOrd="0" presId="urn:microsoft.com/office/officeart/2005/8/layout/venn3"/>
    <dgm:cxn modelId="{48B7C4DA-FE9F-B74B-8B9E-F4A48E459305}" type="presParOf" srcId="{C9EDBD73-8028-D54E-827F-CF51886AB13E}" destId="{F0918902-6796-B54F-BE1A-C152F932D516}" srcOrd="0" destOrd="0" presId="urn:microsoft.com/office/officeart/2005/8/layout/venn3"/>
    <dgm:cxn modelId="{D52E445F-A937-864E-BC93-9A45D416AFCC}" type="presParOf" srcId="{C9EDBD73-8028-D54E-827F-CF51886AB13E}" destId="{07945183-3D3C-4A4B-A204-569364C3B36D}" srcOrd="1" destOrd="0" presId="urn:microsoft.com/office/officeart/2005/8/layout/venn3"/>
    <dgm:cxn modelId="{EA852D88-7746-C647-9E68-81A3F2F717F8}" type="presParOf" srcId="{C9EDBD73-8028-D54E-827F-CF51886AB13E}" destId="{E5619374-9B08-A647-AD29-BF75E6DF4F5D}" srcOrd="2" destOrd="0" presId="urn:microsoft.com/office/officeart/2005/8/layout/venn3"/>
    <dgm:cxn modelId="{259A706E-A9B4-8D43-AB4E-46B8BFCABBC1}" type="presParOf" srcId="{C9EDBD73-8028-D54E-827F-CF51886AB13E}" destId="{F66D599A-6B81-E94E-AF2F-55483CFA9801}" srcOrd="3" destOrd="0" presId="urn:microsoft.com/office/officeart/2005/8/layout/venn3"/>
    <dgm:cxn modelId="{47C55D9A-2B30-0641-B6B7-F7776F7AE151}" type="presParOf" srcId="{C9EDBD73-8028-D54E-827F-CF51886AB13E}" destId="{E6209F1F-1935-A343-9A64-84048C9134D2}" srcOrd="4" destOrd="0" presId="urn:microsoft.com/office/officeart/2005/8/layout/venn3"/>
    <dgm:cxn modelId="{5891891E-005B-B846-B416-79AC8E142E3A}" type="presParOf" srcId="{C9EDBD73-8028-D54E-827F-CF51886AB13E}" destId="{F85415E4-E8A8-B64A-8920-EECF3D17EF6F}" srcOrd="5" destOrd="0" presId="urn:microsoft.com/office/officeart/2005/8/layout/venn3"/>
    <dgm:cxn modelId="{40851CD7-F5F0-C64E-97A6-C6B6DC09A1CA}" type="presParOf" srcId="{C9EDBD73-8028-D54E-827F-CF51886AB13E}" destId="{3D4105EB-18D1-EA4A-8FC1-F1197542F71C}" srcOrd="6" destOrd="0" presId="urn:microsoft.com/office/officeart/2005/8/layout/venn3"/>
    <dgm:cxn modelId="{181771A5-6468-6B4D-9474-0D8B4E9F3704}" type="presParOf" srcId="{C9EDBD73-8028-D54E-827F-CF51886AB13E}" destId="{C5DD67FE-239C-A641-AF52-C1BAB6867EB7}" srcOrd="7" destOrd="0" presId="urn:microsoft.com/office/officeart/2005/8/layout/venn3"/>
    <dgm:cxn modelId="{1A1CC1BE-2AB5-244E-BCFD-4F505172398B}" type="presParOf" srcId="{C9EDBD73-8028-D54E-827F-CF51886AB13E}" destId="{0285D204-01A5-2B4D-9737-DA58071A23DF}" srcOrd="8" destOrd="0" presId="urn:microsoft.com/office/officeart/2005/8/layout/venn3"/>
    <dgm:cxn modelId="{0FF3A76B-E6A8-4E45-8F58-48FD2B32290C}" type="presParOf" srcId="{C9EDBD73-8028-D54E-827F-CF51886AB13E}" destId="{947103DF-41DD-DA4C-B4F4-34D074CB37A0}" srcOrd="9" destOrd="0" presId="urn:microsoft.com/office/officeart/2005/8/layout/venn3"/>
    <dgm:cxn modelId="{FD849A0E-91C9-5541-A568-995790DCFCB8}" type="presParOf" srcId="{C9EDBD73-8028-D54E-827F-CF51886AB13E}" destId="{15EAD404-064D-9F4E-92F3-0247722229E2}" srcOrd="10" destOrd="0" presId="urn:microsoft.com/office/officeart/2005/8/layout/venn3"/>
    <dgm:cxn modelId="{0B4F778D-BBEF-E44C-B615-78CEA23695BD}" type="presParOf" srcId="{C9EDBD73-8028-D54E-827F-CF51886AB13E}" destId="{3CCEE55E-7D16-CC48-89DB-07330B8A0126}" srcOrd="11" destOrd="0" presId="urn:microsoft.com/office/officeart/2005/8/layout/venn3"/>
    <dgm:cxn modelId="{75169CF9-815D-BC46-A43E-2681F74A9420}" type="presParOf" srcId="{C9EDBD73-8028-D54E-827F-CF51886AB13E}" destId="{3C86C750-DEE0-F14D-9014-8D8F666D893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B643AE-9039-5749-B960-9B75F9BB26E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BD18DCF-AC1A-3647-B8DB-A37CCEE31D3B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b="1"/>
            <a:t>Topic title</a:t>
          </a:r>
          <a:endParaRPr lang="en-US"/>
        </a:p>
      </dgm:t>
    </dgm:pt>
    <dgm:pt modelId="{36F4A7B6-B82C-F342-831A-5A28ADB137B8}" type="parTrans" cxnId="{9EA08FF2-C8D6-8F4D-A97F-71B8F63E2DE8}">
      <dgm:prSet/>
      <dgm:spPr/>
      <dgm:t>
        <a:bodyPr/>
        <a:lstStyle/>
        <a:p>
          <a:endParaRPr lang="en-US"/>
        </a:p>
      </dgm:t>
    </dgm:pt>
    <dgm:pt modelId="{19A6A548-479D-384F-AB54-DC277FEDAF65}" type="sibTrans" cxnId="{9EA08FF2-C8D6-8F4D-A97F-71B8F63E2DE8}">
      <dgm:prSet/>
      <dgm:spPr/>
      <dgm:t>
        <a:bodyPr/>
        <a:lstStyle/>
        <a:p>
          <a:endParaRPr lang="en-US"/>
        </a:p>
      </dgm:t>
    </dgm:pt>
    <dgm:pt modelId="{6AA37A08-1E8C-5A44-BD56-90C5EE022B5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b="1"/>
            <a:t>Introduction</a:t>
          </a:r>
          <a:endParaRPr lang="en-CA"/>
        </a:p>
      </dgm:t>
    </dgm:pt>
    <dgm:pt modelId="{F4AC8352-854A-5D4C-8A70-DF840E0707DE}" type="parTrans" cxnId="{C1B5DDA7-424D-A64E-ACF0-9150FE0BB52E}">
      <dgm:prSet/>
      <dgm:spPr/>
      <dgm:t>
        <a:bodyPr/>
        <a:lstStyle/>
        <a:p>
          <a:endParaRPr lang="en-US"/>
        </a:p>
      </dgm:t>
    </dgm:pt>
    <dgm:pt modelId="{C8DCBB09-BCB0-5240-B9B5-EEE5B07835B0}" type="sibTrans" cxnId="{C1B5DDA7-424D-A64E-ACF0-9150FE0BB52E}">
      <dgm:prSet/>
      <dgm:spPr/>
      <dgm:t>
        <a:bodyPr/>
        <a:lstStyle/>
        <a:p>
          <a:endParaRPr lang="en-US"/>
        </a:p>
      </dgm:t>
    </dgm:pt>
    <dgm:pt modelId="{54AD4234-4AF4-0B47-B414-DAE0371BD0E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b="1"/>
            <a:t>Education considerations</a:t>
          </a:r>
          <a:endParaRPr lang="en-CA"/>
        </a:p>
      </dgm:t>
    </dgm:pt>
    <dgm:pt modelId="{CF26AA9D-F689-B842-9E05-E2340C7AD900}" type="parTrans" cxnId="{11BA035E-BE82-6449-B688-379765884EA5}">
      <dgm:prSet/>
      <dgm:spPr/>
      <dgm:t>
        <a:bodyPr/>
        <a:lstStyle/>
        <a:p>
          <a:endParaRPr lang="en-US"/>
        </a:p>
      </dgm:t>
    </dgm:pt>
    <dgm:pt modelId="{2EAAFD37-9303-2F41-B92C-60B5D4D1DD5F}" type="sibTrans" cxnId="{11BA035E-BE82-6449-B688-379765884EA5}">
      <dgm:prSet/>
      <dgm:spPr/>
      <dgm:t>
        <a:bodyPr/>
        <a:lstStyle/>
        <a:p>
          <a:endParaRPr lang="en-US"/>
        </a:p>
      </dgm:t>
    </dgm:pt>
    <dgm:pt modelId="{E1DED836-8453-9741-B628-DB8939609A0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/>
            <a:t>Guidelines</a:t>
          </a:r>
        </a:p>
      </dgm:t>
    </dgm:pt>
    <dgm:pt modelId="{E6FCCE00-5170-094A-A207-F46975612536}" type="parTrans" cxnId="{B042BC8E-706A-B745-8D8D-548CA67E8AB5}">
      <dgm:prSet/>
      <dgm:spPr/>
      <dgm:t>
        <a:bodyPr/>
        <a:lstStyle/>
        <a:p>
          <a:endParaRPr lang="en-US"/>
        </a:p>
      </dgm:t>
    </dgm:pt>
    <dgm:pt modelId="{89DF1CB2-1330-7D43-8D5D-D179AD7792D9}" type="sibTrans" cxnId="{B042BC8E-706A-B745-8D8D-548CA67E8AB5}">
      <dgm:prSet/>
      <dgm:spPr/>
      <dgm:t>
        <a:bodyPr/>
        <a:lstStyle/>
        <a:p>
          <a:endParaRPr lang="en-US"/>
        </a:p>
      </dgm:t>
    </dgm:pt>
    <dgm:pt modelId="{DC9AC506-B7F1-AF41-8A08-7AB8C143DEF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/>
            <a:t>First Aid Steps</a:t>
          </a:r>
        </a:p>
      </dgm:t>
    </dgm:pt>
    <dgm:pt modelId="{D7C6A9A4-9ECB-9D44-B3B6-2ADE6EF3F34D}" type="parTrans" cxnId="{7FF71097-DA71-4442-A3A3-328327BE5747}">
      <dgm:prSet/>
      <dgm:spPr/>
      <dgm:t>
        <a:bodyPr/>
        <a:lstStyle/>
        <a:p>
          <a:endParaRPr lang="en-US"/>
        </a:p>
      </dgm:t>
    </dgm:pt>
    <dgm:pt modelId="{DA23B2A4-5179-ED42-B06B-B04ABD3B5A1C}" type="sibTrans" cxnId="{7FF71097-DA71-4442-A3A3-328327BE5747}">
      <dgm:prSet/>
      <dgm:spPr/>
      <dgm:t>
        <a:bodyPr/>
        <a:lstStyle/>
        <a:p>
          <a:endParaRPr lang="en-US"/>
        </a:p>
      </dgm:t>
    </dgm:pt>
    <dgm:pt modelId="{ED547077-03EE-1B4D-8264-0DBFCEF7CFD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/>
            <a:t>Key Action</a:t>
          </a:r>
        </a:p>
      </dgm:t>
    </dgm:pt>
    <dgm:pt modelId="{0B3028DB-D1F6-2E47-9A7E-31A391B48C2C}" type="parTrans" cxnId="{38B32644-23A3-1149-9724-2A2E555FB188}">
      <dgm:prSet/>
      <dgm:spPr/>
      <dgm:t>
        <a:bodyPr/>
        <a:lstStyle/>
        <a:p>
          <a:endParaRPr lang="en-US"/>
        </a:p>
      </dgm:t>
    </dgm:pt>
    <dgm:pt modelId="{2DAF5F52-CC64-7449-8CA0-783EF9B081A4}" type="sibTrans" cxnId="{38B32644-23A3-1149-9724-2A2E555FB188}">
      <dgm:prSet/>
      <dgm:spPr/>
      <dgm:t>
        <a:bodyPr/>
        <a:lstStyle/>
        <a:p>
          <a:endParaRPr lang="en-US"/>
        </a:p>
      </dgm:t>
    </dgm:pt>
    <dgm:pt modelId="{E4808414-BFB9-A14F-8E9A-7A3C06342FD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CA"/>
            <a:t>Concise title to describe the condition/injury.</a:t>
          </a:r>
          <a:endParaRPr lang="en-US"/>
        </a:p>
      </dgm:t>
    </dgm:pt>
    <dgm:pt modelId="{04F85A77-213C-3046-A39B-1178730E06A2}" type="parTrans" cxnId="{845C45BD-3843-FB41-B4CB-0228B858ACB9}">
      <dgm:prSet/>
      <dgm:spPr/>
      <dgm:t>
        <a:bodyPr/>
        <a:lstStyle/>
        <a:p>
          <a:endParaRPr lang="en-US"/>
        </a:p>
      </dgm:t>
    </dgm:pt>
    <dgm:pt modelId="{A3421A59-7BFE-414C-85FA-5DF2126E5B81}" type="sibTrans" cxnId="{845C45BD-3843-FB41-B4CB-0228B858ACB9}">
      <dgm:prSet/>
      <dgm:spPr/>
      <dgm:t>
        <a:bodyPr/>
        <a:lstStyle/>
        <a:p>
          <a:endParaRPr lang="en-US"/>
        </a:p>
      </dgm:t>
    </dgm:pt>
    <dgm:pt modelId="{E2D21D24-BE86-7947-B286-5E4257BFDAF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Definition</a:t>
          </a:r>
        </a:p>
      </dgm:t>
    </dgm:pt>
    <dgm:pt modelId="{DB46FCCC-C97F-124D-B31B-EDC7046ED422}" type="parTrans" cxnId="{EAA47849-2EF3-1342-8776-4909E50B70BE}">
      <dgm:prSet/>
      <dgm:spPr/>
      <dgm:t>
        <a:bodyPr/>
        <a:lstStyle/>
        <a:p>
          <a:endParaRPr lang="en-US"/>
        </a:p>
      </dgm:t>
    </dgm:pt>
    <dgm:pt modelId="{42FD4B5E-F6A1-CE4C-9E8E-F9E50A32D861}" type="sibTrans" cxnId="{EAA47849-2EF3-1342-8776-4909E50B70BE}">
      <dgm:prSet/>
      <dgm:spPr/>
      <dgm:t>
        <a:bodyPr/>
        <a:lstStyle/>
        <a:p>
          <a:endParaRPr lang="en-US"/>
        </a:p>
      </dgm:t>
    </dgm:pt>
    <dgm:pt modelId="{540B95E6-D1B0-0A40-BE06-89F10CE454C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Common contexts</a:t>
          </a:r>
        </a:p>
      </dgm:t>
    </dgm:pt>
    <dgm:pt modelId="{CC7BF931-7F0A-A143-A3C0-6076CDDA9633}" type="parTrans" cxnId="{036F50B2-1E15-7646-AE69-5ABE13F5D4D4}">
      <dgm:prSet/>
      <dgm:spPr/>
      <dgm:t>
        <a:bodyPr/>
        <a:lstStyle/>
        <a:p>
          <a:endParaRPr lang="en-US"/>
        </a:p>
      </dgm:t>
    </dgm:pt>
    <dgm:pt modelId="{4BC03EC2-E0E9-6241-BE27-0FEA0C202E54}" type="sibTrans" cxnId="{036F50B2-1E15-7646-AE69-5ABE13F5D4D4}">
      <dgm:prSet/>
      <dgm:spPr/>
      <dgm:t>
        <a:bodyPr/>
        <a:lstStyle/>
        <a:p>
          <a:endParaRPr lang="en-US"/>
        </a:p>
      </dgm:t>
    </dgm:pt>
    <dgm:pt modelId="{FCA8CCC3-BC5C-174E-BE7F-7041E16AE51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Recognition</a:t>
          </a:r>
        </a:p>
      </dgm:t>
    </dgm:pt>
    <dgm:pt modelId="{AA823322-9595-C747-9DB6-E6CD02FB82A6}" type="parTrans" cxnId="{46C89E3A-53A6-8446-8B1F-B34A51713B03}">
      <dgm:prSet/>
      <dgm:spPr/>
      <dgm:t>
        <a:bodyPr/>
        <a:lstStyle/>
        <a:p>
          <a:endParaRPr lang="en-US"/>
        </a:p>
      </dgm:t>
    </dgm:pt>
    <dgm:pt modelId="{F3E30754-F06B-C443-87AE-D31BCB628051}" type="sibTrans" cxnId="{46C89E3A-53A6-8446-8B1F-B34A51713B03}">
      <dgm:prSet/>
      <dgm:spPr/>
      <dgm:t>
        <a:bodyPr/>
        <a:lstStyle/>
        <a:p>
          <a:endParaRPr lang="en-US"/>
        </a:p>
      </dgm:t>
    </dgm:pt>
    <dgm:pt modelId="{79BCC006-C134-1F47-AB50-F5AB9112F46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First aid steps</a:t>
          </a:r>
        </a:p>
      </dgm:t>
    </dgm:pt>
    <dgm:pt modelId="{619F0090-FEFB-7D4E-8ABA-6E989CA0CD0C}" type="parTrans" cxnId="{33F5CF38-7BF5-BB4D-934A-03EDB4CA19B0}">
      <dgm:prSet/>
      <dgm:spPr/>
      <dgm:t>
        <a:bodyPr/>
        <a:lstStyle/>
        <a:p>
          <a:endParaRPr lang="en-US"/>
        </a:p>
      </dgm:t>
    </dgm:pt>
    <dgm:pt modelId="{4E569368-B014-5A48-B7D0-9ABCDD72E961}" type="sibTrans" cxnId="{33F5CF38-7BF5-BB4D-934A-03EDB4CA19B0}">
      <dgm:prSet/>
      <dgm:spPr/>
      <dgm:t>
        <a:bodyPr/>
        <a:lstStyle/>
        <a:p>
          <a:endParaRPr lang="en-US"/>
        </a:p>
      </dgm:t>
    </dgm:pt>
    <dgm:pt modelId="{2EDAD558-E11B-0046-937C-F86D208A9AD9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Additional treatment for contexts </a:t>
          </a:r>
          <a:endParaRPr lang="en-US"/>
        </a:p>
      </dgm:t>
    </dgm:pt>
    <dgm:pt modelId="{41B5FA9F-90AA-7148-A09A-21F2E573B63E}" type="parTrans" cxnId="{235A8181-5FFA-3C46-84CA-9F1E38F0D678}">
      <dgm:prSet/>
      <dgm:spPr/>
      <dgm:t>
        <a:bodyPr/>
        <a:lstStyle/>
        <a:p>
          <a:endParaRPr lang="en-US"/>
        </a:p>
      </dgm:t>
    </dgm:pt>
    <dgm:pt modelId="{86927DFB-DA37-704C-A630-0C432D8B8AA6}" type="sibTrans" cxnId="{235A8181-5FFA-3C46-84CA-9F1E38F0D678}">
      <dgm:prSet/>
      <dgm:spPr/>
      <dgm:t>
        <a:bodyPr/>
        <a:lstStyle/>
        <a:p>
          <a:endParaRPr lang="en-US"/>
        </a:p>
      </dgm:t>
    </dgm:pt>
    <dgm:pt modelId="{F0D2AC5F-FAED-2344-B8B2-96DD6722ECAA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The most important action to be taken to provide treatment </a:t>
          </a:r>
        </a:p>
      </dgm:t>
    </dgm:pt>
    <dgm:pt modelId="{5558A77C-7988-5146-8346-C1258CC69E4D}" type="parTrans" cxnId="{38648E8B-4C88-E145-AF8B-0818F6E57526}">
      <dgm:prSet/>
      <dgm:spPr/>
      <dgm:t>
        <a:bodyPr/>
        <a:lstStyle/>
        <a:p>
          <a:endParaRPr lang="en-US"/>
        </a:p>
      </dgm:t>
    </dgm:pt>
    <dgm:pt modelId="{6141B80C-C220-A14A-A77D-6BE89EE97E25}" type="sibTrans" cxnId="{38648E8B-4C88-E145-AF8B-0818F6E57526}">
      <dgm:prSet/>
      <dgm:spPr/>
      <dgm:t>
        <a:bodyPr/>
        <a:lstStyle/>
        <a:p>
          <a:endParaRPr lang="en-US"/>
        </a:p>
      </dgm:t>
    </dgm:pt>
    <dgm:pt modelId="{3AE9DDAE-FEB7-0745-BD5E-482970151CE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Expert opinion of the first aid steps for a low resource and a high resource setting. </a:t>
          </a:r>
        </a:p>
      </dgm:t>
    </dgm:pt>
    <dgm:pt modelId="{C3895383-DFBC-714F-9176-D89706409241}" type="parTrans" cxnId="{7250E8A2-8B1D-7B47-AE95-6FD45653A223}">
      <dgm:prSet/>
      <dgm:spPr/>
      <dgm:t>
        <a:bodyPr/>
        <a:lstStyle/>
        <a:p>
          <a:endParaRPr lang="en-US"/>
        </a:p>
      </dgm:t>
    </dgm:pt>
    <dgm:pt modelId="{8A8CAE82-5637-7242-BC7C-505F7B470AFC}" type="sibTrans" cxnId="{7250E8A2-8B1D-7B47-AE95-6FD45653A223}">
      <dgm:prSet/>
      <dgm:spPr/>
      <dgm:t>
        <a:bodyPr/>
        <a:lstStyle/>
        <a:p>
          <a:endParaRPr lang="en-US"/>
        </a:p>
      </dgm:t>
    </dgm:pt>
    <dgm:pt modelId="{B0EBD8FB-5F93-D045-A18C-EC9C66EF5E3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Audience and </a:t>
          </a:r>
          <a:r>
            <a:rPr lang="en-CA" dirty="0"/>
            <a:t>Teaching methods</a:t>
          </a:r>
          <a:endParaRPr lang="en-CA" b="0" dirty="0"/>
        </a:p>
      </dgm:t>
    </dgm:pt>
    <dgm:pt modelId="{4DFC3218-FE27-B740-867E-96230303B6A5}" type="parTrans" cxnId="{CC682774-3824-8E46-BAE6-2C0377CE14DA}">
      <dgm:prSet/>
      <dgm:spPr/>
      <dgm:t>
        <a:bodyPr/>
        <a:lstStyle/>
        <a:p>
          <a:endParaRPr lang="en-US"/>
        </a:p>
      </dgm:t>
    </dgm:pt>
    <dgm:pt modelId="{F4B0C502-E4E4-884F-97D6-4D3B00F751A4}" type="sibTrans" cxnId="{CC682774-3824-8E46-BAE6-2C0377CE14DA}">
      <dgm:prSet/>
      <dgm:spPr/>
      <dgm:t>
        <a:bodyPr/>
        <a:lstStyle/>
        <a:p>
          <a:endParaRPr lang="en-US"/>
        </a:p>
      </dgm:t>
    </dgm:pt>
    <dgm:pt modelId="{0AB8FC1E-E691-8347-BEBD-9CA51788BA2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/>
            <a:t>Scientific Foundation</a:t>
          </a:r>
        </a:p>
      </dgm:t>
    </dgm:pt>
    <dgm:pt modelId="{22AA0F9F-5680-1242-822F-1EC40FFE4A4A}" type="parTrans" cxnId="{21565720-9078-A84D-AAA8-F8297FDF359D}">
      <dgm:prSet/>
      <dgm:spPr/>
      <dgm:t>
        <a:bodyPr/>
        <a:lstStyle/>
        <a:p>
          <a:endParaRPr lang="en-US"/>
        </a:p>
      </dgm:t>
    </dgm:pt>
    <dgm:pt modelId="{0EF257AA-86CC-CC42-8278-ECD55900E128}" type="sibTrans" cxnId="{21565720-9078-A84D-AAA8-F8297FDF359D}">
      <dgm:prSet/>
      <dgm:spPr/>
      <dgm:t>
        <a:bodyPr/>
        <a:lstStyle/>
        <a:p>
          <a:endParaRPr lang="en-US"/>
        </a:p>
      </dgm:t>
    </dgm:pt>
    <dgm:pt modelId="{C49BA8BB-B216-9543-B5BB-83512A9EE27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Refresh and Efficiency</a:t>
          </a:r>
        </a:p>
      </dgm:t>
    </dgm:pt>
    <dgm:pt modelId="{70130E5D-F087-A347-9889-59BBCA80F04F}" type="parTrans" cxnId="{B13A1C40-E07B-E94A-ABF6-888D6B7325CB}">
      <dgm:prSet/>
      <dgm:spPr/>
      <dgm:t>
        <a:bodyPr/>
        <a:lstStyle/>
        <a:p>
          <a:endParaRPr lang="en-US"/>
        </a:p>
      </dgm:t>
    </dgm:pt>
    <dgm:pt modelId="{5FB42464-EF08-AC48-AF38-52601E459074}" type="sibTrans" cxnId="{B13A1C40-E07B-E94A-ABF6-888D6B7325CB}">
      <dgm:prSet/>
      <dgm:spPr/>
      <dgm:t>
        <a:bodyPr/>
        <a:lstStyle/>
        <a:p>
          <a:endParaRPr lang="en-US"/>
        </a:p>
      </dgm:t>
    </dgm:pt>
    <dgm:pt modelId="{C450588A-E8C6-B048-9B35-5B4D2AB7306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Summary of scientific evidence</a:t>
          </a:r>
        </a:p>
      </dgm:t>
    </dgm:pt>
    <dgm:pt modelId="{CA1AABCA-F04B-F34D-A9DA-CCF3B2160B07}" type="parTrans" cxnId="{DADAF069-290A-4740-A011-70CBEFB60804}">
      <dgm:prSet/>
      <dgm:spPr/>
      <dgm:t>
        <a:bodyPr/>
        <a:lstStyle/>
        <a:p>
          <a:endParaRPr lang="en-US"/>
        </a:p>
      </dgm:t>
    </dgm:pt>
    <dgm:pt modelId="{377F7042-0354-854B-B909-285CB993A403}" type="sibTrans" cxnId="{DADAF069-290A-4740-A011-70CBEFB60804}">
      <dgm:prSet/>
      <dgm:spPr/>
      <dgm:t>
        <a:bodyPr/>
        <a:lstStyle/>
        <a:p>
          <a:endParaRPr lang="en-US"/>
        </a:p>
      </dgm:t>
    </dgm:pt>
    <dgm:pt modelId="{C2DBB00F-7465-4261-9467-E073D3F7EDD9}" type="pres">
      <dgm:prSet presAssocID="{1DB643AE-9039-5749-B960-9B75F9BB26E2}" presName="root" presStyleCnt="0">
        <dgm:presLayoutVars>
          <dgm:dir/>
          <dgm:resizeHandles val="exact"/>
        </dgm:presLayoutVars>
      </dgm:prSet>
      <dgm:spPr/>
    </dgm:pt>
    <dgm:pt modelId="{B5CCEC64-6593-4953-B31B-D607BB5C6420}" type="pres">
      <dgm:prSet presAssocID="{5BD18DCF-AC1A-3647-B8DB-A37CCEE31D3B}" presName="compNode" presStyleCnt="0"/>
      <dgm:spPr/>
    </dgm:pt>
    <dgm:pt modelId="{CD938B9E-E81F-4499-9B00-FB5EB1C2B236}" type="pres">
      <dgm:prSet presAssocID="{5BD18DCF-AC1A-3647-B8DB-A37CCEE31D3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6DE9DF6-A2F2-4BA7-80F5-4EBF983ED4BA}" type="pres">
      <dgm:prSet presAssocID="{5BD18DCF-AC1A-3647-B8DB-A37CCEE31D3B}" presName="iconSpace" presStyleCnt="0"/>
      <dgm:spPr/>
    </dgm:pt>
    <dgm:pt modelId="{FD5DCE2F-A377-44E6-B680-4767286AF9CA}" type="pres">
      <dgm:prSet presAssocID="{5BD18DCF-AC1A-3647-B8DB-A37CCEE31D3B}" presName="parTx" presStyleLbl="revTx" presStyleIdx="0" presStyleCnt="14">
        <dgm:presLayoutVars>
          <dgm:chMax val="0"/>
          <dgm:chPref val="0"/>
        </dgm:presLayoutVars>
      </dgm:prSet>
      <dgm:spPr/>
    </dgm:pt>
    <dgm:pt modelId="{D44B734A-D070-4581-9A8D-D99E3ECA9E0F}" type="pres">
      <dgm:prSet presAssocID="{5BD18DCF-AC1A-3647-B8DB-A37CCEE31D3B}" presName="txSpace" presStyleCnt="0"/>
      <dgm:spPr/>
    </dgm:pt>
    <dgm:pt modelId="{AD8476BB-5A17-40D0-A4B7-92D50AE06C40}" type="pres">
      <dgm:prSet presAssocID="{5BD18DCF-AC1A-3647-B8DB-A37CCEE31D3B}" presName="desTx" presStyleLbl="revTx" presStyleIdx="1" presStyleCnt="14">
        <dgm:presLayoutVars/>
      </dgm:prSet>
      <dgm:spPr/>
    </dgm:pt>
    <dgm:pt modelId="{84F4FE6E-2BD1-42E5-99F2-CB624EFC5483}" type="pres">
      <dgm:prSet presAssocID="{19A6A548-479D-384F-AB54-DC277FEDAF65}" presName="sibTrans" presStyleCnt="0"/>
      <dgm:spPr/>
    </dgm:pt>
    <dgm:pt modelId="{E777944F-403B-407E-8F0A-4C4DBF41181C}" type="pres">
      <dgm:prSet presAssocID="{6AA37A08-1E8C-5A44-BD56-90C5EE022B56}" presName="compNode" presStyleCnt="0"/>
      <dgm:spPr/>
    </dgm:pt>
    <dgm:pt modelId="{5011491B-6FED-4EF9-B8F9-1491B8882DB4}" type="pres">
      <dgm:prSet presAssocID="{6AA37A08-1E8C-5A44-BD56-90C5EE022B5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743D47C-C3C0-4B5D-8DD5-6DDC4337330A}" type="pres">
      <dgm:prSet presAssocID="{6AA37A08-1E8C-5A44-BD56-90C5EE022B56}" presName="iconSpace" presStyleCnt="0"/>
      <dgm:spPr/>
    </dgm:pt>
    <dgm:pt modelId="{181CE7D0-0242-4CA1-8FEF-1D4B3BBFFB55}" type="pres">
      <dgm:prSet presAssocID="{6AA37A08-1E8C-5A44-BD56-90C5EE022B56}" presName="parTx" presStyleLbl="revTx" presStyleIdx="2" presStyleCnt="14">
        <dgm:presLayoutVars>
          <dgm:chMax val="0"/>
          <dgm:chPref val="0"/>
        </dgm:presLayoutVars>
      </dgm:prSet>
      <dgm:spPr/>
    </dgm:pt>
    <dgm:pt modelId="{80F06329-DAAA-4978-8B2D-43162FCF5E67}" type="pres">
      <dgm:prSet presAssocID="{6AA37A08-1E8C-5A44-BD56-90C5EE022B56}" presName="txSpace" presStyleCnt="0"/>
      <dgm:spPr/>
    </dgm:pt>
    <dgm:pt modelId="{ABCD03B1-E546-45E8-9D49-976CBBB43440}" type="pres">
      <dgm:prSet presAssocID="{6AA37A08-1E8C-5A44-BD56-90C5EE022B56}" presName="desTx" presStyleLbl="revTx" presStyleIdx="3" presStyleCnt="14">
        <dgm:presLayoutVars/>
      </dgm:prSet>
      <dgm:spPr/>
    </dgm:pt>
    <dgm:pt modelId="{0C529C3C-2EEF-4591-A4C8-BB9813543D0B}" type="pres">
      <dgm:prSet presAssocID="{C8DCBB09-BCB0-5240-B9B5-EEE5B07835B0}" presName="sibTrans" presStyleCnt="0"/>
      <dgm:spPr/>
    </dgm:pt>
    <dgm:pt modelId="{4AE4A37E-7234-497F-A2E8-7C5DE82E554C}" type="pres">
      <dgm:prSet presAssocID="{E1DED836-8453-9741-B628-DB8939609A05}" presName="compNode" presStyleCnt="0"/>
      <dgm:spPr/>
    </dgm:pt>
    <dgm:pt modelId="{AE190B4A-9AFE-4ADE-A930-2B8D6D107C04}" type="pres">
      <dgm:prSet presAssocID="{E1DED836-8453-9741-B628-DB8939609A0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B37F5DD-A07C-4C16-8DD2-F794FD06DFB7}" type="pres">
      <dgm:prSet presAssocID="{E1DED836-8453-9741-B628-DB8939609A05}" presName="iconSpace" presStyleCnt="0"/>
      <dgm:spPr/>
    </dgm:pt>
    <dgm:pt modelId="{F1D005B5-81CF-45FE-85C4-0D102FC5A8CD}" type="pres">
      <dgm:prSet presAssocID="{E1DED836-8453-9741-B628-DB8939609A05}" presName="parTx" presStyleLbl="revTx" presStyleIdx="4" presStyleCnt="14">
        <dgm:presLayoutVars>
          <dgm:chMax val="0"/>
          <dgm:chPref val="0"/>
        </dgm:presLayoutVars>
      </dgm:prSet>
      <dgm:spPr/>
    </dgm:pt>
    <dgm:pt modelId="{74D90640-A9ED-4C92-A272-08AFADEA62D6}" type="pres">
      <dgm:prSet presAssocID="{E1DED836-8453-9741-B628-DB8939609A05}" presName="txSpace" presStyleCnt="0"/>
      <dgm:spPr/>
    </dgm:pt>
    <dgm:pt modelId="{A94539DC-3E13-41C7-A161-99A27C17960B}" type="pres">
      <dgm:prSet presAssocID="{E1DED836-8453-9741-B628-DB8939609A05}" presName="desTx" presStyleLbl="revTx" presStyleIdx="5" presStyleCnt="14">
        <dgm:presLayoutVars/>
      </dgm:prSet>
      <dgm:spPr/>
    </dgm:pt>
    <dgm:pt modelId="{747F31B0-03BA-4219-B5FE-98F695600C97}" type="pres">
      <dgm:prSet presAssocID="{89DF1CB2-1330-7D43-8D5D-D179AD7792D9}" presName="sibTrans" presStyleCnt="0"/>
      <dgm:spPr/>
    </dgm:pt>
    <dgm:pt modelId="{CF64A932-FCBF-41AC-B1D1-2BE2AA820C82}" type="pres">
      <dgm:prSet presAssocID="{ED547077-03EE-1B4D-8264-0DBFCEF7CFD1}" presName="compNode" presStyleCnt="0"/>
      <dgm:spPr/>
    </dgm:pt>
    <dgm:pt modelId="{D336B993-906E-4AC6-8889-A9A02716B495}" type="pres">
      <dgm:prSet presAssocID="{ED547077-03EE-1B4D-8264-0DBFCEF7CFD1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694D3A93-6C74-449F-BC91-74B6E0DA1044}" type="pres">
      <dgm:prSet presAssocID="{ED547077-03EE-1B4D-8264-0DBFCEF7CFD1}" presName="iconSpace" presStyleCnt="0"/>
      <dgm:spPr/>
    </dgm:pt>
    <dgm:pt modelId="{E0F85E5B-1F96-444E-893A-687294FDB8E6}" type="pres">
      <dgm:prSet presAssocID="{ED547077-03EE-1B4D-8264-0DBFCEF7CFD1}" presName="parTx" presStyleLbl="revTx" presStyleIdx="6" presStyleCnt="14">
        <dgm:presLayoutVars>
          <dgm:chMax val="0"/>
          <dgm:chPref val="0"/>
        </dgm:presLayoutVars>
      </dgm:prSet>
      <dgm:spPr/>
    </dgm:pt>
    <dgm:pt modelId="{E2274805-8A10-4BD8-89B6-5E32753D105F}" type="pres">
      <dgm:prSet presAssocID="{ED547077-03EE-1B4D-8264-0DBFCEF7CFD1}" presName="txSpace" presStyleCnt="0"/>
      <dgm:spPr/>
    </dgm:pt>
    <dgm:pt modelId="{7842C12A-FE3C-4171-B707-86B8A6BC6E1B}" type="pres">
      <dgm:prSet presAssocID="{ED547077-03EE-1B4D-8264-0DBFCEF7CFD1}" presName="desTx" presStyleLbl="revTx" presStyleIdx="7" presStyleCnt="14">
        <dgm:presLayoutVars/>
      </dgm:prSet>
      <dgm:spPr/>
    </dgm:pt>
    <dgm:pt modelId="{1C0E30E8-EC3C-4DE1-8166-EF8C7BAC1890}" type="pres">
      <dgm:prSet presAssocID="{2DAF5F52-CC64-7449-8CA0-783EF9B081A4}" presName="sibTrans" presStyleCnt="0"/>
      <dgm:spPr/>
    </dgm:pt>
    <dgm:pt modelId="{8F05D380-ABBE-4585-9527-49A657D342C5}" type="pres">
      <dgm:prSet presAssocID="{DC9AC506-B7F1-AF41-8A08-7AB8C143DEFB}" presName="compNode" presStyleCnt="0"/>
      <dgm:spPr/>
    </dgm:pt>
    <dgm:pt modelId="{194A4E6A-0959-4B55-8F8C-CA6DF93B9DCF}" type="pres">
      <dgm:prSet presAssocID="{DC9AC506-B7F1-AF41-8A08-7AB8C143DEF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CB0E4F72-5D07-42D3-B486-787B91241CD0}" type="pres">
      <dgm:prSet presAssocID="{DC9AC506-B7F1-AF41-8A08-7AB8C143DEFB}" presName="iconSpace" presStyleCnt="0"/>
      <dgm:spPr/>
    </dgm:pt>
    <dgm:pt modelId="{18E27D9B-3E98-4ED6-923D-B12059B38760}" type="pres">
      <dgm:prSet presAssocID="{DC9AC506-B7F1-AF41-8A08-7AB8C143DEFB}" presName="parTx" presStyleLbl="revTx" presStyleIdx="8" presStyleCnt="14">
        <dgm:presLayoutVars>
          <dgm:chMax val="0"/>
          <dgm:chPref val="0"/>
        </dgm:presLayoutVars>
      </dgm:prSet>
      <dgm:spPr/>
    </dgm:pt>
    <dgm:pt modelId="{8CEC57F8-F79B-4A10-810F-7C22EEDAF5E9}" type="pres">
      <dgm:prSet presAssocID="{DC9AC506-B7F1-AF41-8A08-7AB8C143DEFB}" presName="txSpace" presStyleCnt="0"/>
      <dgm:spPr/>
    </dgm:pt>
    <dgm:pt modelId="{72923700-B9FD-4381-BF1C-A5B0C62BA926}" type="pres">
      <dgm:prSet presAssocID="{DC9AC506-B7F1-AF41-8A08-7AB8C143DEFB}" presName="desTx" presStyleLbl="revTx" presStyleIdx="9" presStyleCnt="14">
        <dgm:presLayoutVars/>
      </dgm:prSet>
      <dgm:spPr/>
    </dgm:pt>
    <dgm:pt modelId="{35CBEA18-A99F-4452-B40B-CE1500D0704D}" type="pres">
      <dgm:prSet presAssocID="{DA23B2A4-5179-ED42-B06B-B04ABD3B5A1C}" presName="sibTrans" presStyleCnt="0"/>
      <dgm:spPr/>
    </dgm:pt>
    <dgm:pt modelId="{4A7412A8-727B-4DEF-A0DC-867047E9ED48}" type="pres">
      <dgm:prSet presAssocID="{54AD4234-4AF4-0B47-B414-DAE0371BD0E3}" presName="compNode" presStyleCnt="0"/>
      <dgm:spPr/>
    </dgm:pt>
    <dgm:pt modelId="{ACE29717-5707-4C3A-B328-A687D86C44CB}" type="pres">
      <dgm:prSet presAssocID="{54AD4234-4AF4-0B47-B414-DAE0371BD0E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0FFF792-5597-41EF-9252-D0A13F20B2DC}" type="pres">
      <dgm:prSet presAssocID="{54AD4234-4AF4-0B47-B414-DAE0371BD0E3}" presName="iconSpace" presStyleCnt="0"/>
      <dgm:spPr/>
    </dgm:pt>
    <dgm:pt modelId="{F91FEBA1-3D98-4E25-A83D-5BA41AB7E373}" type="pres">
      <dgm:prSet presAssocID="{54AD4234-4AF4-0B47-B414-DAE0371BD0E3}" presName="parTx" presStyleLbl="revTx" presStyleIdx="10" presStyleCnt="14">
        <dgm:presLayoutVars>
          <dgm:chMax val="0"/>
          <dgm:chPref val="0"/>
        </dgm:presLayoutVars>
      </dgm:prSet>
      <dgm:spPr/>
    </dgm:pt>
    <dgm:pt modelId="{25EC0F5E-25FE-4EFC-9FED-364383C026EE}" type="pres">
      <dgm:prSet presAssocID="{54AD4234-4AF4-0B47-B414-DAE0371BD0E3}" presName="txSpace" presStyleCnt="0"/>
      <dgm:spPr/>
    </dgm:pt>
    <dgm:pt modelId="{642655FD-B17D-480E-B42C-1E71BB1D0C5A}" type="pres">
      <dgm:prSet presAssocID="{54AD4234-4AF4-0B47-B414-DAE0371BD0E3}" presName="desTx" presStyleLbl="revTx" presStyleIdx="11" presStyleCnt="14">
        <dgm:presLayoutVars/>
      </dgm:prSet>
      <dgm:spPr/>
    </dgm:pt>
    <dgm:pt modelId="{A8992701-49AD-418F-9467-31179CE146C5}" type="pres">
      <dgm:prSet presAssocID="{2EAAFD37-9303-2F41-B92C-60B5D4D1DD5F}" presName="sibTrans" presStyleCnt="0"/>
      <dgm:spPr/>
    </dgm:pt>
    <dgm:pt modelId="{748EC0BC-401C-4448-BD0C-9B0C250FC12C}" type="pres">
      <dgm:prSet presAssocID="{0AB8FC1E-E691-8347-BEBD-9CA51788BA21}" presName="compNode" presStyleCnt="0"/>
      <dgm:spPr/>
    </dgm:pt>
    <dgm:pt modelId="{E9E320E6-667E-42B3-B33A-43FEDC053C5E}" type="pres">
      <dgm:prSet presAssocID="{0AB8FC1E-E691-8347-BEBD-9CA51788BA2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C87339C-10D8-410C-A650-31ECA698DA82}" type="pres">
      <dgm:prSet presAssocID="{0AB8FC1E-E691-8347-BEBD-9CA51788BA21}" presName="iconSpace" presStyleCnt="0"/>
      <dgm:spPr/>
    </dgm:pt>
    <dgm:pt modelId="{18782BC5-C8E7-4B1F-8780-00A8B3E59CF0}" type="pres">
      <dgm:prSet presAssocID="{0AB8FC1E-E691-8347-BEBD-9CA51788BA21}" presName="parTx" presStyleLbl="revTx" presStyleIdx="12" presStyleCnt="14">
        <dgm:presLayoutVars>
          <dgm:chMax val="0"/>
          <dgm:chPref val="0"/>
        </dgm:presLayoutVars>
      </dgm:prSet>
      <dgm:spPr/>
    </dgm:pt>
    <dgm:pt modelId="{D6D9578E-633D-4D93-A849-0C74B4DE064D}" type="pres">
      <dgm:prSet presAssocID="{0AB8FC1E-E691-8347-BEBD-9CA51788BA21}" presName="txSpace" presStyleCnt="0"/>
      <dgm:spPr/>
    </dgm:pt>
    <dgm:pt modelId="{324FE817-7DFA-4409-9F61-2ADFA9D34D73}" type="pres">
      <dgm:prSet presAssocID="{0AB8FC1E-E691-8347-BEBD-9CA51788BA21}" presName="desTx" presStyleLbl="revTx" presStyleIdx="13" presStyleCnt="14">
        <dgm:presLayoutVars/>
      </dgm:prSet>
      <dgm:spPr/>
    </dgm:pt>
  </dgm:ptLst>
  <dgm:cxnLst>
    <dgm:cxn modelId="{3B3C2A0B-4A8A-044C-AB56-7E8C11FACE5D}" type="presOf" srcId="{F0D2AC5F-FAED-2344-B8B2-96DD6722ECAA}" destId="{7842C12A-FE3C-4171-B707-86B8A6BC6E1B}" srcOrd="0" destOrd="0" presId="urn:microsoft.com/office/officeart/2018/5/layout/CenteredIconLabelDescriptionList"/>
    <dgm:cxn modelId="{C62FC911-3DBC-0F4B-AFB4-15FE3707B197}" type="presOf" srcId="{ED547077-03EE-1B4D-8264-0DBFCEF7CFD1}" destId="{E0F85E5B-1F96-444E-893A-687294FDB8E6}" srcOrd="0" destOrd="0" presId="urn:microsoft.com/office/officeart/2018/5/layout/CenteredIconLabelDescriptionList"/>
    <dgm:cxn modelId="{74C4A613-F172-2640-99E4-19331E820416}" type="presOf" srcId="{E2D21D24-BE86-7947-B286-5E4257BFDAFF}" destId="{ABCD03B1-E546-45E8-9D49-976CBBB43440}" srcOrd="0" destOrd="0" presId="urn:microsoft.com/office/officeart/2018/5/layout/CenteredIconLabelDescriptionList"/>
    <dgm:cxn modelId="{5E24921B-17D2-034B-A2F4-3B3F14AFEDFB}" type="presOf" srcId="{E4808414-BFB9-A14F-8E9A-7A3C06342FD4}" destId="{AD8476BB-5A17-40D0-A4B7-92D50AE06C40}" srcOrd="0" destOrd="0" presId="urn:microsoft.com/office/officeart/2018/5/layout/CenteredIconLabelDescriptionList"/>
    <dgm:cxn modelId="{0E589F1B-4F75-FF45-8292-912831C661B9}" type="presOf" srcId="{2EDAD558-E11B-0046-937C-F86D208A9AD9}" destId="{A94539DC-3E13-41C7-A161-99A27C17960B}" srcOrd="0" destOrd="2" presId="urn:microsoft.com/office/officeart/2018/5/layout/CenteredIconLabelDescriptionList"/>
    <dgm:cxn modelId="{21565720-9078-A84D-AAA8-F8297FDF359D}" srcId="{1DB643AE-9039-5749-B960-9B75F9BB26E2}" destId="{0AB8FC1E-E691-8347-BEBD-9CA51788BA21}" srcOrd="6" destOrd="0" parTransId="{22AA0F9F-5680-1242-822F-1EC40FFE4A4A}" sibTransId="{0EF257AA-86CC-CC42-8278-ECD55900E128}"/>
    <dgm:cxn modelId="{33F5CF38-7BF5-BB4D-934A-03EDB4CA19B0}" srcId="{E1DED836-8453-9741-B628-DB8939609A05}" destId="{79BCC006-C134-1F47-AB50-F5AB9112F46C}" srcOrd="1" destOrd="0" parTransId="{619F0090-FEFB-7D4E-8ABA-6E989CA0CD0C}" sibTransId="{4E569368-B014-5A48-B7D0-9ABCDD72E961}"/>
    <dgm:cxn modelId="{18757F39-4921-A848-B588-6DEEEBF183D8}" type="presOf" srcId="{C49BA8BB-B216-9543-B5BB-83512A9EE270}" destId="{642655FD-B17D-480E-B42C-1E71BB1D0C5A}" srcOrd="0" destOrd="1" presId="urn:microsoft.com/office/officeart/2018/5/layout/CenteredIconLabelDescriptionList"/>
    <dgm:cxn modelId="{46C89E3A-53A6-8446-8B1F-B34A51713B03}" srcId="{E1DED836-8453-9741-B628-DB8939609A05}" destId="{FCA8CCC3-BC5C-174E-BE7F-7041E16AE51C}" srcOrd="0" destOrd="0" parTransId="{AA823322-9595-C747-9DB6-E6CD02FB82A6}" sibTransId="{F3E30754-F06B-C443-87AE-D31BCB628051}"/>
    <dgm:cxn modelId="{7A1B403C-962F-F340-A8EE-9B90D2B81039}" type="presOf" srcId="{54AD4234-4AF4-0B47-B414-DAE0371BD0E3}" destId="{F91FEBA1-3D98-4E25-A83D-5BA41AB7E373}" srcOrd="0" destOrd="0" presId="urn:microsoft.com/office/officeart/2018/5/layout/CenteredIconLabelDescriptionList"/>
    <dgm:cxn modelId="{B13A1C40-E07B-E94A-ABF6-888D6B7325CB}" srcId="{54AD4234-4AF4-0B47-B414-DAE0371BD0E3}" destId="{C49BA8BB-B216-9543-B5BB-83512A9EE270}" srcOrd="1" destOrd="0" parTransId="{70130E5D-F087-A347-9889-59BBCA80F04F}" sibTransId="{5FB42464-EF08-AC48-AF38-52601E459074}"/>
    <dgm:cxn modelId="{38B32644-23A3-1149-9724-2A2E555FB188}" srcId="{1DB643AE-9039-5749-B960-9B75F9BB26E2}" destId="{ED547077-03EE-1B4D-8264-0DBFCEF7CFD1}" srcOrd="3" destOrd="0" parTransId="{0B3028DB-D1F6-2E47-9A7E-31A391B48C2C}" sibTransId="{2DAF5F52-CC64-7449-8CA0-783EF9B081A4}"/>
    <dgm:cxn modelId="{EAA47849-2EF3-1342-8776-4909E50B70BE}" srcId="{6AA37A08-1E8C-5A44-BD56-90C5EE022B56}" destId="{E2D21D24-BE86-7947-B286-5E4257BFDAFF}" srcOrd="0" destOrd="0" parTransId="{DB46FCCC-C97F-124D-B31B-EDC7046ED422}" sibTransId="{42FD4B5E-F6A1-CE4C-9E8E-F9E50A32D861}"/>
    <dgm:cxn modelId="{4B0F844E-11C7-7249-B112-70B1F73C6485}" type="presOf" srcId="{DC9AC506-B7F1-AF41-8A08-7AB8C143DEFB}" destId="{18E27D9B-3E98-4ED6-923D-B12059B38760}" srcOrd="0" destOrd="0" presId="urn:microsoft.com/office/officeart/2018/5/layout/CenteredIconLabelDescriptionList"/>
    <dgm:cxn modelId="{76E04056-A84E-134D-8C30-082D5D23BAC0}" type="presOf" srcId="{0AB8FC1E-E691-8347-BEBD-9CA51788BA21}" destId="{18782BC5-C8E7-4B1F-8780-00A8B3E59CF0}" srcOrd="0" destOrd="0" presId="urn:microsoft.com/office/officeart/2018/5/layout/CenteredIconLabelDescriptionList"/>
    <dgm:cxn modelId="{11BA035E-BE82-6449-B688-379765884EA5}" srcId="{1DB643AE-9039-5749-B960-9B75F9BB26E2}" destId="{54AD4234-4AF4-0B47-B414-DAE0371BD0E3}" srcOrd="5" destOrd="0" parTransId="{CF26AA9D-F689-B842-9E05-E2340C7AD900}" sibTransId="{2EAAFD37-9303-2F41-B92C-60B5D4D1DD5F}"/>
    <dgm:cxn modelId="{FBB8CF5E-51F1-AB48-8580-78051F6D89D3}" type="presOf" srcId="{5BD18DCF-AC1A-3647-B8DB-A37CCEE31D3B}" destId="{FD5DCE2F-A377-44E6-B680-4767286AF9CA}" srcOrd="0" destOrd="0" presId="urn:microsoft.com/office/officeart/2018/5/layout/CenteredIconLabelDescriptionList"/>
    <dgm:cxn modelId="{046B0F61-8280-254B-ACCC-89A38571C672}" type="presOf" srcId="{79BCC006-C134-1F47-AB50-F5AB9112F46C}" destId="{A94539DC-3E13-41C7-A161-99A27C17960B}" srcOrd="0" destOrd="1" presId="urn:microsoft.com/office/officeart/2018/5/layout/CenteredIconLabelDescriptionList"/>
    <dgm:cxn modelId="{DADAF069-290A-4740-A011-70CBEFB60804}" srcId="{0AB8FC1E-E691-8347-BEBD-9CA51788BA21}" destId="{C450588A-E8C6-B048-9B35-5B4D2AB73062}" srcOrd="0" destOrd="0" parTransId="{CA1AABCA-F04B-F34D-A9DA-CCF3B2160B07}" sibTransId="{377F7042-0354-854B-B909-285CB993A403}"/>
    <dgm:cxn modelId="{E6E14E6E-DFF9-2845-A5E3-4CA18EC10EDA}" type="presOf" srcId="{E1DED836-8453-9741-B628-DB8939609A05}" destId="{F1D005B5-81CF-45FE-85C4-0D102FC5A8CD}" srcOrd="0" destOrd="0" presId="urn:microsoft.com/office/officeart/2018/5/layout/CenteredIconLabelDescriptionList"/>
    <dgm:cxn modelId="{CC682774-3824-8E46-BAE6-2C0377CE14DA}" srcId="{54AD4234-4AF4-0B47-B414-DAE0371BD0E3}" destId="{B0EBD8FB-5F93-D045-A18C-EC9C66EF5E32}" srcOrd="0" destOrd="0" parTransId="{4DFC3218-FE27-B740-867E-96230303B6A5}" sibTransId="{F4B0C502-E4E4-884F-97D6-4D3B00F751A4}"/>
    <dgm:cxn modelId="{235A8181-5FFA-3C46-84CA-9F1E38F0D678}" srcId="{E1DED836-8453-9741-B628-DB8939609A05}" destId="{2EDAD558-E11B-0046-937C-F86D208A9AD9}" srcOrd="2" destOrd="0" parTransId="{41B5FA9F-90AA-7148-A09A-21F2E573B63E}" sibTransId="{86927DFB-DA37-704C-A630-0C432D8B8AA6}"/>
    <dgm:cxn modelId="{38648E8B-4C88-E145-AF8B-0818F6E57526}" srcId="{ED547077-03EE-1B4D-8264-0DBFCEF7CFD1}" destId="{F0D2AC5F-FAED-2344-B8B2-96DD6722ECAA}" srcOrd="0" destOrd="0" parTransId="{5558A77C-7988-5146-8346-C1258CC69E4D}" sibTransId="{6141B80C-C220-A14A-A77D-6BE89EE97E25}"/>
    <dgm:cxn modelId="{B042BC8E-706A-B745-8D8D-548CA67E8AB5}" srcId="{1DB643AE-9039-5749-B960-9B75F9BB26E2}" destId="{E1DED836-8453-9741-B628-DB8939609A05}" srcOrd="2" destOrd="0" parTransId="{E6FCCE00-5170-094A-A207-F46975612536}" sibTransId="{89DF1CB2-1330-7D43-8D5D-D179AD7792D9}"/>
    <dgm:cxn modelId="{7FF71097-DA71-4442-A3A3-328327BE5747}" srcId="{1DB643AE-9039-5749-B960-9B75F9BB26E2}" destId="{DC9AC506-B7F1-AF41-8A08-7AB8C143DEFB}" srcOrd="4" destOrd="0" parTransId="{D7C6A9A4-9ECB-9D44-B3B6-2ADE6EF3F34D}" sibTransId="{DA23B2A4-5179-ED42-B06B-B04ABD3B5A1C}"/>
    <dgm:cxn modelId="{B522D798-0E4F-504A-988D-CDCBF9DDFC1E}" type="presOf" srcId="{540B95E6-D1B0-0A40-BE06-89F10CE454C7}" destId="{ABCD03B1-E546-45E8-9D49-976CBBB43440}" srcOrd="0" destOrd="1" presId="urn:microsoft.com/office/officeart/2018/5/layout/CenteredIconLabelDescriptionList"/>
    <dgm:cxn modelId="{BE9C729A-53FD-644B-9B16-E98967F21B43}" type="presOf" srcId="{C450588A-E8C6-B048-9B35-5B4D2AB73062}" destId="{324FE817-7DFA-4409-9F61-2ADFA9D34D73}" srcOrd="0" destOrd="0" presId="urn:microsoft.com/office/officeart/2018/5/layout/CenteredIconLabelDescriptionList"/>
    <dgm:cxn modelId="{7250E8A2-8B1D-7B47-AE95-6FD45653A223}" srcId="{DC9AC506-B7F1-AF41-8A08-7AB8C143DEFB}" destId="{3AE9DDAE-FEB7-0745-BD5E-482970151CEB}" srcOrd="0" destOrd="0" parTransId="{C3895383-DFBC-714F-9176-D89706409241}" sibTransId="{8A8CAE82-5637-7242-BC7C-505F7B470AFC}"/>
    <dgm:cxn modelId="{C1B5DDA7-424D-A64E-ACF0-9150FE0BB52E}" srcId="{1DB643AE-9039-5749-B960-9B75F9BB26E2}" destId="{6AA37A08-1E8C-5A44-BD56-90C5EE022B56}" srcOrd="1" destOrd="0" parTransId="{F4AC8352-854A-5D4C-8A70-DF840E0707DE}" sibTransId="{C8DCBB09-BCB0-5240-B9B5-EEE5B07835B0}"/>
    <dgm:cxn modelId="{036F50B2-1E15-7646-AE69-5ABE13F5D4D4}" srcId="{6AA37A08-1E8C-5A44-BD56-90C5EE022B56}" destId="{540B95E6-D1B0-0A40-BE06-89F10CE454C7}" srcOrd="1" destOrd="0" parTransId="{CC7BF931-7F0A-A143-A3C0-6076CDDA9633}" sibTransId="{4BC03EC2-E0E9-6241-BE27-0FEA0C202E54}"/>
    <dgm:cxn modelId="{845C45BD-3843-FB41-B4CB-0228B858ACB9}" srcId="{5BD18DCF-AC1A-3647-B8DB-A37CCEE31D3B}" destId="{E4808414-BFB9-A14F-8E9A-7A3C06342FD4}" srcOrd="0" destOrd="0" parTransId="{04F85A77-213C-3046-A39B-1178730E06A2}" sibTransId="{A3421A59-7BFE-414C-85FA-5DF2126E5B81}"/>
    <dgm:cxn modelId="{CC9B77BF-F9C5-8A42-BA14-3E2F2660B3B2}" type="presOf" srcId="{B0EBD8FB-5F93-D045-A18C-EC9C66EF5E32}" destId="{642655FD-B17D-480E-B42C-1E71BB1D0C5A}" srcOrd="0" destOrd="0" presId="urn:microsoft.com/office/officeart/2018/5/layout/CenteredIconLabelDescriptionList"/>
    <dgm:cxn modelId="{426B5BC2-7479-BE45-B6C5-635C1D190EC1}" type="presOf" srcId="{3AE9DDAE-FEB7-0745-BD5E-482970151CEB}" destId="{72923700-B9FD-4381-BF1C-A5B0C62BA926}" srcOrd="0" destOrd="0" presId="urn:microsoft.com/office/officeart/2018/5/layout/CenteredIconLabelDescriptionList"/>
    <dgm:cxn modelId="{5BCE53C3-F192-CE4D-BF99-1C6B0F2C1593}" type="presOf" srcId="{6AA37A08-1E8C-5A44-BD56-90C5EE022B56}" destId="{181CE7D0-0242-4CA1-8FEF-1D4B3BBFFB55}" srcOrd="0" destOrd="0" presId="urn:microsoft.com/office/officeart/2018/5/layout/CenteredIconLabelDescriptionList"/>
    <dgm:cxn modelId="{E5A365CE-3D6C-1944-9F0B-3EE982537B84}" type="presOf" srcId="{FCA8CCC3-BC5C-174E-BE7F-7041E16AE51C}" destId="{A94539DC-3E13-41C7-A161-99A27C17960B}" srcOrd="0" destOrd="0" presId="urn:microsoft.com/office/officeart/2018/5/layout/CenteredIconLabelDescriptionList"/>
    <dgm:cxn modelId="{9EA08FF2-C8D6-8F4D-A97F-71B8F63E2DE8}" srcId="{1DB643AE-9039-5749-B960-9B75F9BB26E2}" destId="{5BD18DCF-AC1A-3647-B8DB-A37CCEE31D3B}" srcOrd="0" destOrd="0" parTransId="{36F4A7B6-B82C-F342-831A-5A28ADB137B8}" sibTransId="{19A6A548-479D-384F-AB54-DC277FEDAF65}"/>
    <dgm:cxn modelId="{902D0AFC-0EEB-4E4D-B103-4D3A537B8B85}" type="presOf" srcId="{1DB643AE-9039-5749-B960-9B75F9BB26E2}" destId="{C2DBB00F-7465-4261-9467-E073D3F7EDD9}" srcOrd="0" destOrd="0" presId="urn:microsoft.com/office/officeart/2018/5/layout/CenteredIconLabelDescriptionList"/>
    <dgm:cxn modelId="{E41C3FFB-21C6-E340-A007-C623E8B7B86B}" type="presParOf" srcId="{C2DBB00F-7465-4261-9467-E073D3F7EDD9}" destId="{B5CCEC64-6593-4953-B31B-D607BB5C6420}" srcOrd="0" destOrd="0" presId="urn:microsoft.com/office/officeart/2018/5/layout/CenteredIconLabelDescriptionList"/>
    <dgm:cxn modelId="{D9F5646D-45BA-D34F-9F14-82A6289EC2ED}" type="presParOf" srcId="{B5CCEC64-6593-4953-B31B-D607BB5C6420}" destId="{CD938B9E-E81F-4499-9B00-FB5EB1C2B236}" srcOrd="0" destOrd="0" presId="urn:microsoft.com/office/officeart/2018/5/layout/CenteredIconLabelDescriptionList"/>
    <dgm:cxn modelId="{F229A87F-7188-6044-8764-784FEBFD8FC0}" type="presParOf" srcId="{B5CCEC64-6593-4953-B31B-D607BB5C6420}" destId="{06DE9DF6-A2F2-4BA7-80F5-4EBF983ED4BA}" srcOrd="1" destOrd="0" presId="urn:microsoft.com/office/officeart/2018/5/layout/CenteredIconLabelDescriptionList"/>
    <dgm:cxn modelId="{EBA5B693-EAF5-1041-8277-7A21A4F1E684}" type="presParOf" srcId="{B5CCEC64-6593-4953-B31B-D607BB5C6420}" destId="{FD5DCE2F-A377-44E6-B680-4767286AF9CA}" srcOrd="2" destOrd="0" presId="urn:microsoft.com/office/officeart/2018/5/layout/CenteredIconLabelDescriptionList"/>
    <dgm:cxn modelId="{42A94CA6-7813-9747-BC39-F63379C4E956}" type="presParOf" srcId="{B5CCEC64-6593-4953-B31B-D607BB5C6420}" destId="{D44B734A-D070-4581-9A8D-D99E3ECA9E0F}" srcOrd="3" destOrd="0" presId="urn:microsoft.com/office/officeart/2018/5/layout/CenteredIconLabelDescriptionList"/>
    <dgm:cxn modelId="{46B5E0FD-56F2-3D43-AE81-85D6DEB079CB}" type="presParOf" srcId="{B5CCEC64-6593-4953-B31B-D607BB5C6420}" destId="{AD8476BB-5A17-40D0-A4B7-92D50AE06C40}" srcOrd="4" destOrd="0" presId="urn:microsoft.com/office/officeart/2018/5/layout/CenteredIconLabelDescriptionList"/>
    <dgm:cxn modelId="{103B368E-91FD-CA4D-863F-A40A2225BFB0}" type="presParOf" srcId="{C2DBB00F-7465-4261-9467-E073D3F7EDD9}" destId="{84F4FE6E-2BD1-42E5-99F2-CB624EFC5483}" srcOrd="1" destOrd="0" presId="urn:microsoft.com/office/officeart/2018/5/layout/CenteredIconLabelDescriptionList"/>
    <dgm:cxn modelId="{12DBE81B-DB90-F347-943F-429B06B42814}" type="presParOf" srcId="{C2DBB00F-7465-4261-9467-E073D3F7EDD9}" destId="{E777944F-403B-407E-8F0A-4C4DBF41181C}" srcOrd="2" destOrd="0" presId="urn:microsoft.com/office/officeart/2018/5/layout/CenteredIconLabelDescriptionList"/>
    <dgm:cxn modelId="{38EE6DE7-3ECF-D247-9DF8-7FB29813B17A}" type="presParOf" srcId="{E777944F-403B-407E-8F0A-4C4DBF41181C}" destId="{5011491B-6FED-4EF9-B8F9-1491B8882DB4}" srcOrd="0" destOrd="0" presId="urn:microsoft.com/office/officeart/2018/5/layout/CenteredIconLabelDescriptionList"/>
    <dgm:cxn modelId="{833BEEC3-2B1D-594C-B9B0-CB82DE0BE012}" type="presParOf" srcId="{E777944F-403B-407E-8F0A-4C4DBF41181C}" destId="{C743D47C-C3C0-4B5D-8DD5-6DDC4337330A}" srcOrd="1" destOrd="0" presId="urn:microsoft.com/office/officeart/2018/5/layout/CenteredIconLabelDescriptionList"/>
    <dgm:cxn modelId="{C7DB16C4-0002-3448-B072-5AA64F486B28}" type="presParOf" srcId="{E777944F-403B-407E-8F0A-4C4DBF41181C}" destId="{181CE7D0-0242-4CA1-8FEF-1D4B3BBFFB55}" srcOrd="2" destOrd="0" presId="urn:microsoft.com/office/officeart/2018/5/layout/CenteredIconLabelDescriptionList"/>
    <dgm:cxn modelId="{3E54EFC1-DD5D-BF41-868F-304266BF2178}" type="presParOf" srcId="{E777944F-403B-407E-8F0A-4C4DBF41181C}" destId="{80F06329-DAAA-4978-8B2D-43162FCF5E67}" srcOrd="3" destOrd="0" presId="urn:microsoft.com/office/officeart/2018/5/layout/CenteredIconLabelDescriptionList"/>
    <dgm:cxn modelId="{D8BC6FC2-8C9F-2345-8667-ABDD49F0CEC0}" type="presParOf" srcId="{E777944F-403B-407E-8F0A-4C4DBF41181C}" destId="{ABCD03B1-E546-45E8-9D49-976CBBB43440}" srcOrd="4" destOrd="0" presId="urn:microsoft.com/office/officeart/2018/5/layout/CenteredIconLabelDescriptionList"/>
    <dgm:cxn modelId="{72430232-8147-424D-9716-8AE0DBCEC18A}" type="presParOf" srcId="{C2DBB00F-7465-4261-9467-E073D3F7EDD9}" destId="{0C529C3C-2EEF-4591-A4C8-BB9813543D0B}" srcOrd="3" destOrd="0" presId="urn:microsoft.com/office/officeart/2018/5/layout/CenteredIconLabelDescriptionList"/>
    <dgm:cxn modelId="{FC64660D-51C4-9843-9C20-194B5C38C1C1}" type="presParOf" srcId="{C2DBB00F-7465-4261-9467-E073D3F7EDD9}" destId="{4AE4A37E-7234-497F-A2E8-7C5DE82E554C}" srcOrd="4" destOrd="0" presId="urn:microsoft.com/office/officeart/2018/5/layout/CenteredIconLabelDescriptionList"/>
    <dgm:cxn modelId="{3D5672E6-B416-2E45-AC8E-4D00758A97CB}" type="presParOf" srcId="{4AE4A37E-7234-497F-A2E8-7C5DE82E554C}" destId="{AE190B4A-9AFE-4ADE-A930-2B8D6D107C04}" srcOrd="0" destOrd="0" presId="urn:microsoft.com/office/officeart/2018/5/layout/CenteredIconLabelDescriptionList"/>
    <dgm:cxn modelId="{5029FFCD-CCDE-AF48-B476-5104CED86D56}" type="presParOf" srcId="{4AE4A37E-7234-497F-A2E8-7C5DE82E554C}" destId="{7B37F5DD-A07C-4C16-8DD2-F794FD06DFB7}" srcOrd="1" destOrd="0" presId="urn:microsoft.com/office/officeart/2018/5/layout/CenteredIconLabelDescriptionList"/>
    <dgm:cxn modelId="{429F2975-1199-C945-B87B-43F3F477909D}" type="presParOf" srcId="{4AE4A37E-7234-497F-A2E8-7C5DE82E554C}" destId="{F1D005B5-81CF-45FE-85C4-0D102FC5A8CD}" srcOrd="2" destOrd="0" presId="urn:microsoft.com/office/officeart/2018/5/layout/CenteredIconLabelDescriptionList"/>
    <dgm:cxn modelId="{7D40754C-269D-D449-829E-E662E12D6D6A}" type="presParOf" srcId="{4AE4A37E-7234-497F-A2E8-7C5DE82E554C}" destId="{74D90640-A9ED-4C92-A272-08AFADEA62D6}" srcOrd="3" destOrd="0" presId="urn:microsoft.com/office/officeart/2018/5/layout/CenteredIconLabelDescriptionList"/>
    <dgm:cxn modelId="{0AAA439F-D307-6448-933A-A99AF7058746}" type="presParOf" srcId="{4AE4A37E-7234-497F-A2E8-7C5DE82E554C}" destId="{A94539DC-3E13-41C7-A161-99A27C17960B}" srcOrd="4" destOrd="0" presId="urn:microsoft.com/office/officeart/2018/5/layout/CenteredIconLabelDescriptionList"/>
    <dgm:cxn modelId="{03C217CD-1015-B246-9038-54A68763D128}" type="presParOf" srcId="{C2DBB00F-7465-4261-9467-E073D3F7EDD9}" destId="{747F31B0-03BA-4219-B5FE-98F695600C97}" srcOrd="5" destOrd="0" presId="urn:microsoft.com/office/officeart/2018/5/layout/CenteredIconLabelDescriptionList"/>
    <dgm:cxn modelId="{3D9618D3-E402-7E49-8A92-F339F6CBEDA0}" type="presParOf" srcId="{C2DBB00F-7465-4261-9467-E073D3F7EDD9}" destId="{CF64A932-FCBF-41AC-B1D1-2BE2AA820C82}" srcOrd="6" destOrd="0" presId="urn:microsoft.com/office/officeart/2018/5/layout/CenteredIconLabelDescriptionList"/>
    <dgm:cxn modelId="{B0186487-CB77-1D45-BF74-CF2F07C6C875}" type="presParOf" srcId="{CF64A932-FCBF-41AC-B1D1-2BE2AA820C82}" destId="{D336B993-906E-4AC6-8889-A9A02716B495}" srcOrd="0" destOrd="0" presId="urn:microsoft.com/office/officeart/2018/5/layout/CenteredIconLabelDescriptionList"/>
    <dgm:cxn modelId="{0DE6890E-6392-2644-9279-FE86DFBF0608}" type="presParOf" srcId="{CF64A932-FCBF-41AC-B1D1-2BE2AA820C82}" destId="{694D3A93-6C74-449F-BC91-74B6E0DA1044}" srcOrd="1" destOrd="0" presId="urn:microsoft.com/office/officeart/2018/5/layout/CenteredIconLabelDescriptionList"/>
    <dgm:cxn modelId="{DAD164CC-6F00-0D4A-A51B-C8B8F36A5C98}" type="presParOf" srcId="{CF64A932-FCBF-41AC-B1D1-2BE2AA820C82}" destId="{E0F85E5B-1F96-444E-893A-687294FDB8E6}" srcOrd="2" destOrd="0" presId="urn:microsoft.com/office/officeart/2018/5/layout/CenteredIconLabelDescriptionList"/>
    <dgm:cxn modelId="{865DEAAC-8C64-9448-9D91-7F3282AA2173}" type="presParOf" srcId="{CF64A932-FCBF-41AC-B1D1-2BE2AA820C82}" destId="{E2274805-8A10-4BD8-89B6-5E32753D105F}" srcOrd="3" destOrd="0" presId="urn:microsoft.com/office/officeart/2018/5/layout/CenteredIconLabelDescriptionList"/>
    <dgm:cxn modelId="{D6F3DD7F-A833-E54E-B58E-5CE0DD778B0B}" type="presParOf" srcId="{CF64A932-FCBF-41AC-B1D1-2BE2AA820C82}" destId="{7842C12A-FE3C-4171-B707-86B8A6BC6E1B}" srcOrd="4" destOrd="0" presId="urn:microsoft.com/office/officeart/2018/5/layout/CenteredIconLabelDescriptionList"/>
    <dgm:cxn modelId="{A189549B-5C24-B744-8317-0EA32DCE2B97}" type="presParOf" srcId="{C2DBB00F-7465-4261-9467-E073D3F7EDD9}" destId="{1C0E30E8-EC3C-4DE1-8166-EF8C7BAC1890}" srcOrd="7" destOrd="0" presId="urn:microsoft.com/office/officeart/2018/5/layout/CenteredIconLabelDescriptionList"/>
    <dgm:cxn modelId="{890F2FA3-C856-FA48-B755-2D7A796122CB}" type="presParOf" srcId="{C2DBB00F-7465-4261-9467-E073D3F7EDD9}" destId="{8F05D380-ABBE-4585-9527-49A657D342C5}" srcOrd="8" destOrd="0" presId="urn:microsoft.com/office/officeart/2018/5/layout/CenteredIconLabelDescriptionList"/>
    <dgm:cxn modelId="{C6549FFB-7537-7348-91E9-17A344EADC52}" type="presParOf" srcId="{8F05D380-ABBE-4585-9527-49A657D342C5}" destId="{194A4E6A-0959-4B55-8F8C-CA6DF93B9DCF}" srcOrd="0" destOrd="0" presId="urn:microsoft.com/office/officeart/2018/5/layout/CenteredIconLabelDescriptionList"/>
    <dgm:cxn modelId="{8CBF1E49-3BEC-D54E-8077-28F80EA17E32}" type="presParOf" srcId="{8F05D380-ABBE-4585-9527-49A657D342C5}" destId="{CB0E4F72-5D07-42D3-B486-787B91241CD0}" srcOrd="1" destOrd="0" presId="urn:microsoft.com/office/officeart/2018/5/layout/CenteredIconLabelDescriptionList"/>
    <dgm:cxn modelId="{7B7F6517-DD6C-CF40-9CC3-7C465C9FDC57}" type="presParOf" srcId="{8F05D380-ABBE-4585-9527-49A657D342C5}" destId="{18E27D9B-3E98-4ED6-923D-B12059B38760}" srcOrd="2" destOrd="0" presId="urn:microsoft.com/office/officeart/2018/5/layout/CenteredIconLabelDescriptionList"/>
    <dgm:cxn modelId="{6AA1E9E9-EC37-0A47-9722-17E02A64E1C1}" type="presParOf" srcId="{8F05D380-ABBE-4585-9527-49A657D342C5}" destId="{8CEC57F8-F79B-4A10-810F-7C22EEDAF5E9}" srcOrd="3" destOrd="0" presId="urn:microsoft.com/office/officeart/2018/5/layout/CenteredIconLabelDescriptionList"/>
    <dgm:cxn modelId="{2F228AE8-38F3-A144-8971-ED6C3C96F8E4}" type="presParOf" srcId="{8F05D380-ABBE-4585-9527-49A657D342C5}" destId="{72923700-B9FD-4381-BF1C-A5B0C62BA926}" srcOrd="4" destOrd="0" presId="urn:microsoft.com/office/officeart/2018/5/layout/CenteredIconLabelDescriptionList"/>
    <dgm:cxn modelId="{4ED00D6F-C962-004E-9CBE-D759CDDBE61F}" type="presParOf" srcId="{C2DBB00F-7465-4261-9467-E073D3F7EDD9}" destId="{35CBEA18-A99F-4452-B40B-CE1500D0704D}" srcOrd="9" destOrd="0" presId="urn:microsoft.com/office/officeart/2018/5/layout/CenteredIconLabelDescriptionList"/>
    <dgm:cxn modelId="{CF03AD1C-A1EC-A945-AEE5-5CCAB50B8281}" type="presParOf" srcId="{C2DBB00F-7465-4261-9467-E073D3F7EDD9}" destId="{4A7412A8-727B-4DEF-A0DC-867047E9ED48}" srcOrd="10" destOrd="0" presId="urn:microsoft.com/office/officeart/2018/5/layout/CenteredIconLabelDescriptionList"/>
    <dgm:cxn modelId="{DE27992F-BB30-7B44-BE03-CAB33792E1D2}" type="presParOf" srcId="{4A7412A8-727B-4DEF-A0DC-867047E9ED48}" destId="{ACE29717-5707-4C3A-B328-A687D86C44CB}" srcOrd="0" destOrd="0" presId="urn:microsoft.com/office/officeart/2018/5/layout/CenteredIconLabelDescriptionList"/>
    <dgm:cxn modelId="{F1BB3DE2-07F8-9342-8371-61F27E2007F2}" type="presParOf" srcId="{4A7412A8-727B-4DEF-A0DC-867047E9ED48}" destId="{E0FFF792-5597-41EF-9252-D0A13F20B2DC}" srcOrd="1" destOrd="0" presId="urn:microsoft.com/office/officeart/2018/5/layout/CenteredIconLabelDescriptionList"/>
    <dgm:cxn modelId="{7CB93748-B31B-464C-B7E8-447BD9D5B5C2}" type="presParOf" srcId="{4A7412A8-727B-4DEF-A0DC-867047E9ED48}" destId="{F91FEBA1-3D98-4E25-A83D-5BA41AB7E373}" srcOrd="2" destOrd="0" presId="urn:microsoft.com/office/officeart/2018/5/layout/CenteredIconLabelDescriptionList"/>
    <dgm:cxn modelId="{EA02888E-F00C-0A43-8B8C-F64227B1C856}" type="presParOf" srcId="{4A7412A8-727B-4DEF-A0DC-867047E9ED48}" destId="{25EC0F5E-25FE-4EFC-9FED-364383C026EE}" srcOrd="3" destOrd="0" presId="urn:microsoft.com/office/officeart/2018/5/layout/CenteredIconLabelDescriptionList"/>
    <dgm:cxn modelId="{DC877FF8-0412-864A-B3EA-F8B98E9917FB}" type="presParOf" srcId="{4A7412A8-727B-4DEF-A0DC-867047E9ED48}" destId="{642655FD-B17D-480E-B42C-1E71BB1D0C5A}" srcOrd="4" destOrd="0" presId="urn:microsoft.com/office/officeart/2018/5/layout/CenteredIconLabelDescriptionList"/>
    <dgm:cxn modelId="{BF71A56E-8FF9-A648-8599-660AF244871B}" type="presParOf" srcId="{C2DBB00F-7465-4261-9467-E073D3F7EDD9}" destId="{A8992701-49AD-418F-9467-31179CE146C5}" srcOrd="11" destOrd="0" presId="urn:microsoft.com/office/officeart/2018/5/layout/CenteredIconLabelDescriptionList"/>
    <dgm:cxn modelId="{6D1A1434-DC0C-784B-AD3E-FE1D437B26B8}" type="presParOf" srcId="{C2DBB00F-7465-4261-9467-E073D3F7EDD9}" destId="{748EC0BC-401C-4448-BD0C-9B0C250FC12C}" srcOrd="12" destOrd="0" presId="urn:microsoft.com/office/officeart/2018/5/layout/CenteredIconLabelDescriptionList"/>
    <dgm:cxn modelId="{45F84A30-7366-FF47-92D9-909FA64D83BF}" type="presParOf" srcId="{748EC0BC-401C-4448-BD0C-9B0C250FC12C}" destId="{E9E320E6-667E-42B3-B33A-43FEDC053C5E}" srcOrd="0" destOrd="0" presId="urn:microsoft.com/office/officeart/2018/5/layout/CenteredIconLabelDescriptionList"/>
    <dgm:cxn modelId="{CDA70CFC-9339-DE4D-AE9C-678D5E722272}" type="presParOf" srcId="{748EC0BC-401C-4448-BD0C-9B0C250FC12C}" destId="{8C87339C-10D8-410C-A650-31ECA698DA82}" srcOrd="1" destOrd="0" presId="urn:microsoft.com/office/officeart/2018/5/layout/CenteredIconLabelDescriptionList"/>
    <dgm:cxn modelId="{C058FBBC-1066-8D41-ADBF-1559F49E134F}" type="presParOf" srcId="{748EC0BC-401C-4448-BD0C-9B0C250FC12C}" destId="{18782BC5-C8E7-4B1F-8780-00A8B3E59CF0}" srcOrd="2" destOrd="0" presId="urn:microsoft.com/office/officeart/2018/5/layout/CenteredIconLabelDescriptionList"/>
    <dgm:cxn modelId="{27505EB5-4C43-0143-BB94-19D49FDE86F4}" type="presParOf" srcId="{748EC0BC-401C-4448-BD0C-9B0C250FC12C}" destId="{D6D9578E-633D-4D93-A849-0C74B4DE064D}" srcOrd="3" destOrd="0" presId="urn:microsoft.com/office/officeart/2018/5/layout/CenteredIconLabelDescriptionList"/>
    <dgm:cxn modelId="{97C420A6-A125-3A4D-BCFF-F777F0ED2ED8}" type="presParOf" srcId="{748EC0BC-401C-4448-BD0C-9B0C250FC12C}" destId="{324FE817-7DFA-4409-9F61-2ADFA9D34D7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5E77D-8A3F-D147-9B4F-25AC0B4BBF36}">
      <dsp:nvSpPr>
        <dsp:cNvPr id="0" name=""/>
        <dsp:cNvSpPr/>
      </dsp:nvSpPr>
      <dsp:spPr>
        <a:xfrm>
          <a:off x="2947" y="88397"/>
          <a:ext cx="2874255" cy="37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Introduction</a:t>
          </a:r>
          <a:endParaRPr lang="en-US" sz="1300" kern="1200"/>
        </a:p>
      </dsp:txBody>
      <dsp:txXfrm>
        <a:off x="2947" y="88397"/>
        <a:ext cx="2874255" cy="374400"/>
      </dsp:txXfrm>
    </dsp:sp>
    <dsp:sp modelId="{F52FF112-FFCE-1040-8A02-F5F075DF457B}">
      <dsp:nvSpPr>
        <dsp:cNvPr id="0" name=""/>
        <dsp:cNvSpPr/>
      </dsp:nvSpPr>
      <dsp:spPr>
        <a:xfrm>
          <a:off x="2947" y="462797"/>
          <a:ext cx="2874255" cy="26094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First aid</a:t>
          </a:r>
          <a:endParaRPr lang="en-US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Local adaptations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Overall considerations in providing care</a:t>
          </a:r>
        </a:p>
      </dsp:txBody>
      <dsp:txXfrm>
        <a:off x="2947" y="462797"/>
        <a:ext cx="2874255" cy="2609465"/>
      </dsp:txXfrm>
    </dsp:sp>
    <dsp:sp modelId="{FF33C02C-365F-B147-97CB-6612427BE930}">
      <dsp:nvSpPr>
        <dsp:cNvPr id="0" name=""/>
        <dsp:cNvSpPr/>
      </dsp:nvSpPr>
      <dsp:spPr>
        <a:xfrm>
          <a:off x="3279598" y="88397"/>
          <a:ext cx="2874255" cy="374400"/>
        </a:xfrm>
        <a:prstGeom prst="rect">
          <a:avLst/>
        </a:prstGeom>
        <a:solidFill>
          <a:schemeClr val="accent2">
            <a:hueOff val="2771159"/>
            <a:satOff val="-477"/>
            <a:lumOff val="-4902"/>
            <a:alphaOff val="0"/>
          </a:schemeClr>
        </a:solidFill>
        <a:ln w="12700" cap="flat" cmpd="sng" algn="ctr">
          <a:solidFill>
            <a:schemeClr val="accent2">
              <a:hueOff val="2771159"/>
              <a:satOff val="-477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Education</a:t>
          </a:r>
        </a:p>
      </dsp:txBody>
      <dsp:txXfrm>
        <a:off x="3279598" y="88397"/>
        <a:ext cx="2874255" cy="374400"/>
      </dsp:txXfrm>
    </dsp:sp>
    <dsp:sp modelId="{338FAF3D-A7EE-694B-9F8A-5C5C2220BA06}">
      <dsp:nvSpPr>
        <dsp:cNvPr id="0" name=""/>
        <dsp:cNvSpPr/>
      </dsp:nvSpPr>
      <dsp:spPr>
        <a:xfrm>
          <a:off x="3279598" y="462797"/>
          <a:ext cx="2874255" cy="2609465"/>
        </a:xfrm>
        <a:prstGeom prst="rect">
          <a:avLst/>
        </a:prstGeom>
        <a:solidFill>
          <a:schemeClr val="accent2">
            <a:tint val="40000"/>
            <a:alpha val="90000"/>
            <a:hueOff val="2645942"/>
            <a:satOff val="-2703"/>
            <a:lumOff val="-9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645942"/>
              <a:satOff val="-2703"/>
              <a:lumOff val="-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Impact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Learning theories to support first aid behaviours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Measuring effectiveness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Adaptation based-on relevance and needs of learners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Motivation of the learner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Scenario and simulation learning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 dirty="0"/>
            <a:t>Online and blended learning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 dirty="0"/>
            <a:t>Video learning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 dirty="0"/>
            <a:t>Refreshers</a:t>
          </a:r>
        </a:p>
      </dsp:txBody>
      <dsp:txXfrm>
        <a:off x="3279598" y="462797"/>
        <a:ext cx="2874255" cy="2609465"/>
      </dsp:txXfrm>
    </dsp:sp>
    <dsp:sp modelId="{4757EC1F-6E85-B349-9A17-DEFBC8ACED5D}">
      <dsp:nvSpPr>
        <dsp:cNvPr id="0" name=""/>
        <dsp:cNvSpPr/>
      </dsp:nvSpPr>
      <dsp:spPr>
        <a:xfrm>
          <a:off x="6556249" y="88397"/>
          <a:ext cx="2874255" cy="374400"/>
        </a:xfrm>
        <a:prstGeom prst="rect">
          <a:avLst/>
        </a:prstGeom>
        <a:solidFill>
          <a:schemeClr val="accent2">
            <a:hueOff val="5542319"/>
            <a:satOff val="-953"/>
            <a:lumOff val="-9804"/>
            <a:alphaOff val="0"/>
          </a:schemeClr>
        </a:solidFill>
        <a:ln w="12700" cap="flat" cmpd="sng" algn="ctr">
          <a:solidFill>
            <a:schemeClr val="accent2">
              <a:hueOff val="5542319"/>
              <a:satOff val="-953"/>
              <a:lumOff val="-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Clinical</a:t>
          </a:r>
        </a:p>
      </dsp:txBody>
      <dsp:txXfrm>
        <a:off x="6556249" y="88397"/>
        <a:ext cx="2874255" cy="374400"/>
      </dsp:txXfrm>
    </dsp:sp>
    <dsp:sp modelId="{2189FE16-0B60-B241-AD40-7CE3FD8B7F73}">
      <dsp:nvSpPr>
        <dsp:cNvPr id="0" name=""/>
        <dsp:cNvSpPr/>
      </dsp:nvSpPr>
      <dsp:spPr>
        <a:xfrm>
          <a:off x="6556249" y="462797"/>
          <a:ext cx="2874255" cy="2609465"/>
        </a:xfrm>
        <a:prstGeom prst="rect">
          <a:avLst/>
        </a:prstGeom>
        <a:solidFill>
          <a:schemeClr val="accent2">
            <a:tint val="40000"/>
            <a:alpha val="90000"/>
            <a:hueOff val="5291884"/>
            <a:satOff val="-5406"/>
            <a:lumOff val="-192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291884"/>
              <a:satOff val="-5406"/>
              <a:lumOff val="-1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General approach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Assessment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Call for help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De-escalation techniques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Medication administration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Medical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Injury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Environmental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Animal related impairments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Resuscitation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Drowning and aquatics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/>
            <a:t>Psychological first aid</a:t>
          </a:r>
        </a:p>
      </dsp:txBody>
      <dsp:txXfrm>
        <a:off x="6556249" y="462797"/>
        <a:ext cx="2874255" cy="2609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18902-6796-B54F-BE1A-C152F932D516}">
      <dsp:nvSpPr>
        <dsp:cNvPr id="0" name=""/>
        <dsp:cNvSpPr/>
      </dsp:nvSpPr>
      <dsp:spPr>
        <a:xfrm>
          <a:off x="1381" y="767340"/>
          <a:ext cx="1625980" cy="16259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483" tIns="13970" rIns="89483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/>
            <a:t>Evidence</a:t>
          </a:r>
          <a:endParaRPr lang="en-US" sz="1100" kern="1200"/>
        </a:p>
      </dsp:txBody>
      <dsp:txXfrm>
        <a:off x="239500" y="1005459"/>
        <a:ext cx="1149742" cy="1149742"/>
      </dsp:txXfrm>
    </dsp:sp>
    <dsp:sp modelId="{E5619374-9B08-A647-AD29-BF75E6DF4F5D}">
      <dsp:nvSpPr>
        <dsp:cNvPr id="0" name=""/>
        <dsp:cNvSpPr/>
      </dsp:nvSpPr>
      <dsp:spPr>
        <a:xfrm>
          <a:off x="1302166" y="767340"/>
          <a:ext cx="1625980" cy="16259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483" tIns="13970" rIns="89483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/>
            <a:t>Scientific Foundation Summary</a:t>
          </a:r>
          <a:endParaRPr lang="en-CA" sz="1100" kern="1200"/>
        </a:p>
      </dsp:txBody>
      <dsp:txXfrm>
        <a:off x="1540285" y="1005459"/>
        <a:ext cx="1149742" cy="1149742"/>
      </dsp:txXfrm>
    </dsp:sp>
    <dsp:sp modelId="{E6209F1F-1935-A343-9A64-84048C9134D2}">
      <dsp:nvSpPr>
        <dsp:cNvPr id="0" name=""/>
        <dsp:cNvSpPr/>
      </dsp:nvSpPr>
      <dsp:spPr>
        <a:xfrm>
          <a:off x="2602951" y="767340"/>
          <a:ext cx="1625980" cy="16259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483" tIns="13970" rIns="89483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Guidelines</a:t>
          </a:r>
        </a:p>
      </dsp:txBody>
      <dsp:txXfrm>
        <a:off x="2841070" y="1005459"/>
        <a:ext cx="1149742" cy="1149742"/>
      </dsp:txXfrm>
    </dsp:sp>
    <dsp:sp modelId="{3D4105EB-18D1-EA4A-8FC1-F1197542F71C}">
      <dsp:nvSpPr>
        <dsp:cNvPr id="0" name=""/>
        <dsp:cNvSpPr/>
      </dsp:nvSpPr>
      <dsp:spPr>
        <a:xfrm>
          <a:off x="3903736" y="767340"/>
          <a:ext cx="1625980" cy="16259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483" tIns="13970" rIns="89483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Key Action</a:t>
          </a:r>
        </a:p>
      </dsp:txBody>
      <dsp:txXfrm>
        <a:off x="4141855" y="1005459"/>
        <a:ext cx="1149742" cy="1149742"/>
      </dsp:txXfrm>
    </dsp:sp>
    <dsp:sp modelId="{0285D204-01A5-2B4D-9737-DA58071A23DF}">
      <dsp:nvSpPr>
        <dsp:cNvPr id="0" name=""/>
        <dsp:cNvSpPr/>
      </dsp:nvSpPr>
      <dsp:spPr>
        <a:xfrm>
          <a:off x="5204520" y="767340"/>
          <a:ext cx="1625980" cy="162598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483" tIns="13970" rIns="89483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First Aid Steps</a:t>
          </a:r>
        </a:p>
      </dsp:txBody>
      <dsp:txXfrm>
        <a:off x="5442639" y="1005459"/>
        <a:ext cx="1149742" cy="1149742"/>
      </dsp:txXfrm>
    </dsp:sp>
    <dsp:sp modelId="{15EAD404-064D-9F4E-92F3-0247722229E2}">
      <dsp:nvSpPr>
        <dsp:cNvPr id="0" name=""/>
        <dsp:cNvSpPr/>
      </dsp:nvSpPr>
      <dsp:spPr>
        <a:xfrm>
          <a:off x="6505305" y="767340"/>
          <a:ext cx="1625980" cy="16259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483" tIns="13970" rIns="89483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 dirty="0"/>
            <a:t>Education considerations</a:t>
          </a:r>
          <a:endParaRPr lang="en-CA" sz="1100" kern="1200" dirty="0"/>
        </a:p>
      </dsp:txBody>
      <dsp:txXfrm>
        <a:off x="6743424" y="1005459"/>
        <a:ext cx="1149742" cy="1149742"/>
      </dsp:txXfrm>
    </dsp:sp>
    <dsp:sp modelId="{3C86C750-DEE0-F14D-9014-8D8F666D8933}">
      <dsp:nvSpPr>
        <dsp:cNvPr id="0" name=""/>
        <dsp:cNvSpPr/>
      </dsp:nvSpPr>
      <dsp:spPr>
        <a:xfrm>
          <a:off x="7806090" y="767340"/>
          <a:ext cx="1625980" cy="16259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483" tIns="13970" rIns="89483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Teaching and Evaluation Tools</a:t>
          </a:r>
        </a:p>
      </dsp:txBody>
      <dsp:txXfrm>
        <a:off x="8044209" y="1005459"/>
        <a:ext cx="1149742" cy="114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38B9E-E81F-4499-9B00-FB5EB1C2B236}">
      <dsp:nvSpPr>
        <dsp:cNvPr id="0" name=""/>
        <dsp:cNvSpPr/>
      </dsp:nvSpPr>
      <dsp:spPr>
        <a:xfrm>
          <a:off x="443734" y="935915"/>
          <a:ext cx="470285" cy="470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DCE2F-A377-44E6-B680-4767286AF9CA}">
      <dsp:nvSpPr>
        <dsp:cNvPr id="0" name=""/>
        <dsp:cNvSpPr/>
      </dsp:nvSpPr>
      <dsp:spPr>
        <a:xfrm>
          <a:off x="7041" y="1480462"/>
          <a:ext cx="1343671" cy="41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400" b="1" kern="1200"/>
            <a:t>Topic title</a:t>
          </a:r>
          <a:endParaRPr lang="en-US" sz="1400" kern="1200"/>
        </a:p>
      </dsp:txBody>
      <dsp:txXfrm>
        <a:off x="7041" y="1480462"/>
        <a:ext cx="1343671" cy="415698"/>
      </dsp:txXfrm>
    </dsp:sp>
    <dsp:sp modelId="{AD8476BB-5A17-40D0-A4B7-92D50AE06C40}">
      <dsp:nvSpPr>
        <dsp:cNvPr id="0" name=""/>
        <dsp:cNvSpPr/>
      </dsp:nvSpPr>
      <dsp:spPr>
        <a:xfrm>
          <a:off x="7041" y="1930701"/>
          <a:ext cx="1343671" cy="73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Concise title to describe the condition/injury.</a:t>
          </a:r>
          <a:endParaRPr lang="en-US" sz="1100" kern="1200"/>
        </a:p>
      </dsp:txBody>
      <dsp:txXfrm>
        <a:off x="7041" y="1930701"/>
        <a:ext cx="1343671" cy="732245"/>
      </dsp:txXfrm>
    </dsp:sp>
    <dsp:sp modelId="{5011491B-6FED-4EF9-B8F9-1491B8882DB4}">
      <dsp:nvSpPr>
        <dsp:cNvPr id="0" name=""/>
        <dsp:cNvSpPr/>
      </dsp:nvSpPr>
      <dsp:spPr>
        <a:xfrm>
          <a:off x="2022549" y="935915"/>
          <a:ext cx="470285" cy="470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CE7D0-0242-4CA1-8FEF-1D4B3BBFFB55}">
      <dsp:nvSpPr>
        <dsp:cNvPr id="0" name=""/>
        <dsp:cNvSpPr/>
      </dsp:nvSpPr>
      <dsp:spPr>
        <a:xfrm>
          <a:off x="1585855" y="1480462"/>
          <a:ext cx="1343671" cy="41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400" b="1" kern="1200"/>
            <a:t>Introduction</a:t>
          </a:r>
          <a:endParaRPr lang="en-CA" sz="1400" kern="1200"/>
        </a:p>
      </dsp:txBody>
      <dsp:txXfrm>
        <a:off x="1585855" y="1480462"/>
        <a:ext cx="1343671" cy="415698"/>
      </dsp:txXfrm>
    </dsp:sp>
    <dsp:sp modelId="{ABCD03B1-E546-45E8-9D49-976CBBB43440}">
      <dsp:nvSpPr>
        <dsp:cNvPr id="0" name=""/>
        <dsp:cNvSpPr/>
      </dsp:nvSpPr>
      <dsp:spPr>
        <a:xfrm>
          <a:off x="1585855" y="1930701"/>
          <a:ext cx="1343671" cy="73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Definition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Common contexts</a:t>
          </a:r>
        </a:p>
      </dsp:txBody>
      <dsp:txXfrm>
        <a:off x="1585855" y="1930701"/>
        <a:ext cx="1343671" cy="732245"/>
      </dsp:txXfrm>
    </dsp:sp>
    <dsp:sp modelId="{AE190B4A-9AFE-4ADE-A930-2B8D6D107C04}">
      <dsp:nvSpPr>
        <dsp:cNvPr id="0" name=""/>
        <dsp:cNvSpPr/>
      </dsp:nvSpPr>
      <dsp:spPr>
        <a:xfrm>
          <a:off x="3601363" y="911078"/>
          <a:ext cx="470285" cy="470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005B5-81CF-45FE-85C4-0D102FC5A8CD}">
      <dsp:nvSpPr>
        <dsp:cNvPr id="0" name=""/>
        <dsp:cNvSpPr/>
      </dsp:nvSpPr>
      <dsp:spPr>
        <a:xfrm>
          <a:off x="3164670" y="1457761"/>
          <a:ext cx="1343671" cy="41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400" kern="1200"/>
            <a:t>Guidelines</a:t>
          </a:r>
        </a:p>
      </dsp:txBody>
      <dsp:txXfrm>
        <a:off x="3164670" y="1457761"/>
        <a:ext cx="1343671" cy="415698"/>
      </dsp:txXfrm>
    </dsp:sp>
    <dsp:sp modelId="{A94539DC-3E13-41C7-A161-99A27C17960B}">
      <dsp:nvSpPr>
        <dsp:cNvPr id="0" name=""/>
        <dsp:cNvSpPr/>
      </dsp:nvSpPr>
      <dsp:spPr>
        <a:xfrm>
          <a:off x="3164670" y="1908994"/>
          <a:ext cx="1343671" cy="77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Recognition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First aid steps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Additional treatment for contexts </a:t>
          </a:r>
          <a:endParaRPr lang="en-US" sz="1100" kern="1200"/>
        </a:p>
      </dsp:txBody>
      <dsp:txXfrm>
        <a:off x="3164670" y="1908994"/>
        <a:ext cx="1343671" cy="778790"/>
      </dsp:txXfrm>
    </dsp:sp>
    <dsp:sp modelId="{D336B993-906E-4AC6-8889-A9A02716B495}">
      <dsp:nvSpPr>
        <dsp:cNvPr id="0" name=""/>
        <dsp:cNvSpPr/>
      </dsp:nvSpPr>
      <dsp:spPr>
        <a:xfrm>
          <a:off x="5180177" y="911078"/>
          <a:ext cx="470285" cy="470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85E5B-1F96-444E-893A-687294FDB8E6}">
      <dsp:nvSpPr>
        <dsp:cNvPr id="0" name=""/>
        <dsp:cNvSpPr/>
      </dsp:nvSpPr>
      <dsp:spPr>
        <a:xfrm>
          <a:off x="4743484" y="1457761"/>
          <a:ext cx="1343671" cy="41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400" kern="1200"/>
            <a:t>Key Action</a:t>
          </a:r>
        </a:p>
      </dsp:txBody>
      <dsp:txXfrm>
        <a:off x="4743484" y="1457761"/>
        <a:ext cx="1343671" cy="415698"/>
      </dsp:txXfrm>
    </dsp:sp>
    <dsp:sp modelId="{7842C12A-FE3C-4171-B707-86B8A6BC6E1B}">
      <dsp:nvSpPr>
        <dsp:cNvPr id="0" name=""/>
        <dsp:cNvSpPr/>
      </dsp:nvSpPr>
      <dsp:spPr>
        <a:xfrm>
          <a:off x="4743484" y="1908994"/>
          <a:ext cx="1343671" cy="77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The most important action to be taken to provide treatment </a:t>
          </a:r>
        </a:p>
      </dsp:txBody>
      <dsp:txXfrm>
        <a:off x="4743484" y="1908994"/>
        <a:ext cx="1343671" cy="778790"/>
      </dsp:txXfrm>
    </dsp:sp>
    <dsp:sp modelId="{194A4E6A-0959-4B55-8F8C-CA6DF93B9DCF}">
      <dsp:nvSpPr>
        <dsp:cNvPr id="0" name=""/>
        <dsp:cNvSpPr/>
      </dsp:nvSpPr>
      <dsp:spPr>
        <a:xfrm>
          <a:off x="6758992" y="887016"/>
          <a:ext cx="470285" cy="4702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27D9B-3E98-4ED6-923D-B12059B38760}">
      <dsp:nvSpPr>
        <dsp:cNvPr id="0" name=""/>
        <dsp:cNvSpPr/>
      </dsp:nvSpPr>
      <dsp:spPr>
        <a:xfrm>
          <a:off x="6322299" y="1435769"/>
          <a:ext cx="1343671" cy="41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400" kern="1200"/>
            <a:t>First Aid Steps</a:t>
          </a:r>
        </a:p>
      </dsp:txBody>
      <dsp:txXfrm>
        <a:off x="6322299" y="1435769"/>
        <a:ext cx="1343671" cy="415698"/>
      </dsp:txXfrm>
    </dsp:sp>
    <dsp:sp modelId="{72923700-B9FD-4381-BF1C-A5B0C62BA926}">
      <dsp:nvSpPr>
        <dsp:cNvPr id="0" name=""/>
        <dsp:cNvSpPr/>
      </dsp:nvSpPr>
      <dsp:spPr>
        <a:xfrm>
          <a:off x="6322299" y="1887964"/>
          <a:ext cx="1343671" cy="823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Expert opinion of the first aid steps for a low resource and a high resource setting. </a:t>
          </a:r>
        </a:p>
      </dsp:txBody>
      <dsp:txXfrm>
        <a:off x="6322299" y="1887964"/>
        <a:ext cx="1343671" cy="823881"/>
      </dsp:txXfrm>
    </dsp:sp>
    <dsp:sp modelId="{ACE29717-5707-4C3A-B328-A687D86C44CB}">
      <dsp:nvSpPr>
        <dsp:cNvPr id="0" name=""/>
        <dsp:cNvSpPr/>
      </dsp:nvSpPr>
      <dsp:spPr>
        <a:xfrm>
          <a:off x="8337806" y="887016"/>
          <a:ext cx="470285" cy="47028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FEBA1-3D98-4E25-A83D-5BA41AB7E373}">
      <dsp:nvSpPr>
        <dsp:cNvPr id="0" name=""/>
        <dsp:cNvSpPr/>
      </dsp:nvSpPr>
      <dsp:spPr>
        <a:xfrm>
          <a:off x="7901113" y="1435769"/>
          <a:ext cx="1343671" cy="41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400" b="1" kern="1200"/>
            <a:t>Education considerations</a:t>
          </a:r>
          <a:endParaRPr lang="en-CA" sz="1400" kern="1200"/>
        </a:p>
      </dsp:txBody>
      <dsp:txXfrm>
        <a:off x="7901113" y="1435769"/>
        <a:ext cx="1343671" cy="415698"/>
      </dsp:txXfrm>
    </dsp:sp>
    <dsp:sp modelId="{642655FD-B17D-480E-B42C-1E71BB1D0C5A}">
      <dsp:nvSpPr>
        <dsp:cNvPr id="0" name=""/>
        <dsp:cNvSpPr/>
      </dsp:nvSpPr>
      <dsp:spPr>
        <a:xfrm>
          <a:off x="7901113" y="1887964"/>
          <a:ext cx="1343671" cy="823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0" kern="1200" dirty="0"/>
            <a:t>Audience and </a:t>
          </a:r>
          <a:r>
            <a:rPr lang="en-CA" sz="1100" kern="1200" dirty="0"/>
            <a:t>Teaching methods</a:t>
          </a:r>
          <a:endParaRPr lang="en-CA" sz="1100" b="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Refresh and Efficiency</a:t>
          </a:r>
        </a:p>
      </dsp:txBody>
      <dsp:txXfrm>
        <a:off x="7901113" y="1887964"/>
        <a:ext cx="1343671" cy="823881"/>
      </dsp:txXfrm>
    </dsp:sp>
    <dsp:sp modelId="{E9E320E6-667E-42B3-B33A-43FEDC053C5E}">
      <dsp:nvSpPr>
        <dsp:cNvPr id="0" name=""/>
        <dsp:cNvSpPr/>
      </dsp:nvSpPr>
      <dsp:spPr>
        <a:xfrm>
          <a:off x="9916621" y="887016"/>
          <a:ext cx="470285" cy="47028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82BC5-C8E7-4B1F-8780-00A8B3E59CF0}">
      <dsp:nvSpPr>
        <dsp:cNvPr id="0" name=""/>
        <dsp:cNvSpPr/>
      </dsp:nvSpPr>
      <dsp:spPr>
        <a:xfrm>
          <a:off x="9479927" y="1435769"/>
          <a:ext cx="1343671" cy="41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400" kern="1200"/>
            <a:t>Scientific Foundation</a:t>
          </a:r>
        </a:p>
      </dsp:txBody>
      <dsp:txXfrm>
        <a:off x="9479927" y="1435769"/>
        <a:ext cx="1343671" cy="415698"/>
      </dsp:txXfrm>
    </dsp:sp>
    <dsp:sp modelId="{324FE817-7DFA-4409-9F61-2ADFA9D34D73}">
      <dsp:nvSpPr>
        <dsp:cNvPr id="0" name=""/>
        <dsp:cNvSpPr/>
      </dsp:nvSpPr>
      <dsp:spPr>
        <a:xfrm>
          <a:off x="9479927" y="1887964"/>
          <a:ext cx="1343671" cy="823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dirty="0"/>
            <a:t>Summary of scientific evidence</a:t>
          </a:r>
        </a:p>
      </dsp:txBody>
      <dsp:txXfrm>
        <a:off x="9479927" y="1887964"/>
        <a:ext cx="1343671" cy="823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3D4A-37AE-BD4D-8055-80780414C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International First Aid, Resuscitation, and Education Guidelines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A6484-F800-4F41-AE04-7BAEA521BBDA}"/>
              </a:ext>
            </a:extLst>
          </p:cNvPr>
          <p:cNvSpPr/>
          <p:nvPr/>
        </p:nvSpPr>
        <p:spPr>
          <a:xfrm>
            <a:off x="9121741" y="2596444"/>
            <a:ext cx="3046302" cy="16481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696B7B66-DC68-314B-A5C3-A26F2116C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41" y="3145659"/>
            <a:ext cx="3046302" cy="636119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5A2BE17C-C6EB-D74F-A4C3-761A763A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844" y="511231"/>
            <a:ext cx="1307616" cy="182880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E7908E-8469-E049-9252-00343463B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62" y="511231"/>
            <a:ext cx="1258177" cy="18288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4AF3278-C1BE-1A45-A1CF-DA6DFE901D4A}"/>
              </a:ext>
            </a:extLst>
          </p:cNvPr>
          <p:cNvGrpSpPr/>
          <p:nvPr/>
        </p:nvGrpSpPr>
        <p:grpSpPr>
          <a:xfrm>
            <a:off x="3864265" y="474505"/>
            <a:ext cx="1307616" cy="1902252"/>
            <a:chOff x="3864265" y="474505"/>
            <a:chExt cx="1307616" cy="190225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58B965-BA55-A040-8FB6-F66FFA8834DB}"/>
                </a:ext>
              </a:extLst>
            </p:cNvPr>
            <p:cNvSpPr/>
            <p:nvPr/>
          </p:nvSpPr>
          <p:spPr>
            <a:xfrm>
              <a:off x="3864265" y="474505"/>
              <a:ext cx="1307616" cy="19022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94381C-A908-C74B-B28A-D4FAE0199BBD}"/>
                </a:ext>
              </a:extLst>
            </p:cNvPr>
            <p:cNvSpPr txBox="1"/>
            <p:nvPr/>
          </p:nvSpPr>
          <p:spPr>
            <a:xfrm>
              <a:off x="3880307" y="570075"/>
              <a:ext cx="11729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International First Aid, Resuscitation, and Education Guidelines 2020</a:t>
              </a:r>
            </a:p>
          </p:txBody>
        </p:sp>
      </p:grpSp>
      <p:sp>
        <p:nvSpPr>
          <p:cNvPr id="17" name="Triangle 16">
            <a:extLst>
              <a:ext uri="{FF2B5EF4-FFF2-40B4-BE49-F238E27FC236}">
                <a16:creationId xmlns:a16="http://schemas.microsoft.com/office/drawing/2014/main" id="{1209F6D1-CD95-9346-B5A1-0D9AF7AB3D4C}"/>
              </a:ext>
            </a:extLst>
          </p:cNvPr>
          <p:cNvSpPr/>
          <p:nvPr/>
        </p:nvSpPr>
        <p:spPr>
          <a:xfrm rot="5400000">
            <a:off x="1527215" y="1242435"/>
            <a:ext cx="412453" cy="366392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D99B1498-9AA6-834D-AAD1-D3981E73380F}"/>
              </a:ext>
            </a:extLst>
          </p:cNvPr>
          <p:cNvSpPr/>
          <p:nvPr/>
        </p:nvSpPr>
        <p:spPr>
          <a:xfrm rot="5400000">
            <a:off x="3383635" y="1242435"/>
            <a:ext cx="412453" cy="366392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9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9920-A074-7248-8900-BF939612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Partners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D676CDBD-4FEF-4544-8432-0996D5C72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7251" y="2223727"/>
            <a:ext cx="4826000" cy="1549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D82A64-8D16-2A47-A716-CF730BCDB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31" y="2693276"/>
            <a:ext cx="3924300" cy="109008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EA13330-ACC0-E240-92D9-522E3F25B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377" y="3979484"/>
            <a:ext cx="2248526" cy="1993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CC8F8B-86D8-D544-8B5E-81A348F29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035" y="3979484"/>
            <a:ext cx="3568032" cy="1023462"/>
          </a:xfrm>
          <a:prstGeom prst="rect">
            <a:avLst/>
          </a:prstGeom>
        </p:spPr>
      </p:pic>
      <p:pic>
        <p:nvPicPr>
          <p:cNvPr id="13" name="Picture 12" descr="A picture containing object, first-aid kit&#10;&#10;Description automatically generated">
            <a:extLst>
              <a:ext uri="{FF2B5EF4-FFF2-40B4-BE49-F238E27FC236}">
                <a16:creationId xmlns:a16="http://schemas.microsoft.com/office/drawing/2014/main" id="{4B102EDC-24CD-CA46-A737-ED1BE9F3F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31" y="4275572"/>
            <a:ext cx="2604294" cy="213958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27CB422-6376-8642-9BDA-43E9E73D3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5172" y="4546919"/>
            <a:ext cx="2295943" cy="1993692"/>
          </a:xfrm>
          <a:prstGeom prst="rect">
            <a:avLst/>
          </a:prstGeom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393F6D-3E1F-3948-A079-9F4EB16F8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6035" y="5232441"/>
            <a:ext cx="3568032" cy="11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7AA472B-1F43-4674-A61E-6E2C6F412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FD8883E7-F374-489C-BFC4-05B6273AD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976594-4DE3-4E2F-A85F-76CFE9C32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2D263F0-2680-4501-B419-0012D5713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4B3A5-99F8-CE4D-BCB2-8B6D6CB9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US" dirty="0"/>
              <a:t>FAEEN 2018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9DEAF99-6143-45DD-A3D2-D7ACCD6AF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B6C7890-E76A-4023-A31B-8BCCD1EE9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/>
          </a:bodyPr>
          <a:lstStyle/>
          <a:p>
            <a:r>
              <a:rPr lang="en-US" sz="1800" dirty="0"/>
              <a:t>Ability to adapt to a local context</a:t>
            </a:r>
          </a:p>
          <a:p>
            <a:r>
              <a:rPr lang="en-US" sz="1800" dirty="0"/>
              <a:t>Mapping to local protocols</a:t>
            </a:r>
          </a:p>
          <a:p>
            <a:r>
              <a:rPr lang="en-US" sz="1800" dirty="0"/>
              <a:t>Varied audiences require tools (refugees, deaf people, school children, aquatics, etc.)</a:t>
            </a:r>
          </a:p>
          <a:p>
            <a:r>
              <a:rPr lang="en-US" sz="1800" dirty="0"/>
              <a:t>Many resources required:</a:t>
            </a:r>
          </a:p>
          <a:p>
            <a:pPr lvl="1"/>
            <a:r>
              <a:rPr lang="en-US" sz="1400" dirty="0"/>
              <a:t>Videos</a:t>
            </a:r>
          </a:p>
          <a:p>
            <a:pPr lvl="1"/>
            <a:r>
              <a:rPr lang="en-US" sz="1400" dirty="0"/>
              <a:t>Apps</a:t>
            </a:r>
          </a:p>
          <a:p>
            <a:pPr lvl="1"/>
            <a:r>
              <a:rPr lang="en-US" sz="1400" dirty="0"/>
              <a:t>Evaluation tools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8D905BD-984A-9C4D-893B-6D13207E69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63" t="1292" r="14010" b="-1291"/>
          <a:stretch/>
        </p:blipFill>
        <p:spPr>
          <a:xfrm>
            <a:off x="7135498" y="585216"/>
            <a:ext cx="2556022" cy="338080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04D014B-20A0-8F44-8BE9-FAAAE0D9CB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28" r="27045" b="2"/>
          <a:stretch/>
        </p:blipFill>
        <p:spPr>
          <a:xfrm>
            <a:off x="9868255" y="585216"/>
            <a:ext cx="1713033" cy="205331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1DB68E5-25F8-4BF3-900C-972F947A4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8256" y="2800352"/>
            <a:ext cx="1713032" cy="1165669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55D78AD-E0BC-2340-A020-415DCEF4BD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286" b="45101"/>
          <a:stretch/>
        </p:blipFill>
        <p:spPr>
          <a:xfrm>
            <a:off x="7135497" y="4126888"/>
            <a:ext cx="4445791" cy="218247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67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DEFE0-405C-C745-B895-393A2214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Topics of the Guidelines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922B43-9B9D-304C-B575-6AA2F6092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498677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879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1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D0653-0E5E-2C41-8910-7049D620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Topic Structure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9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8C08A0-B9E3-DA47-8FEC-1E535350E2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347884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3110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0653-0E5E-2C41-8910-7049D620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Topic Structure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8C08A0-B9E3-DA47-8FEC-1E535350E2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33041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02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765757F-11B2-4B46-A7DB-35AE5DE83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8" name="Rectangle 27">
              <a:extLst>
                <a:ext uri="{FF2B5EF4-FFF2-40B4-BE49-F238E27FC236}">
                  <a16:creationId xmlns:a16="http://schemas.microsoft.com/office/drawing/2014/main" id="{1461D6A8-8DB5-4F2B-BB76-482DE74ED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453312A-CCFE-4882-B1B8-36D80B69C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2F4BC0E-FC44-4F8D-A286-772EC2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BDD5D-4957-A74B-9D28-F27A0161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>
            <a:normAutofit/>
          </a:bodyPr>
          <a:lstStyle/>
          <a:p>
            <a:r>
              <a:rPr lang="en-US"/>
              <a:t>firstaideducation.net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7BC5674-71CE-4D27-A8CE-35F18664D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2BF7D85B-8A2D-42AB-9FC9-DB78FFA50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106979" cy="3599316"/>
          </a:xfrm>
        </p:spPr>
        <p:txBody>
          <a:bodyPr>
            <a:normAutofit/>
          </a:bodyPr>
          <a:lstStyle/>
          <a:p>
            <a:r>
              <a:rPr lang="en-US" sz="2000" dirty="0"/>
              <a:t>Initial platform went live yesterday.</a:t>
            </a:r>
          </a:p>
          <a:p>
            <a:endParaRPr lang="en-US" sz="2000" dirty="0"/>
          </a:p>
          <a:p>
            <a:pPr lvl="1"/>
            <a:r>
              <a:rPr lang="en-US" sz="1600" dirty="0"/>
              <a:t>Over 200 visits in the first day from around the world.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Partnership with the Aviva Foundation secured through the British Red Cross to build a full platform.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ED7FEC0-D144-8B4A-864D-CAD0FB793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" b="30886"/>
          <a:stretch/>
        </p:blipFill>
        <p:spPr>
          <a:xfrm>
            <a:off x="7318966" y="484632"/>
            <a:ext cx="4495806" cy="3511948"/>
          </a:xfrm>
          <a:prstGeom prst="rect">
            <a:avLst/>
          </a:prstGeom>
        </p:spPr>
      </p:pic>
      <p:sp>
        <p:nvSpPr>
          <p:cNvPr id="38" name="Rectangle 34">
            <a:extLst>
              <a:ext uri="{FF2B5EF4-FFF2-40B4-BE49-F238E27FC236}">
                <a16:creationId xmlns:a16="http://schemas.microsoft.com/office/drawing/2014/main" id="{48FD054B-BEE8-4416-8DD7-DB8E6AF1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0109" y="4150596"/>
            <a:ext cx="1038557" cy="223180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15">
            <a:extLst>
              <a:ext uri="{FF2B5EF4-FFF2-40B4-BE49-F238E27FC236}">
                <a16:creationId xmlns:a16="http://schemas.microsoft.com/office/drawing/2014/main" id="{16C4A4C3-0EEF-2446-9F6E-45E1CE4FA8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33" b="8524"/>
          <a:stretch/>
        </p:blipFill>
        <p:spPr>
          <a:xfrm>
            <a:off x="8523258" y="4230806"/>
            <a:ext cx="3291514" cy="20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5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8" name="Picture 4">
            <a:extLst>
              <a:ext uri="{FF2B5EF4-FFF2-40B4-BE49-F238E27FC236}">
                <a16:creationId xmlns:a16="http://schemas.microsoft.com/office/drawing/2014/main" id="{56BB07F1-D7DE-48DF-AA14-B2F9472130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09" r="1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2D30D-3154-1F41-A8EB-1AF11033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BD60D-468E-FD4E-A672-03A1CF97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6667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3D4A-37AE-BD4D-8055-80780414C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International First Aid, Resuscitation, and Education Guidelines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B6684-C2D1-BC45-820B-D78D7B4A5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A6484-F800-4F41-AE04-7BAEA521BBDA}"/>
              </a:ext>
            </a:extLst>
          </p:cNvPr>
          <p:cNvSpPr/>
          <p:nvPr/>
        </p:nvSpPr>
        <p:spPr>
          <a:xfrm>
            <a:off x="9121741" y="2596444"/>
            <a:ext cx="3046302" cy="16481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696B7B66-DC68-314B-A5C3-A26F2116C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41" y="3145659"/>
            <a:ext cx="3046302" cy="6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034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Macintosh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International First Aid, Resuscitation, and Education Guidelines 2020</vt:lpstr>
      <vt:lpstr>Key Partners</vt:lpstr>
      <vt:lpstr>FAEEN 2018</vt:lpstr>
      <vt:lpstr>Topics of the Guidelines</vt:lpstr>
      <vt:lpstr>Topic Structure</vt:lpstr>
      <vt:lpstr>Topic Structure</vt:lpstr>
      <vt:lpstr>firstaideducation.net</vt:lpstr>
      <vt:lpstr>Questions</vt:lpstr>
      <vt:lpstr>International First Aid, Resuscitation, and Education Guidelines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First Aid, Resuscitation, and Education Guidelines 2020</dc:title>
  <dc:creator>Tharris</dc:creator>
  <cp:lastModifiedBy>Tharris</cp:lastModifiedBy>
  <cp:revision>2</cp:revision>
  <dcterms:created xsi:type="dcterms:W3CDTF">2019-10-05T11:29:53Z</dcterms:created>
  <dcterms:modified xsi:type="dcterms:W3CDTF">2019-10-05T13:54:05Z</dcterms:modified>
</cp:coreProperties>
</file>